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0" r:id="rId2"/>
    <p:sldMasterId id="2147483693" r:id="rId3"/>
    <p:sldMasterId id="2147483789" r:id="rId4"/>
    <p:sldMasterId id="2147483801" r:id="rId5"/>
    <p:sldMasterId id="2147483844" r:id="rId6"/>
  </p:sldMasterIdLst>
  <p:notesMasterIdLst>
    <p:notesMasterId r:id="rId42"/>
  </p:notesMasterIdLst>
  <p:sldIdLst>
    <p:sldId id="256" r:id="rId7"/>
    <p:sldId id="257" r:id="rId8"/>
    <p:sldId id="260" r:id="rId9"/>
    <p:sldId id="394" r:id="rId10"/>
    <p:sldId id="262" r:id="rId11"/>
    <p:sldId id="395" r:id="rId12"/>
    <p:sldId id="261" r:id="rId13"/>
    <p:sldId id="263" r:id="rId14"/>
    <p:sldId id="264" r:id="rId15"/>
    <p:sldId id="266" r:id="rId16"/>
    <p:sldId id="267" r:id="rId17"/>
    <p:sldId id="268" r:id="rId18"/>
    <p:sldId id="271" r:id="rId19"/>
    <p:sldId id="272" r:id="rId20"/>
    <p:sldId id="292" r:id="rId21"/>
    <p:sldId id="1499"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x="12192000" cy="6858000"/>
  <p:notesSz cx="6858000" cy="9144000"/>
  <p:embeddedFontLst>
    <p:embeddedFont>
      <p:font typeface="Franklin Gothic Demi" panose="020B0703020102020204" pitchFamily="34" charset="0"/>
      <p:regular r:id="rId43"/>
      <p:italic r:id="rId44"/>
    </p:embeddedFont>
    <p:embeddedFont>
      <p:font typeface="Franklin Gothic Demi Cond" panose="020B0706030402020204" pitchFamily="34" charset="0"/>
      <p:regular r:id="rId45"/>
    </p:embeddedFont>
    <p:embeddedFont>
      <p:font typeface="Franklin Gothic Medium Cond" panose="020B0606030402020204" pitchFamily="34" charset="0"/>
      <p:regular r:id="rId46"/>
    </p:embeddedFont>
    <p:embeddedFont>
      <p:font typeface="Roboto" panose="020000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g8THOznD55vHDrbQkgzpi4BFPBY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39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2.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7.fntdata"/><Relationship Id="rId57" Type="http://customschemas.google.com/relationships/presentationmetadata" Target="meta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BCBDA2-DC9C-4837-AA1F-8D277FA98C36}" type="doc">
      <dgm:prSet loTypeId="urn:microsoft.com/office/officeart/2005/8/layout/arrow2" loCatId="process" qsTypeId="urn:microsoft.com/office/officeart/2005/8/quickstyle/simple1" qsCatId="simple" csTypeId="urn:microsoft.com/office/officeart/2005/8/colors/accent1_2" csCatId="accent1" phldr="1"/>
      <dgm:spPr/>
    </dgm:pt>
    <dgm:pt modelId="{DCACAC3D-A7D9-4FAB-88B7-9C5D586A05BD}" type="pres">
      <dgm:prSet presAssocID="{75BCBDA2-DC9C-4837-AA1F-8D277FA98C36}" presName="arrowDiagram" presStyleCnt="0">
        <dgm:presLayoutVars>
          <dgm:chMax val="5"/>
          <dgm:dir/>
          <dgm:resizeHandles val="exact"/>
        </dgm:presLayoutVars>
      </dgm:prSet>
      <dgm:spPr/>
    </dgm:pt>
  </dgm:ptLst>
  <dgm:cxnLst>
    <dgm:cxn modelId="{BCEAA85C-9365-4AF3-A4FB-AA1334F8C47B}" type="presOf" srcId="{75BCBDA2-DC9C-4837-AA1F-8D277FA98C36}" destId="{DCACAC3D-A7D9-4FAB-88B7-9C5D586A05BD}" srcOrd="0" destOrd="0" presId="urn:microsoft.com/office/officeart/2005/8/layout/arrow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46A27C-15B5-431D-9089-2210C5147ADF}" type="doc">
      <dgm:prSet loTypeId="urn:microsoft.com/office/officeart/2005/8/layout/hProcess11" loCatId="process" qsTypeId="urn:microsoft.com/office/officeart/2005/8/quickstyle/simple1" qsCatId="simple" csTypeId="urn:microsoft.com/office/officeart/2005/8/colors/accent1_2" csCatId="accent1" phldr="0"/>
      <dgm:spPr/>
    </dgm:pt>
    <dgm:pt modelId="{BA2EBAC9-99BB-4AB2-BD1F-3E49275EAB7D}">
      <dgm:prSet phldrT="[Text]" phldr="1"/>
      <dgm:spPr/>
      <dgm:t>
        <a:bodyPr/>
        <a:lstStyle/>
        <a:p>
          <a:endParaRPr lang="en-US" dirty="0"/>
        </a:p>
      </dgm:t>
    </dgm:pt>
    <dgm:pt modelId="{4CD3172A-7EE2-4812-8005-A5ADEE663F95}" type="parTrans" cxnId="{31D4081E-966A-4DFA-AC8E-B1F81580C56A}">
      <dgm:prSet/>
      <dgm:spPr/>
      <dgm:t>
        <a:bodyPr/>
        <a:lstStyle/>
        <a:p>
          <a:endParaRPr lang="en-US"/>
        </a:p>
      </dgm:t>
    </dgm:pt>
    <dgm:pt modelId="{42CA0305-095F-4CD9-8487-317FA7A73E4F}" type="sibTrans" cxnId="{31D4081E-966A-4DFA-AC8E-B1F81580C56A}">
      <dgm:prSet/>
      <dgm:spPr/>
      <dgm:t>
        <a:bodyPr/>
        <a:lstStyle/>
        <a:p>
          <a:endParaRPr lang="en-US"/>
        </a:p>
      </dgm:t>
    </dgm:pt>
    <dgm:pt modelId="{5A12A9FA-8D48-4836-A716-BDFE1D5169BD}">
      <dgm:prSet phldrT="[Text]" phldr="1"/>
      <dgm:spPr/>
      <dgm:t>
        <a:bodyPr/>
        <a:lstStyle/>
        <a:p>
          <a:endParaRPr lang="en-US"/>
        </a:p>
      </dgm:t>
    </dgm:pt>
    <dgm:pt modelId="{AC002B9E-9DE0-4B9C-81CA-64A24F947663}" type="parTrans" cxnId="{0706738A-D41D-48E2-A36F-4AE8BAF77D6C}">
      <dgm:prSet/>
      <dgm:spPr/>
      <dgm:t>
        <a:bodyPr/>
        <a:lstStyle/>
        <a:p>
          <a:endParaRPr lang="en-US"/>
        </a:p>
      </dgm:t>
    </dgm:pt>
    <dgm:pt modelId="{E5B34119-7F8B-4896-B59D-3C4BAF526DB1}" type="sibTrans" cxnId="{0706738A-D41D-48E2-A36F-4AE8BAF77D6C}">
      <dgm:prSet/>
      <dgm:spPr/>
      <dgm:t>
        <a:bodyPr/>
        <a:lstStyle/>
        <a:p>
          <a:endParaRPr lang="en-US"/>
        </a:p>
      </dgm:t>
    </dgm:pt>
    <dgm:pt modelId="{CAC81210-FC4C-4395-8077-99A10DBA2DE3}">
      <dgm:prSet phldrT="[Text]" phldr="1"/>
      <dgm:spPr/>
      <dgm:t>
        <a:bodyPr/>
        <a:lstStyle/>
        <a:p>
          <a:endParaRPr lang="en-US" dirty="0"/>
        </a:p>
      </dgm:t>
    </dgm:pt>
    <dgm:pt modelId="{C1D52007-7F56-492C-94D3-F39AC199E66C}" type="sibTrans" cxnId="{A5B6E27A-E193-4DE6-BEC6-47CF6664A04D}">
      <dgm:prSet/>
      <dgm:spPr/>
      <dgm:t>
        <a:bodyPr/>
        <a:lstStyle/>
        <a:p>
          <a:endParaRPr lang="en-US"/>
        </a:p>
      </dgm:t>
    </dgm:pt>
    <dgm:pt modelId="{A8B6F8AA-DB79-4A3B-AFF7-BF8479A11884}" type="parTrans" cxnId="{A5B6E27A-E193-4DE6-BEC6-47CF6664A04D}">
      <dgm:prSet/>
      <dgm:spPr/>
      <dgm:t>
        <a:bodyPr/>
        <a:lstStyle/>
        <a:p>
          <a:endParaRPr lang="en-US"/>
        </a:p>
      </dgm:t>
    </dgm:pt>
    <dgm:pt modelId="{15402A78-DC53-447E-B00A-09152470977D}" type="pres">
      <dgm:prSet presAssocID="{8846A27C-15B5-431D-9089-2210C5147ADF}" presName="Name0" presStyleCnt="0">
        <dgm:presLayoutVars>
          <dgm:dir/>
          <dgm:resizeHandles val="exact"/>
        </dgm:presLayoutVars>
      </dgm:prSet>
      <dgm:spPr/>
    </dgm:pt>
    <dgm:pt modelId="{CA414E58-2CF8-4F9D-9541-E4C05F109704}" type="pres">
      <dgm:prSet presAssocID="{8846A27C-15B5-431D-9089-2210C5147ADF}" presName="arrow" presStyleLbl="bgShp" presStyleIdx="0" presStyleCnt="1" custLinFactY="74600" custLinFactNeighborX="-2923" custLinFactNeighborY="100000"/>
      <dgm:spPr>
        <a:solidFill>
          <a:srgbClr val="002060"/>
        </a:solidFill>
      </dgm:spPr>
    </dgm:pt>
    <dgm:pt modelId="{5002D358-85C9-459D-9F9B-5A9E8C090BE7}" type="pres">
      <dgm:prSet presAssocID="{8846A27C-15B5-431D-9089-2210C5147ADF}" presName="points" presStyleCnt="0"/>
      <dgm:spPr/>
    </dgm:pt>
    <dgm:pt modelId="{864B890D-1E3A-45E6-BFD0-5CEA4507CBCE}" type="pres">
      <dgm:prSet presAssocID="{BA2EBAC9-99BB-4AB2-BD1F-3E49275EAB7D}" presName="compositeA" presStyleCnt="0"/>
      <dgm:spPr/>
    </dgm:pt>
    <dgm:pt modelId="{C7C39112-FF0E-4D2C-8EA7-51DAB16C9D7D}" type="pres">
      <dgm:prSet presAssocID="{BA2EBAC9-99BB-4AB2-BD1F-3E49275EAB7D}" presName="textA" presStyleLbl="revTx" presStyleIdx="0" presStyleCnt="3">
        <dgm:presLayoutVars>
          <dgm:bulletEnabled val="1"/>
        </dgm:presLayoutVars>
      </dgm:prSet>
      <dgm:spPr/>
    </dgm:pt>
    <dgm:pt modelId="{90356CCF-FCA2-4F59-BA99-A4A2095251C2}" type="pres">
      <dgm:prSet presAssocID="{BA2EBAC9-99BB-4AB2-BD1F-3E49275EAB7D}" presName="circleA" presStyleLbl="node1" presStyleIdx="0" presStyleCnt="3" custLinFactX="318807" custLinFactY="110146" custLinFactNeighborX="400000" custLinFactNeighborY="200000"/>
      <dgm:spPr/>
    </dgm:pt>
    <dgm:pt modelId="{9F45AC33-9370-4E84-8F23-7CBA48582395}" type="pres">
      <dgm:prSet presAssocID="{BA2EBAC9-99BB-4AB2-BD1F-3E49275EAB7D}" presName="spaceA" presStyleCnt="0"/>
      <dgm:spPr/>
    </dgm:pt>
    <dgm:pt modelId="{3B873420-96C2-4248-85D0-83FA9DBAB2CE}" type="pres">
      <dgm:prSet presAssocID="{42CA0305-095F-4CD9-8487-317FA7A73E4F}" presName="space" presStyleCnt="0"/>
      <dgm:spPr/>
    </dgm:pt>
    <dgm:pt modelId="{8F3BCEDA-88FD-494C-ABC5-F7B35DD4CBA4}" type="pres">
      <dgm:prSet presAssocID="{CAC81210-FC4C-4395-8077-99A10DBA2DE3}" presName="compositeB" presStyleCnt="0"/>
      <dgm:spPr/>
    </dgm:pt>
    <dgm:pt modelId="{CD442889-E507-484D-BD2C-60D1CF69C8A1}" type="pres">
      <dgm:prSet presAssocID="{CAC81210-FC4C-4395-8077-99A10DBA2DE3}" presName="textB" presStyleLbl="revTx" presStyleIdx="1" presStyleCnt="3" custLinFactNeighborX="8455" custLinFactNeighborY="31250">
        <dgm:presLayoutVars>
          <dgm:bulletEnabled val="1"/>
        </dgm:presLayoutVars>
      </dgm:prSet>
      <dgm:spPr/>
    </dgm:pt>
    <dgm:pt modelId="{A812A7F2-042E-4B3D-B9E1-275647051627}" type="pres">
      <dgm:prSet presAssocID="{CAC81210-FC4C-4395-8077-99A10DBA2DE3}" presName="circleB" presStyleLbl="node1" presStyleIdx="1" presStyleCnt="3" custLinFactX="200000" custLinFactY="115305" custLinFactNeighborX="245232" custLinFactNeighborY="200000"/>
      <dgm:spPr/>
    </dgm:pt>
    <dgm:pt modelId="{CE850B37-3D69-4306-8182-C4CF9957D7C7}" type="pres">
      <dgm:prSet presAssocID="{CAC81210-FC4C-4395-8077-99A10DBA2DE3}" presName="spaceB" presStyleCnt="0"/>
      <dgm:spPr/>
    </dgm:pt>
    <dgm:pt modelId="{BE0077F3-C771-4DD7-8F5A-981FEFE66FB5}" type="pres">
      <dgm:prSet presAssocID="{C1D52007-7F56-492C-94D3-F39AC199E66C}" presName="space" presStyleCnt="0"/>
      <dgm:spPr/>
    </dgm:pt>
    <dgm:pt modelId="{DB8D2609-F0F2-4C87-99E3-DC3EB323505D}" type="pres">
      <dgm:prSet presAssocID="{5A12A9FA-8D48-4836-A716-BDFE1D5169BD}" presName="compositeA" presStyleCnt="0"/>
      <dgm:spPr/>
    </dgm:pt>
    <dgm:pt modelId="{FB1D01D8-ABC7-43B6-A94C-65CCC284CA9D}" type="pres">
      <dgm:prSet presAssocID="{5A12A9FA-8D48-4836-A716-BDFE1D5169BD}" presName="textA" presStyleLbl="revTx" presStyleIdx="2" presStyleCnt="3">
        <dgm:presLayoutVars>
          <dgm:bulletEnabled val="1"/>
        </dgm:presLayoutVars>
      </dgm:prSet>
      <dgm:spPr/>
    </dgm:pt>
    <dgm:pt modelId="{57A43FD0-29BE-46C3-B8AA-34D8B5AB5528}" type="pres">
      <dgm:prSet presAssocID="{5A12A9FA-8D48-4836-A716-BDFE1D5169BD}" presName="circleA" presStyleLbl="node1" presStyleIdx="2" presStyleCnt="3" custLinFactX="200000" custLinFactY="113646" custLinFactNeighborX="284178" custLinFactNeighborY="200000"/>
      <dgm:spPr/>
    </dgm:pt>
    <dgm:pt modelId="{9B9FFECD-4605-45FE-AD4A-FA94BE8EE6C5}" type="pres">
      <dgm:prSet presAssocID="{5A12A9FA-8D48-4836-A716-BDFE1D5169BD}" presName="spaceA" presStyleCnt="0"/>
      <dgm:spPr/>
    </dgm:pt>
  </dgm:ptLst>
  <dgm:cxnLst>
    <dgm:cxn modelId="{31D4081E-966A-4DFA-AC8E-B1F81580C56A}" srcId="{8846A27C-15B5-431D-9089-2210C5147ADF}" destId="{BA2EBAC9-99BB-4AB2-BD1F-3E49275EAB7D}" srcOrd="0" destOrd="0" parTransId="{4CD3172A-7EE2-4812-8005-A5ADEE663F95}" sibTransId="{42CA0305-095F-4CD9-8487-317FA7A73E4F}"/>
    <dgm:cxn modelId="{A5B6E27A-E193-4DE6-BEC6-47CF6664A04D}" srcId="{8846A27C-15B5-431D-9089-2210C5147ADF}" destId="{CAC81210-FC4C-4395-8077-99A10DBA2DE3}" srcOrd="1" destOrd="0" parTransId="{A8B6F8AA-DB79-4A3B-AFF7-BF8479A11884}" sibTransId="{C1D52007-7F56-492C-94D3-F39AC199E66C}"/>
    <dgm:cxn modelId="{0706738A-D41D-48E2-A36F-4AE8BAF77D6C}" srcId="{8846A27C-15B5-431D-9089-2210C5147ADF}" destId="{5A12A9FA-8D48-4836-A716-BDFE1D5169BD}" srcOrd="2" destOrd="0" parTransId="{AC002B9E-9DE0-4B9C-81CA-64A24F947663}" sibTransId="{E5B34119-7F8B-4896-B59D-3C4BAF526DB1}"/>
    <dgm:cxn modelId="{EBEC8494-80D6-4485-ACA9-907A4C7B636E}" type="presOf" srcId="{CAC81210-FC4C-4395-8077-99A10DBA2DE3}" destId="{CD442889-E507-484D-BD2C-60D1CF69C8A1}" srcOrd="0" destOrd="0" presId="urn:microsoft.com/office/officeart/2005/8/layout/hProcess11"/>
    <dgm:cxn modelId="{831407B5-C3C0-42E9-9417-B45BD9599FB0}" type="presOf" srcId="{8846A27C-15B5-431D-9089-2210C5147ADF}" destId="{15402A78-DC53-447E-B00A-09152470977D}" srcOrd="0" destOrd="0" presId="urn:microsoft.com/office/officeart/2005/8/layout/hProcess11"/>
    <dgm:cxn modelId="{C23508E3-B9FA-4268-9352-D987A0E27BE7}" type="presOf" srcId="{5A12A9FA-8D48-4836-A716-BDFE1D5169BD}" destId="{FB1D01D8-ABC7-43B6-A94C-65CCC284CA9D}" srcOrd="0" destOrd="0" presId="urn:microsoft.com/office/officeart/2005/8/layout/hProcess11"/>
    <dgm:cxn modelId="{59B672EC-3CF5-4F28-8D31-5DA947F445EE}" type="presOf" srcId="{BA2EBAC9-99BB-4AB2-BD1F-3E49275EAB7D}" destId="{C7C39112-FF0E-4D2C-8EA7-51DAB16C9D7D}" srcOrd="0" destOrd="0" presId="urn:microsoft.com/office/officeart/2005/8/layout/hProcess11"/>
    <dgm:cxn modelId="{9F5CD230-EAD0-42C7-8A5D-6DD2CF82F599}" type="presParOf" srcId="{15402A78-DC53-447E-B00A-09152470977D}" destId="{CA414E58-2CF8-4F9D-9541-E4C05F109704}" srcOrd="0" destOrd="0" presId="urn:microsoft.com/office/officeart/2005/8/layout/hProcess11"/>
    <dgm:cxn modelId="{EFBA3763-6F39-4C95-B0F6-91617B6682EA}" type="presParOf" srcId="{15402A78-DC53-447E-B00A-09152470977D}" destId="{5002D358-85C9-459D-9F9B-5A9E8C090BE7}" srcOrd="1" destOrd="0" presId="urn:microsoft.com/office/officeart/2005/8/layout/hProcess11"/>
    <dgm:cxn modelId="{358CA6DB-98C4-4032-98B2-22316E98D7D0}" type="presParOf" srcId="{5002D358-85C9-459D-9F9B-5A9E8C090BE7}" destId="{864B890D-1E3A-45E6-BFD0-5CEA4507CBCE}" srcOrd="0" destOrd="0" presId="urn:microsoft.com/office/officeart/2005/8/layout/hProcess11"/>
    <dgm:cxn modelId="{9EDE4D2B-923C-448A-AD9E-14DBD64A0F8C}" type="presParOf" srcId="{864B890D-1E3A-45E6-BFD0-5CEA4507CBCE}" destId="{C7C39112-FF0E-4D2C-8EA7-51DAB16C9D7D}" srcOrd="0" destOrd="0" presId="urn:microsoft.com/office/officeart/2005/8/layout/hProcess11"/>
    <dgm:cxn modelId="{6FB091E9-94CC-41EF-9967-A341B33351D4}" type="presParOf" srcId="{864B890D-1E3A-45E6-BFD0-5CEA4507CBCE}" destId="{90356CCF-FCA2-4F59-BA99-A4A2095251C2}" srcOrd="1" destOrd="0" presId="urn:microsoft.com/office/officeart/2005/8/layout/hProcess11"/>
    <dgm:cxn modelId="{825876D8-66D0-4733-AE20-3BA6A3BA95F1}" type="presParOf" srcId="{864B890D-1E3A-45E6-BFD0-5CEA4507CBCE}" destId="{9F45AC33-9370-4E84-8F23-7CBA48582395}" srcOrd="2" destOrd="0" presId="urn:microsoft.com/office/officeart/2005/8/layout/hProcess11"/>
    <dgm:cxn modelId="{4ED1366D-AAED-4B84-BA2F-CF1C03A7ABDC}" type="presParOf" srcId="{5002D358-85C9-459D-9F9B-5A9E8C090BE7}" destId="{3B873420-96C2-4248-85D0-83FA9DBAB2CE}" srcOrd="1" destOrd="0" presId="urn:microsoft.com/office/officeart/2005/8/layout/hProcess11"/>
    <dgm:cxn modelId="{701C82DA-E99D-47C6-9BAC-4E8FC7E73385}" type="presParOf" srcId="{5002D358-85C9-459D-9F9B-5A9E8C090BE7}" destId="{8F3BCEDA-88FD-494C-ABC5-F7B35DD4CBA4}" srcOrd="2" destOrd="0" presId="urn:microsoft.com/office/officeart/2005/8/layout/hProcess11"/>
    <dgm:cxn modelId="{2CD916E5-29AF-4B27-9EC1-E41AE9DE411F}" type="presParOf" srcId="{8F3BCEDA-88FD-494C-ABC5-F7B35DD4CBA4}" destId="{CD442889-E507-484D-BD2C-60D1CF69C8A1}" srcOrd="0" destOrd="0" presId="urn:microsoft.com/office/officeart/2005/8/layout/hProcess11"/>
    <dgm:cxn modelId="{A57CDE37-0B0D-4642-B7E5-77C2CB55A0B6}" type="presParOf" srcId="{8F3BCEDA-88FD-494C-ABC5-F7B35DD4CBA4}" destId="{A812A7F2-042E-4B3D-B9E1-275647051627}" srcOrd="1" destOrd="0" presId="urn:microsoft.com/office/officeart/2005/8/layout/hProcess11"/>
    <dgm:cxn modelId="{0648A73F-CA15-43FB-8BC8-A2964C8A70A6}" type="presParOf" srcId="{8F3BCEDA-88FD-494C-ABC5-F7B35DD4CBA4}" destId="{CE850B37-3D69-4306-8182-C4CF9957D7C7}" srcOrd="2" destOrd="0" presId="urn:microsoft.com/office/officeart/2005/8/layout/hProcess11"/>
    <dgm:cxn modelId="{3D1C60DB-54DE-47F8-B559-AF06A646A356}" type="presParOf" srcId="{5002D358-85C9-459D-9F9B-5A9E8C090BE7}" destId="{BE0077F3-C771-4DD7-8F5A-981FEFE66FB5}" srcOrd="3" destOrd="0" presId="urn:microsoft.com/office/officeart/2005/8/layout/hProcess11"/>
    <dgm:cxn modelId="{D66C1E38-0FF5-4321-B94E-D7EABB46A186}" type="presParOf" srcId="{5002D358-85C9-459D-9F9B-5A9E8C090BE7}" destId="{DB8D2609-F0F2-4C87-99E3-DC3EB323505D}" srcOrd="4" destOrd="0" presId="urn:microsoft.com/office/officeart/2005/8/layout/hProcess11"/>
    <dgm:cxn modelId="{993589E1-A926-4AAE-8CFE-839144BF7CA7}" type="presParOf" srcId="{DB8D2609-F0F2-4C87-99E3-DC3EB323505D}" destId="{FB1D01D8-ABC7-43B6-A94C-65CCC284CA9D}" srcOrd="0" destOrd="0" presId="urn:microsoft.com/office/officeart/2005/8/layout/hProcess11"/>
    <dgm:cxn modelId="{2724D824-C8DD-4B6F-BAE9-63592F7CA6B3}" type="presParOf" srcId="{DB8D2609-F0F2-4C87-99E3-DC3EB323505D}" destId="{57A43FD0-29BE-46C3-B8AA-34D8B5AB5528}" srcOrd="1" destOrd="0" presId="urn:microsoft.com/office/officeart/2005/8/layout/hProcess11"/>
    <dgm:cxn modelId="{3CD4AF1E-B6A2-493B-8CE6-79F2DDB76A2B}" type="presParOf" srcId="{DB8D2609-F0F2-4C87-99E3-DC3EB323505D}" destId="{9B9FFECD-4605-45FE-AD4A-FA94BE8EE6C5}" srcOrd="2" destOrd="0" presId="urn:microsoft.com/office/officeart/2005/8/layout/hProcess1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14E58-2CF8-4F9D-9541-E4C05F109704}">
      <dsp:nvSpPr>
        <dsp:cNvPr id="0" name=""/>
        <dsp:cNvSpPr/>
      </dsp:nvSpPr>
      <dsp:spPr>
        <a:xfrm>
          <a:off x="0" y="1599552"/>
          <a:ext cx="9418860" cy="1066368"/>
        </a:xfrm>
        <a:prstGeom prst="notchedRightArrow">
          <a:avLst/>
        </a:prstGeom>
        <a:solidFill>
          <a:srgbClr val="002060"/>
        </a:solidFill>
        <a:ln>
          <a:noFill/>
        </a:ln>
        <a:effectLst/>
      </dsp:spPr>
      <dsp:style>
        <a:lnRef idx="0">
          <a:scrgbClr r="0" g="0" b="0"/>
        </a:lnRef>
        <a:fillRef idx="1">
          <a:scrgbClr r="0" g="0" b="0"/>
        </a:fillRef>
        <a:effectRef idx="0">
          <a:scrgbClr r="0" g="0" b="0"/>
        </a:effectRef>
        <a:fontRef idx="minor"/>
      </dsp:style>
    </dsp:sp>
    <dsp:sp modelId="{C7C39112-FF0E-4D2C-8EA7-51DAB16C9D7D}">
      <dsp:nvSpPr>
        <dsp:cNvPr id="0" name=""/>
        <dsp:cNvSpPr/>
      </dsp:nvSpPr>
      <dsp:spPr>
        <a:xfrm>
          <a:off x="4139" y="0"/>
          <a:ext cx="2731837" cy="106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144" tIns="263144" rIns="263144" bIns="263144" numCol="1" spcCol="1270" anchor="b" anchorCtr="0">
          <a:noAutofit/>
        </a:bodyPr>
        <a:lstStyle/>
        <a:p>
          <a:pPr marL="0" lvl="0" indent="0" algn="ctr" defTabSz="1644650">
            <a:lnSpc>
              <a:spcPct val="90000"/>
            </a:lnSpc>
            <a:spcBef>
              <a:spcPct val="0"/>
            </a:spcBef>
            <a:spcAft>
              <a:spcPct val="35000"/>
            </a:spcAft>
            <a:buNone/>
          </a:pPr>
          <a:endParaRPr lang="en-US" sz="3700" kern="1200" dirty="0"/>
        </a:p>
      </dsp:txBody>
      <dsp:txXfrm>
        <a:off x="4139" y="0"/>
        <a:ext cx="2731837" cy="1066368"/>
      </dsp:txXfrm>
    </dsp:sp>
    <dsp:sp modelId="{90356CCF-FCA2-4F59-BA99-A4A2095251C2}">
      <dsp:nvSpPr>
        <dsp:cNvPr id="0" name=""/>
        <dsp:cNvSpPr/>
      </dsp:nvSpPr>
      <dsp:spPr>
        <a:xfrm>
          <a:off x="3153044" y="2026489"/>
          <a:ext cx="266592" cy="26659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442889-E507-484D-BD2C-60D1CF69C8A1}">
      <dsp:nvSpPr>
        <dsp:cNvPr id="0" name=""/>
        <dsp:cNvSpPr/>
      </dsp:nvSpPr>
      <dsp:spPr>
        <a:xfrm>
          <a:off x="3103545" y="1599552"/>
          <a:ext cx="2731837" cy="106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144" tIns="263144" rIns="263144" bIns="263144" numCol="1" spcCol="1270" anchor="t" anchorCtr="0">
          <a:noAutofit/>
        </a:bodyPr>
        <a:lstStyle/>
        <a:p>
          <a:pPr marL="0" lvl="0" indent="0" algn="ctr" defTabSz="1644650">
            <a:lnSpc>
              <a:spcPct val="90000"/>
            </a:lnSpc>
            <a:spcBef>
              <a:spcPct val="0"/>
            </a:spcBef>
            <a:spcAft>
              <a:spcPct val="35000"/>
            </a:spcAft>
            <a:buNone/>
          </a:pPr>
          <a:endParaRPr lang="en-US" sz="3700" kern="1200" dirty="0"/>
        </a:p>
      </dsp:txBody>
      <dsp:txXfrm>
        <a:off x="3103545" y="1599552"/>
        <a:ext cx="2731837" cy="1066368"/>
      </dsp:txXfrm>
    </dsp:sp>
    <dsp:sp modelId="{A812A7F2-042E-4B3D-B9E1-275647051627}">
      <dsp:nvSpPr>
        <dsp:cNvPr id="0" name=""/>
        <dsp:cNvSpPr/>
      </dsp:nvSpPr>
      <dsp:spPr>
        <a:xfrm>
          <a:off x="5292144" y="2040242"/>
          <a:ext cx="266592" cy="26659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1D01D8-ABC7-43B6-A94C-65CCC284CA9D}">
      <dsp:nvSpPr>
        <dsp:cNvPr id="0" name=""/>
        <dsp:cNvSpPr/>
      </dsp:nvSpPr>
      <dsp:spPr>
        <a:xfrm>
          <a:off x="5740997" y="0"/>
          <a:ext cx="2731837" cy="106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144" tIns="263144" rIns="263144" bIns="263144" numCol="1" spcCol="1270" anchor="b" anchorCtr="0">
          <a:noAutofit/>
        </a:bodyPr>
        <a:lstStyle/>
        <a:p>
          <a:pPr marL="0" lvl="0" indent="0" algn="ctr" defTabSz="1644650">
            <a:lnSpc>
              <a:spcPct val="90000"/>
            </a:lnSpc>
            <a:spcBef>
              <a:spcPct val="0"/>
            </a:spcBef>
            <a:spcAft>
              <a:spcPct val="35000"/>
            </a:spcAft>
            <a:buNone/>
          </a:pPr>
          <a:endParaRPr lang="en-US" sz="3700" kern="1200"/>
        </a:p>
      </dsp:txBody>
      <dsp:txXfrm>
        <a:off x="5740997" y="0"/>
        <a:ext cx="2731837" cy="1066368"/>
      </dsp:txXfrm>
    </dsp:sp>
    <dsp:sp modelId="{57A43FD0-29BE-46C3-B8AA-34D8B5AB5528}">
      <dsp:nvSpPr>
        <dsp:cNvPr id="0" name=""/>
        <dsp:cNvSpPr/>
      </dsp:nvSpPr>
      <dsp:spPr>
        <a:xfrm>
          <a:off x="8264400" y="2035819"/>
          <a:ext cx="266592" cy="26659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globalalliancematernalmentalhealth.org/wp-content/uploads/2017/12/globalstrategyreport2016-2030-lowres.pdf" TargetMode="External"/><Relationship Id="rId7" Type="http://schemas.openxmlformats.org/officeDocument/2006/relationships/hyperlink" Target="https://www.who.int/publications/i/item/9789240025059"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who.int/publications/i/item/9789241512343" TargetMode="External"/><Relationship Id="rId5" Type="http://schemas.openxmlformats.org/officeDocument/2006/relationships/hyperlink" Target="https://www.who.int/publications/i/item/9789241514064" TargetMode="External"/><Relationship Id="rId4" Type="http://schemas.openxmlformats.org/officeDocument/2006/relationships/hyperlink" Target="https://www.who.int/publications/i/item/9789241507448"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pps.who.int/iris/handle/10665/346301#:~:text=Improving%20the%20health%20and%20development%20of%20newborns%20children%20and%20adolescents,development%20interventions%20to%20improve%20th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apps.who.int/iris/handle/10665/351255"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pps.who.int/iris/handle/10665/346301#:~:text=Improving%20the%20health%20and%20development%20of%20newborns%20children%20and%20adolescents,development%20interventions%20to%20improve%20th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pps.who.int/iris/handle/10665/35125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sphereproject.org/"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www.who.int/reproductivehealth/publications/emergencies/field_manual/en/" TargetMode="External"/><Relationship Id="rId5" Type="http://schemas.openxmlformats.org/officeDocument/2006/relationships/hyperlink" Target="https://www.healthynewbornnetwork.org/resource/newborn-health-humanitarian-settings-field-guide/" TargetMode="External"/><Relationship Id="rId4" Type="http://schemas.openxmlformats.org/officeDocument/2006/relationships/hyperlink" Target="http://globalstrategy.everywomaneverychild.org/"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sphereproject.org/"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who.int/reproductivehealth/publications/emergencies/field_manual/en/" TargetMode="External"/><Relationship Id="rId5" Type="http://schemas.openxmlformats.org/officeDocument/2006/relationships/hyperlink" Target="https://www.healthynewbornnetwork.org/resource/newborn-health-humanitarian-settings-field-guide/" TargetMode="External"/><Relationship Id="rId4" Type="http://schemas.openxmlformats.org/officeDocument/2006/relationships/hyperlink" Target="http://globalstrategy.everywomaneverychild.org/"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ata.unicef.org/how-many/how-many-children-are-in-the-world/"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who.int/publications/m/item/levels-and-trends-in-child-mortality-report-2021"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apps.who.int/iris/handle/10665/351255"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mro.who.int/child-adolescent-health/adolescent-health/adolescent-health.html"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emro.who.int/about-who/mothers-and-children/concept-note.html#:~:text=The%20Eastern%20Mediterranean%20Region%20is,women%20of%20childbearing%20age%2029%25."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mro.who.int/media/news/statement-by-dr-ahmed-al-mandhari-who-regional-director-for-the-eastern-mediterranean-on-the-occasion-of-world-humanitarian-day-2023.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helancet.com/journals/lancet/article/PIIS0140-6736(20)30069-6/fulltext"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applications.emro.who.int/docs/EPI/2023/2224-4220-2023-1607-eng.pdf?ua=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9" name="Google Shape;103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#6ab94f - green</a:t>
            </a:r>
            <a:endParaRPr/>
          </a:p>
          <a:p>
            <a:pPr marL="0" lvl="0" indent="0" algn="l" rtl="0">
              <a:spcBef>
                <a:spcPts val="0"/>
              </a:spcBef>
              <a:spcAft>
                <a:spcPts val="0"/>
              </a:spcAft>
              <a:buNone/>
            </a:pPr>
            <a:r>
              <a:rPr lang="en-US"/>
              <a:t>#1daaa1 – blue</a:t>
            </a:r>
            <a:endParaRPr/>
          </a:p>
          <a:p>
            <a:pPr marL="0" lvl="0" indent="0" algn="l" rtl="0">
              <a:spcBef>
                <a:spcPts val="0"/>
              </a:spcBef>
              <a:spcAft>
                <a:spcPts val="0"/>
              </a:spcAft>
              <a:buNone/>
            </a:pPr>
            <a:r>
              <a:rPr lang="en-US"/>
              <a:t>#acc5b3 – light blue</a:t>
            </a:r>
            <a:endParaRPr/>
          </a:p>
          <a:p>
            <a:pPr marL="0" lvl="0" indent="0" algn="l" rtl="0">
              <a:spcBef>
                <a:spcPts val="0"/>
              </a:spcBef>
              <a:spcAft>
                <a:spcPts val="0"/>
              </a:spcAft>
              <a:buNone/>
            </a:pPr>
            <a:r>
              <a:rPr lang="en-US"/>
              <a:t>#315745 – tree colour</a:t>
            </a:r>
            <a:endParaRPr/>
          </a:p>
        </p:txBody>
      </p:sp>
      <p:sp>
        <p:nvSpPr>
          <p:cNvPr id="1040" name="Google Shape;104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8" name="Google Shape;115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a:t>
            </a:r>
            <a:r>
              <a:rPr lang="en-US" u="sng">
                <a:solidFill>
                  <a:schemeClr val="hlink"/>
                </a:solidFill>
                <a:hlinkClick r:id="rId3"/>
              </a:rPr>
              <a:t>untitled (globalalliancematernalmentalhealth.org)</a:t>
            </a:r>
            <a:endParaRPr/>
          </a:p>
          <a:p>
            <a:pPr marL="171450" lvl="0" indent="-171450" algn="l" rtl="0">
              <a:spcBef>
                <a:spcPts val="0"/>
              </a:spcBef>
              <a:spcAft>
                <a:spcPts val="0"/>
              </a:spcAft>
              <a:buClr>
                <a:schemeClr val="dk1"/>
              </a:buClr>
              <a:buSzPts val="1200"/>
              <a:buFont typeface="Calibri"/>
              <a:buChar char="-"/>
            </a:pPr>
            <a:r>
              <a:rPr lang="en-US" u="sng">
                <a:solidFill>
                  <a:schemeClr val="hlink"/>
                </a:solidFill>
                <a:hlinkClick r:id="rId4"/>
              </a:rPr>
              <a:t>Every Newborn: an action plan to end preventable deaths (who.int)</a:t>
            </a:r>
            <a:endParaRPr/>
          </a:p>
          <a:p>
            <a:pPr marL="171450" lvl="0" indent="-171450" algn="l" rtl="0">
              <a:spcBef>
                <a:spcPts val="0"/>
              </a:spcBef>
              <a:spcAft>
                <a:spcPts val="0"/>
              </a:spcAft>
              <a:buClr>
                <a:schemeClr val="dk1"/>
              </a:buClr>
              <a:buSzPts val="1200"/>
              <a:buFont typeface="Calibri"/>
              <a:buChar char="-"/>
            </a:pPr>
            <a:r>
              <a:rPr lang="en-US" u="sng">
                <a:solidFill>
                  <a:schemeClr val="hlink"/>
                </a:solidFill>
                <a:hlinkClick r:id="rId5"/>
              </a:rPr>
              <a:t>Nurturing care for early childhood development (who.int)</a:t>
            </a:r>
            <a:endParaRPr/>
          </a:p>
          <a:p>
            <a:pPr marL="171450" lvl="0" indent="-171450" algn="l" rtl="0">
              <a:spcBef>
                <a:spcPts val="0"/>
              </a:spcBef>
              <a:spcAft>
                <a:spcPts val="0"/>
              </a:spcAft>
              <a:buClr>
                <a:schemeClr val="dk1"/>
              </a:buClr>
              <a:buSzPts val="1200"/>
              <a:buFont typeface="Calibri"/>
              <a:buChar char="-"/>
            </a:pPr>
            <a:r>
              <a:rPr lang="en-US" u="sng">
                <a:solidFill>
                  <a:schemeClr val="hlink"/>
                </a:solidFill>
                <a:hlinkClick r:id="rId6"/>
              </a:rPr>
              <a:t>Global Accelerated Action for the Health of Adolescents (AA-HA!) (who.int)</a:t>
            </a:r>
            <a:endParaRPr/>
          </a:p>
          <a:p>
            <a:pPr marL="171450" lvl="0" indent="-171450" algn="l" rtl="0">
              <a:spcBef>
                <a:spcPts val="0"/>
              </a:spcBef>
              <a:spcAft>
                <a:spcPts val="0"/>
              </a:spcAft>
              <a:buClr>
                <a:schemeClr val="dk1"/>
              </a:buClr>
              <a:buSzPts val="1200"/>
              <a:buFont typeface="Calibri"/>
              <a:buChar char="-"/>
            </a:pPr>
            <a:r>
              <a:rPr lang="en-US" u="sng">
                <a:solidFill>
                  <a:schemeClr val="hlink"/>
                </a:solidFill>
                <a:hlinkClick r:id="rId7"/>
              </a:rPr>
              <a:t>Making every school a health-promoting school – Global standards and indicators (who.int)</a:t>
            </a:r>
            <a:endParaRPr/>
          </a:p>
        </p:txBody>
      </p:sp>
      <p:sp>
        <p:nvSpPr>
          <p:cNvPr id="1159" name="Google Shape;115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6" name="Google Shape;118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r>
              <a:rPr lang="en-US" u="sng">
                <a:solidFill>
                  <a:schemeClr val="hlink"/>
                </a:solidFill>
                <a:hlinkClick r:id="rId3"/>
              </a:rPr>
              <a:t>Improving the health and development of newborns, children and adolescents in the Eastern Mediterranean Region: the regional implementation framework for newborn, child and adolescent health, 2019-2023 (who.int)</a:t>
            </a:r>
            <a:endParaRPr/>
          </a:p>
          <a:p>
            <a:pPr marL="171450" lvl="0" indent="-171450" algn="l" rtl="0">
              <a:spcBef>
                <a:spcPts val="0"/>
              </a:spcBef>
              <a:spcAft>
                <a:spcPts val="0"/>
              </a:spcAft>
              <a:buClr>
                <a:schemeClr val="dk1"/>
              </a:buClr>
              <a:buSzPts val="1200"/>
              <a:buFont typeface="Calibri"/>
              <a:buChar char="-"/>
            </a:pPr>
            <a:r>
              <a:rPr lang="en-US" u="sng">
                <a:solidFill>
                  <a:schemeClr val="hlink"/>
                </a:solidFill>
                <a:hlinkClick r:id="rId4"/>
              </a:rPr>
              <a:t>Child and adolescent health in humanitarian settings: operational guide: a holistic approach for programme managers (who.int)</a:t>
            </a:r>
            <a:endParaRPr/>
          </a:p>
        </p:txBody>
      </p:sp>
      <p:sp>
        <p:nvSpPr>
          <p:cNvPr id="1187" name="Google Shape;118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5" name="Google Shape;1195;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u="sng">
                <a:solidFill>
                  <a:schemeClr val="hlink"/>
                </a:solidFill>
                <a:hlinkClick r:id="rId3"/>
              </a:rPr>
              <a:t>Improving the health and development of newborns, children and adolescents in the Eastern Mediterranean Region: the regional implementation framework for newborn, child and adolescent health, 2019-2023 (who.int)</a:t>
            </a:r>
            <a:endParaRPr/>
          </a:p>
          <a:p>
            <a:pPr marL="0" lvl="0" indent="0" algn="l" rtl="0">
              <a:spcBef>
                <a:spcPts val="0"/>
              </a:spcBef>
              <a:spcAft>
                <a:spcPts val="0"/>
              </a:spcAft>
              <a:buClr>
                <a:schemeClr val="dk1"/>
              </a:buClr>
              <a:buSzPts val="1200"/>
              <a:buFont typeface="Calibri"/>
              <a:buNone/>
            </a:pPr>
            <a:endParaRPr/>
          </a:p>
        </p:txBody>
      </p:sp>
      <p:sp>
        <p:nvSpPr>
          <p:cNvPr id="1196" name="Google Shape;1196;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Diversity – types of emergency, duration and phase</a:t>
            </a:r>
            <a:r>
              <a:rPr lang="en-AU" sz="1200" kern="1200" baseline="0" dirty="0">
                <a:solidFill>
                  <a:schemeClr val="tx1"/>
                </a:solidFill>
                <a:effectLst/>
                <a:latin typeface="+mn-lt"/>
                <a:ea typeface="+mn-ea"/>
                <a:cs typeface="+mn-cs"/>
              </a:rPr>
              <a:t> of emergency, players involved, political environment. </a:t>
            </a:r>
          </a:p>
          <a:p>
            <a:r>
              <a:rPr lang="en-AU" sz="1200" kern="1200" baseline="0" dirty="0">
                <a:solidFill>
                  <a:schemeClr val="tx1"/>
                </a:solidFill>
                <a:effectLst/>
                <a:latin typeface="+mn-lt"/>
                <a:ea typeface="+mn-ea"/>
                <a:cs typeface="+mn-cs"/>
              </a:rPr>
              <a:t>Existing resources – not being implemented. Unable to access or disseminate to users. Not appropriate to context – too complex, sociocultural factors, not practical…</a:t>
            </a:r>
          </a:p>
          <a:p>
            <a:endParaRPr lang="en-AU" sz="1200" kern="1200" baseline="0" dirty="0">
              <a:solidFill>
                <a:schemeClr val="tx1"/>
              </a:solidFill>
              <a:effectLst/>
              <a:latin typeface="+mn-lt"/>
              <a:ea typeface="+mn-ea"/>
              <a:cs typeface="+mn-cs"/>
            </a:endParaRPr>
          </a:p>
          <a:p>
            <a:pPr marL="457200" indent="-457200">
              <a:buFont typeface="+mj-lt"/>
              <a:buAutoNum type="arabicPeriod"/>
            </a:pPr>
            <a:r>
              <a:rPr lang="en-AU" b="1" dirty="0"/>
              <a:t>Diverse current capacity, activities, and needs</a:t>
            </a:r>
            <a:br>
              <a:rPr lang="en-AU" b="1" dirty="0"/>
            </a:br>
            <a:br>
              <a:rPr lang="en-AU" sz="1900" b="1" dirty="0"/>
            </a:br>
            <a:r>
              <a:rPr lang="en-AU" sz="1900" b="1" dirty="0">
                <a:solidFill>
                  <a:srgbClr val="FF0000"/>
                </a:solidFill>
              </a:rPr>
              <a:t>Therefore, an operational field guide must include considerations across the diverse spectrum of humanitarian emergencies (and CAH). </a:t>
            </a:r>
          </a:p>
          <a:p>
            <a:r>
              <a:rPr lang="en-AU" sz="2000" kern="1200" dirty="0">
                <a:solidFill>
                  <a:schemeClr val="tx1"/>
                </a:solidFill>
                <a:effectLst/>
                <a:latin typeface="+mn-lt"/>
                <a:ea typeface="+mn-ea"/>
                <a:cs typeface="+mn-cs"/>
              </a:rPr>
              <a:t>Diversity – types of emergency, duration and phase</a:t>
            </a:r>
            <a:r>
              <a:rPr lang="en-AU" sz="2000" kern="1200" baseline="0" dirty="0">
                <a:solidFill>
                  <a:schemeClr val="tx1"/>
                </a:solidFill>
                <a:effectLst/>
                <a:latin typeface="+mn-lt"/>
                <a:ea typeface="+mn-ea"/>
                <a:cs typeface="+mn-cs"/>
              </a:rPr>
              <a:t> of emergency, players involved, political environment. </a:t>
            </a:r>
            <a:br>
              <a:rPr lang="en-AU" sz="1900" b="1" dirty="0">
                <a:solidFill>
                  <a:srgbClr val="FF0000"/>
                </a:solidFill>
              </a:rPr>
            </a:br>
            <a:endParaRPr lang="en-AU" sz="1900" b="1" dirty="0">
              <a:solidFill>
                <a:srgbClr val="FF0000"/>
              </a:solidFill>
            </a:endParaRPr>
          </a:p>
          <a:p>
            <a:pPr marL="457200" indent="-457200">
              <a:buFont typeface="+mj-lt"/>
              <a:buAutoNum type="arabicPeriod"/>
            </a:pPr>
            <a:r>
              <a:rPr lang="en-AU" b="1" dirty="0"/>
              <a:t>Many activities happening – but challenges with coordination</a:t>
            </a:r>
            <a:br>
              <a:rPr lang="en-AU" b="1" dirty="0"/>
            </a:br>
            <a:br>
              <a:rPr lang="en-AU" sz="1900" b="1" dirty="0"/>
            </a:br>
            <a:r>
              <a:rPr lang="en-AU" sz="1900" b="1" dirty="0">
                <a:solidFill>
                  <a:srgbClr val="FF0000"/>
                </a:solidFill>
              </a:rPr>
              <a:t>Therefore, an operational field guide must be relevant and useful for health and non-health sectors (working with children / adolescents)</a:t>
            </a:r>
          </a:p>
          <a:p>
            <a:r>
              <a:rPr lang="en-AU" sz="1800" kern="1200" baseline="0" dirty="0">
                <a:solidFill>
                  <a:schemeClr val="tx1"/>
                </a:solidFill>
                <a:effectLst/>
                <a:latin typeface="+mn-lt"/>
                <a:ea typeface="+mn-ea"/>
                <a:cs typeface="+mn-cs"/>
              </a:rPr>
              <a:t>Activities – not tread on each others toes, or grab others’ territory.</a:t>
            </a:r>
          </a:p>
          <a:p>
            <a:pPr marL="749808" lvl="1" indent="-457200">
              <a:buFont typeface="+mj-lt"/>
              <a:buAutoNum type="arabicPeriod"/>
            </a:pPr>
            <a:endParaRPr lang="en-AU" sz="1700" b="1" dirty="0"/>
          </a:p>
          <a:p>
            <a:pPr marL="457200" indent="-457200">
              <a:buFont typeface="+mj-lt"/>
              <a:buAutoNum type="arabicPeriod"/>
            </a:pPr>
            <a:r>
              <a:rPr lang="en-AU" b="1" dirty="0"/>
              <a:t>Many information resources exist – but often not meeting needs</a:t>
            </a:r>
            <a:br>
              <a:rPr lang="en-AU" b="1" dirty="0"/>
            </a:br>
            <a:br>
              <a:rPr lang="en-AU" sz="1900" b="1" dirty="0"/>
            </a:br>
            <a:r>
              <a:rPr lang="en-AU" sz="1900" b="1" dirty="0">
                <a:solidFill>
                  <a:srgbClr val="FF0000"/>
                </a:solidFill>
              </a:rPr>
              <a:t>Therefore, an operational field guide must complement existing resources (not duplicate or compete).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kern="1200" baseline="0" dirty="0">
                <a:solidFill>
                  <a:schemeClr val="tx1"/>
                </a:solidFill>
                <a:effectLst/>
                <a:latin typeface="+mn-lt"/>
                <a:ea typeface="+mn-ea"/>
                <a:cs typeface="+mn-cs"/>
              </a:rPr>
              <a:t>Existing resources – not being implemented. Unable to access or disseminate to users. Not appropriate to context – too complex, sociocultural factors, not practical…</a:t>
            </a:r>
            <a:endParaRPr lang="en-AU" sz="1400" b="1" dirty="0"/>
          </a:p>
          <a:p>
            <a:pPr marL="457200" indent="-457200">
              <a:buFont typeface="+mj-lt"/>
              <a:buAutoNum type="arabicPeriod"/>
            </a:pPr>
            <a:endParaRPr lang="en-AU" dirty="0"/>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26A263-4F2F-4186-8B32-975A7288EEF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841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4" name="Google Shape;120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u="sng">
                <a:solidFill>
                  <a:schemeClr val="hlink"/>
                </a:solidFill>
                <a:hlinkClick r:id="rId3"/>
              </a:rPr>
              <a:t>Child and adolescent health in humanitarian settings: operational guide: a holistic approach for programme managers (who.int)</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a:t>
            </a:r>
            <a:r>
              <a:rPr lang="en-US" sz="1200" i="1">
                <a:solidFill>
                  <a:schemeClr val="dk1"/>
                </a:solidFill>
                <a:latin typeface="Calibri"/>
                <a:ea typeface="Calibri"/>
                <a:cs typeface="Calibri"/>
                <a:sym typeface="Calibri"/>
              </a:rPr>
              <a:t>Operational Guide </a:t>
            </a:r>
            <a:r>
              <a:rPr lang="en-US" sz="1200">
                <a:solidFill>
                  <a:schemeClr val="dk1"/>
                </a:solidFill>
                <a:latin typeface="Calibri"/>
                <a:ea typeface="Calibri"/>
                <a:cs typeface="Calibri"/>
                <a:sym typeface="Calibri"/>
              </a:rPr>
              <a:t>is a </a:t>
            </a:r>
            <a:r>
              <a:rPr lang="en-US" sz="1200" b="1">
                <a:solidFill>
                  <a:schemeClr val="dk1"/>
                </a:solidFill>
                <a:latin typeface="Calibri"/>
                <a:ea typeface="Calibri"/>
                <a:cs typeface="Calibri"/>
                <a:sym typeface="Calibri"/>
              </a:rPr>
              <a:t>synthesis of existing guidance</a:t>
            </a:r>
            <a:r>
              <a:rPr lang="en-US" sz="1200">
                <a:solidFill>
                  <a:schemeClr val="dk1"/>
                </a:solidFill>
                <a:latin typeface="Calibri"/>
                <a:ea typeface="Calibri"/>
                <a:cs typeface="Calibri"/>
                <a:sym typeface="Calibri"/>
              </a:rPr>
              <a:t>, not a new guideline or a program (Figure 1). It incorporates existing standards and guidance documents, and presents them as a simple, systematic approach, together with links to tools and resources to support action. The </a:t>
            </a:r>
            <a:r>
              <a:rPr lang="en-US" sz="1200" i="1">
                <a:solidFill>
                  <a:schemeClr val="dk1"/>
                </a:solidFill>
                <a:latin typeface="Calibri"/>
                <a:ea typeface="Calibri"/>
                <a:cs typeface="Calibri"/>
                <a:sym typeface="Calibri"/>
              </a:rPr>
              <a:t>Operational Guide </a:t>
            </a:r>
            <a:r>
              <a:rPr lang="en-US" sz="1200">
                <a:solidFill>
                  <a:schemeClr val="dk1"/>
                </a:solidFill>
                <a:latin typeface="Calibri"/>
                <a:ea typeface="Calibri"/>
                <a:cs typeface="Calibri"/>
                <a:sym typeface="Calibri"/>
              </a:rPr>
              <a:t>complements existing humanitarian frameworks, and child and adolescent health strategies, including WHO’s regional implementation framework. It is a companion to existing guides on newborn, and sexual and reproductive health in humanitarian emergencies.</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Audience:</a:t>
            </a:r>
            <a:endParaRPr/>
          </a:p>
          <a:p>
            <a:pPr marL="457200" lvl="1" indent="0" algn="l" rtl="0">
              <a:spcBef>
                <a:spcPts val="0"/>
              </a:spcBef>
              <a:spcAft>
                <a:spcPts val="0"/>
              </a:spcAft>
              <a:buClr>
                <a:schemeClr val="dk1"/>
              </a:buClr>
              <a:buSzPts val="1200"/>
              <a:buFont typeface="Calibri"/>
              <a:buNone/>
            </a:pPr>
            <a:r>
              <a:rPr lang="en-US"/>
              <a:t>Health sector </a:t>
            </a:r>
            <a:r>
              <a:rPr lang="en-US" u="sng"/>
              <a:t>and</a:t>
            </a:r>
            <a:r>
              <a:rPr lang="en-US"/>
              <a:t> other sectors</a:t>
            </a:r>
            <a:endParaRPr/>
          </a:p>
          <a:p>
            <a:pPr marL="457200" lvl="1" indent="0" algn="l" rtl="0">
              <a:spcBef>
                <a:spcPts val="0"/>
              </a:spcBef>
              <a:spcAft>
                <a:spcPts val="0"/>
              </a:spcAft>
              <a:buClr>
                <a:schemeClr val="dk1"/>
              </a:buClr>
              <a:buSzPts val="1200"/>
              <a:buFont typeface="Calibri"/>
              <a:buNone/>
            </a:pPr>
            <a:r>
              <a:rPr lang="en-US"/>
              <a:t>Government </a:t>
            </a:r>
            <a:r>
              <a:rPr lang="en-US" u="sng"/>
              <a:t>and</a:t>
            </a:r>
            <a:r>
              <a:rPr lang="en-US"/>
              <a:t> non-government (NGOs, UN agencies, funding agencies)</a:t>
            </a:r>
            <a:endParaRPr/>
          </a:p>
          <a:p>
            <a:pPr marL="457200" lvl="1" indent="0" algn="l" rtl="0">
              <a:spcBef>
                <a:spcPts val="0"/>
              </a:spcBef>
              <a:spcAft>
                <a:spcPts val="0"/>
              </a:spcAft>
              <a:buClr>
                <a:schemeClr val="dk1"/>
              </a:buClr>
              <a:buSzPts val="1200"/>
              <a:buFont typeface="Calibri"/>
              <a:buNone/>
            </a:pPr>
            <a:r>
              <a:rPr lang="en-US"/>
              <a:t>National </a:t>
            </a:r>
            <a:r>
              <a:rPr lang="en-US" u="sng"/>
              <a:t>and</a:t>
            </a:r>
            <a:r>
              <a:rPr lang="en-US"/>
              <a:t> sub-national</a:t>
            </a:r>
            <a:endParaRPr/>
          </a:p>
          <a:p>
            <a:pPr marL="457200" lvl="1"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Providing such breadth of guidance to such a broad audience is challenging, and has required careful balancing.</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We wanted something that was as simple as possible, as we know users don’t have time to wade through hundreds of pages. We also wanted to make sure that it covered all the essentials for CAH programming in emergencies. </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We wanted to include general guidance for a non-specialist audience, but also provide enough specifics that users could take clear actions.</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We wanted to provide clear action-oriented guidance, but we also wanted it to be flexible enough for different users to use is very different situations.</a:t>
            </a:r>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So hopefully you will find the operational guide to be practical and useful for your CAH programming. But it won’t give you everything you need, and you will always need to adapt the guidance to your context.</a:t>
            </a:r>
            <a:endParaRPr/>
          </a:p>
          <a:p>
            <a:pPr marL="457200" lvl="1" indent="0" algn="l" rtl="0">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a:p>
        </p:txBody>
      </p:sp>
      <p:sp>
        <p:nvSpPr>
          <p:cNvPr id="1205" name="Google Shape;120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2" name="Google Shape;121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9" name="Google Shape;121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Diversity – types of emergency, duration and phase of emergency, players involved, political environment. </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Existing resources – not being implemented. Unable to access or disseminate to users. Not appropriate to context – too complex, sociocultural factors, not practical…</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457200" lvl="0" indent="-457200" algn="l" rtl="0">
              <a:spcBef>
                <a:spcPts val="0"/>
              </a:spcBef>
              <a:spcAft>
                <a:spcPts val="0"/>
              </a:spcAft>
              <a:buClr>
                <a:schemeClr val="dk1"/>
              </a:buClr>
              <a:buSzPts val="1200"/>
              <a:buFont typeface="Calibri"/>
              <a:buAutoNum type="arabicPeriod"/>
            </a:pPr>
            <a:r>
              <a:rPr lang="en-US" b="1"/>
              <a:t>Diverse current capacity, activities, and needs</a:t>
            </a:r>
            <a:br>
              <a:rPr lang="en-US" b="1"/>
            </a:br>
            <a:br>
              <a:rPr lang="en-US" sz="1900" b="1"/>
            </a:br>
            <a:r>
              <a:rPr lang="en-US" sz="1900" b="1">
                <a:solidFill>
                  <a:srgbClr val="FF0000"/>
                </a:solidFill>
              </a:rPr>
              <a:t>Therefore, an operational field guide must include considerations across the diverse spectrum of humanitarian emergencies (and CAH). </a:t>
            </a:r>
            <a:endParaRPr/>
          </a:p>
          <a:p>
            <a:pPr marL="0" lvl="0" indent="0" algn="l" rtl="0">
              <a:spcBef>
                <a:spcPts val="0"/>
              </a:spcBef>
              <a:spcAft>
                <a:spcPts val="0"/>
              </a:spcAft>
              <a:buNone/>
            </a:pPr>
            <a:r>
              <a:rPr lang="en-US" sz="2000">
                <a:solidFill>
                  <a:schemeClr val="dk1"/>
                </a:solidFill>
                <a:latin typeface="Calibri"/>
                <a:ea typeface="Calibri"/>
                <a:cs typeface="Calibri"/>
                <a:sym typeface="Calibri"/>
              </a:rPr>
              <a:t>Diversity – types of emergency, duration and phase of emergency, players involved, political environment. </a:t>
            </a:r>
            <a:br>
              <a:rPr lang="en-US" sz="1900" b="1">
                <a:solidFill>
                  <a:srgbClr val="FF0000"/>
                </a:solidFill>
              </a:rPr>
            </a:br>
            <a:endParaRPr sz="1900" b="1">
              <a:solidFill>
                <a:srgbClr val="FF0000"/>
              </a:solidFill>
            </a:endParaRPr>
          </a:p>
          <a:p>
            <a:pPr marL="457200" lvl="0" indent="-457200" algn="l" rtl="0">
              <a:spcBef>
                <a:spcPts val="0"/>
              </a:spcBef>
              <a:spcAft>
                <a:spcPts val="0"/>
              </a:spcAft>
              <a:buClr>
                <a:schemeClr val="dk1"/>
              </a:buClr>
              <a:buSzPts val="1200"/>
              <a:buFont typeface="Calibri"/>
              <a:buAutoNum type="arabicPeriod"/>
            </a:pPr>
            <a:r>
              <a:rPr lang="en-US" b="1"/>
              <a:t>Many activities happening – but challenges with coordination</a:t>
            </a:r>
            <a:br>
              <a:rPr lang="en-US" b="1"/>
            </a:br>
            <a:br>
              <a:rPr lang="en-US" sz="1900" b="1"/>
            </a:br>
            <a:r>
              <a:rPr lang="en-US" sz="1900" b="1">
                <a:solidFill>
                  <a:srgbClr val="FF0000"/>
                </a:solidFill>
              </a:rPr>
              <a:t>Therefore, an operational field guide must be relevant and useful for health and non-health sectors (working with children / adolescents)</a:t>
            </a:r>
            <a:endParaRPr/>
          </a:p>
          <a:p>
            <a:pPr marL="0" lvl="0" indent="0" algn="l" rtl="0">
              <a:spcBef>
                <a:spcPts val="0"/>
              </a:spcBef>
              <a:spcAft>
                <a:spcPts val="0"/>
              </a:spcAft>
              <a:buNone/>
            </a:pPr>
            <a:r>
              <a:rPr lang="en-US" sz="1800">
                <a:solidFill>
                  <a:schemeClr val="dk1"/>
                </a:solidFill>
                <a:latin typeface="Calibri"/>
                <a:ea typeface="Calibri"/>
                <a:cs typeface="Calibri"/>
                <a:sym typeface="Calibri"/>
              </a:rPr>
              <a:t>Activities – not tread on each others toes, or grab others’ territory.</a:t>
            </a:r>
            <a:endParaRPr/>
          </a:p>
          <a:p>
            <a:pPr marL="749808" lvl="1" indent="-349250" algn="l" rtl="0">
              <a:spcBef>
                <a:spcPts val="0"/>
              </a:spcBef>
              <a:spcAft>
                <a:spcPts val="0"/>
              </a:spcAft>
              <a:buClr>
                <a:schemeClr val="dk1"/>
              </a:buClr>
              <a:buSzPts val="1700"/>
              <a:buFont typeface="Calibri"/>
              <a:buNone/>
            </a:pPr>
            <a:endParaRPr sz="1700" b="1"/>
          </a:p>
          <a:p>
            <a:pPr marL="457200" lvl="0" indent="-457200" algn="l" rtl="0">
              <a:spcBef>
                <a:spcPts val="0"/>
              </a:spcBef>
              <a:spcAft>
                <a:spcPts val="0"/>
              </a:spcAft>
              <a:buClr>
                <a:schemeClr val="dk1"/>
              </a:buClr>
              <a:buSzPts val="1200"/>
              <a:buFont typeface="Calibri"/>
              <a:buAutoNum type="arabicPeriod"/>
            </a:pPr>
            <a:r>
              <a:rPr lang="en-US" b="1"/>
              <a:t>Many information resources exist – but often not meeting needs</a:t>
            </a:r>
            <a:br>
              <a:rPr lang="en-US" b="1"/>
            </a:br>
            <a:br>
              <a:rPr lang="en-US" sz="1900" b="1"/>
            </a:br>
            <a:r>
              <a:rPr lang="en-US" sz="1900" b="1">
                <a:solidFill>
                  <a:srgbClr val="FF0000"/>
                </a:solidFill>
              </a:rPr>
              <a:t>Therefore, an operational field guide must complement existing resources (not duplicate or compete).</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Existing resources – not being implemented. Unable to access or disseminate to users. Not appropriate to context – too complex, sociocultural factors, not practical…</a:t>
            </a:r>
            <a:endParaRPr sz="1400" b="1"/>
          </a:p>
          <a:p>
            <a:pPr marL="0" lvl="0" indent="0" algn="l" rtl="0">
              <a:spcBef>
                <a:spcPts val="0"/>
              </a:spcBef>
              <a:spcAft>
                <a:spcPts val="0"/>
              </a:spcAft>
              <a:buNone/>
            </a:pPr>
            <a:endParaRPr/>
          </a:p>
        </p:txBody>
      </p:sp>
      <p:sp>
        <p:nvSpPr>
          <p:cNvPr id="1220" name="Google Shape;122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7" name="Google Shape;122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The </a:t>
            </a:r>
            <a:r>
              <a:rPr lang="en-US" sz="1200" i="1">
                <a:solidFill>
                  <a:schemeClr val="dk1"/>
                </a:solidFill>
                <a:latin typeface="Calibri"/>
                <a:ea typeface="Calibri"/>
                <a:cs typeface="Calibri"/>
                <a:sym typeface="Calibri"/>
              </a:rPr>
              <a:t>Child and Adolescent Health in Humanitarian Emergencies Operational Guide </a:t>
            </a:r>
            <a:r>
              <a:rPr lang="en-US" sz="1200">
                <a:solidFill>
                  <a:schemeClr val="dk1"/>
                </a:solidFill>
                <a:latin typeface="Calibri"/>
                <a:ea typeface="Calibri"/>
                <a:cs typeface="Calibri"/>
                <a:sym typeface="Calibri"/>
              </a:rPr>
              <a:t>provides programmatic guidance to support the health care and protection of children during humanitarian emergencies. It</a:t>
            </a:r>
            <a:r>
              <a:rPr lang="en-US" sz="1200" i="1">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is a </a:t>
            </a:r>
            <a:r>
              <a:rPr lang="en-US" sz="1200" b="1">
                <a:solidFill>
                  <a:schemeClr val="dk1"/>
                </a:solidFill>
                <a:latin typeface="Calibri"/>
                <a:ea typeface="Calibri"/>
                <a:cs typeface="Calibri"/>
                <a:sym typeface="Calibri"/>
              </a:rPr>
              <a:t>programmatic guide</a:t>
            </a:r>
            <a:r>
              <a:rPr lang="en-US" sz="1200">
                <a:solidFill>
                  <a:schemeClr val="dk1"/>
                </a:solidFill>
                <a:latin typeface="Calibri"/>
                <a:ea typeface="Calibri"/>
                <a:cs typeface="Calibri"/>
                <a:sym typeface="Calibri"/>
              </a:rPr>
              <a:t>, not a clinical guide. Its focus is on equipping staff to confidently plan, implement, manage, and evaluate child and adolescent health activities in all phases of humanitarian emergencies and humanitarian action (including </a:t>
            </a:r>
            <a:r>
              <a:rPr lang="en-US" sz="1200" b="1">
                <a:solidFill>
                  <a:schemeClr val="dk1"/>
                </a:solidFill>
                <a:latin typeface="Calibri"/>
                <a:ea typeface="Calibri"/>
                <a:cs typeface="Calibri"/>
                <a:sym typeface="Calibri"/>
              </a:rPr>
              <a:t>preparedness, response and recovery</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The </a:t>
            </a:r>
            <a:r>
              <a:rPr lang="en-US" sz="1200" i="1">
                <a:solidFill>
                  <a:schemeClr val="dk1"/>
                </a:solidFill>
                <a:latin typeface="Calibri"/>
                <a:ea typeface="Calibri"/>
                <a:cs typeface="Calibri"/>
                <a:sym typeface="Calibri"/>
              </a:rPr>
              <a:t>Operational Guide </a:t>
            </a:r>
            <a:r>
              <a:rPr lang="en-US" sz="1200">
                <a:solidFill>
                  <a:schemeClr val="dk1"/>
                </a:solidFill>
                <a:latin typeface="Calibri"/>
                <a:ea typeface="Calibri"/>
                <a:cs typeface="Calibri"/>
                <a:sym typeface="Calibri"/>
              </a:rPr>
              <a:t>addresses the full spectrum of child health (“</a:t>
            </a:r>
            <a:r>
              <a:rPr lang="en-US" sz="1200" b="1">
                <a:solidFill>
                  <a:schemeClr val="dk1"/>
                </a:solidFill>
                <a:latin typeface="Calibri"/>
                <a:ea typeface="Calibri"/>
                <a:cs typeface="Calibri"/>
                <a:sym typeface="Calibri"/>
              </a:rPr>
              <a:t>life cycle approach</a:t>
            </a:r>
            <a:r>
              <a:rPr lang="en-US" sz="1200">
                <a:solidFill>
                  <a:schemeClr val="dk1"/>
                </a:solidFill>
                <a:latin typeface="Calibri"/>
                <a:ea typeface="Calibri"/>
                <a:cs typeface="Calibri"/>
                <a:sym typeface="Calibri"/>
              </a:rPr>
              <a:t>”, from birth to adolescence) and all humanitarian emergencies (“</a:t>
            </a:r>
            <a:r>
              <a:rPr lang="en-US" sz="1200" b="1">
                <a:solidFill>
                  <a:schemeClr val="dk1"/>
                </a:solidFill>
                <a:latin typeface="Calibri"/>
                <a:ea typeface="Calibri"/>
                <a:cs typeface="Calibri"/>
                <a:sym typeface="Calibri"/>
              </a:rPr>
              <a:t>all-hazards approach</a:t>
            </a:r>
            <a:r>
              <a:rPr lang="en-US" sz="1200">
                <a:solidFill>
                  <a:schemeClr val="dk1"/>
                </a:solidFill>
                <a:latin typeface="Calibri"/>
                <a:ea typeface="Calibri"/>
                <a:cs typeface="Calibri"/>
                <a:sym typeface="Calibri"/>
              </a:rPr>
              <a:t>”, including natural disasters, armed conflict, and political instability). Its primary purpose is to ensure that all children are fully included in humanitarian action.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The </a:t>
            </a:r>
            <a:r>
              <a:rPr lang="en-US" sz="1200" i="1">
                <a:solidFill>
                  <a:schemeClr val="dk1"/>
                </a:solidFill>
                <a:latin typeface="Calibri"/>
                <a:ea typeface="Calibri"/>
                <a:cs typeface="Calibri"/>
                <a:sym typeface="Calibri"/>
              </a:rPr>
              <a:t>Operational Guide </a:t>
            </a:r>
            <a:r>
              <a:rPr lang="en-US" sz="1200">
                <a:solidFill>
                  <a:schemeClr val="dk1"/>
                </a:solidFill>
                <a:latin typeface="Calibri"/>
                <a:ea typeface="Calibri"/>
                <a:cs typeface="Calibri"/>
                <a:sym typeface="Calibri"/>
              </a:rPr>
              <a:t>is a </a:t>
            </a:r>
            <a:r>
              <a:rPr lang="en-US" sz="1200" b="1">
                <a:solidFill>
                  <a:schemeClr val="dk1"/>
                </a:solidFill>
                <a:latin typeface="Calibri"/>
                <a:ea typeface="Calibri"/>
                <a:cs typeface="Calibri"/>
                <a:sym typeface="Calibri"/>
              </a:rPr>
              <a:t>synthesis of existing guidance</a:t>
            </a:r>
            <a:r>
              <a:rPr lang="en-US" sz="1200">
                <a:solidFill>
                  <a:schemeClr val="dk1"/>
                </a:solidFill>
                <a:latin typeface="Calibri"/>
                <a:ea typeface="Calibri"/>
                <a:cs typeface="Calibri"/>
                <a:sym typeface="Calibri"/>
              </a:rPr>
              <a:t>, not a new guideline or a program (Figure 1). It incorporates existing standards and guidance documents, and presents them as a simple, systematic approach, together with links to tools and resources to support action. The </a:t>
            </a:r>
            <a:r>
              <a:rPr lang="en-US" sz="1200" i="1">
                <a:solidFill>
                  <a:schemeClr val="dk1"/>
                </a:solidFill>
                <a:latin typeface="Calibri"/>
                <a:ea typeface="Calibri"/>
                <a:cs typeface="Calibri"/>
                <a:sym typeface="Calibri"/>
              </a:rPr>
              <a:t>Operational Guide </a:t>
            </a:r>
            <a:r>
              <a:rPr lang="en-US" sz="1200">
                <a:solidFill>
                  <a:schemeClr val="dk1"/>
                </a:solidFill>
                <a:latin typeface="Calibri"/>
                <a:ea typeface="Calibri"/>
                <a:cs typeface="Calibri"/>
                <a:sym typeface="Calibri"/>
              </a:rPr>
              <a:t>complements existing humanitarian frameworks, and child and adolescent health strategies, including WHO’s regional implementation framework. It is a companion to existing guides on newborn, and sexual and reproductive health in humanitarian emergencies.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The Sphere Project. </a:t>
            </a:r>
            <a:r>
              <a:rPr lang="en-US" sz="1200" i="1">
                <a:solidFill>
                  <a:schemeClr val="dk1"/>
                </a:solidFill>
                <a:latin typeface="Calibri"/>
                <a:ea typeface="Calibri"/>
                <a:cs typeface="Calibri"/>
                <a:sym typeface="Calibri"/>
              </a:rPr>
              <a:t>Sphere Humanitarian Charter and Minimum Standards in Humanitarian Response</a:t>
            </a:r>
            <a:r>
              <a:rPr lang="en-US" sz="1200">
                <a:solidFill>
                  <a:schemeClr val="dk1"/>
                </a:solidFill>
                <a:latin typeface="Calibri"/>
                <a:ea typeface="Calibri"/>
                <a:cs typeface="Calibri"/>
                <a:sym typeface="Calibri"/>
              </a:rPr>
              <a:t>, 2011. </a:t>
            </a:r>
            <a:r>
              <a:rPr lang="en-US" sz="12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http://www.sphereproject.org</a:t>
            </a:r>
            <a:r>
              <a:rPr lang="en-US" sz="1200">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WHO. </a:t>
            </a:r>
            <a:r>
              <a:rPr lang="en-US" sz="1200" i="1">
                <a:solidFill>
                  <a:schemeClr val="dk1"/>
                </a:solidFill>
                <a:latin typeface="Calibri"/>
                <a:ea typeface="Calibri"/>
                <a:cs typeface="Calibri"/>
                <a:sym typeface="Calibri"/>
              </a:rPr>
              <a:t>Global Strategy for Women’s, Children’s and Adolescents’ Health (2016-2030): Survive, Thrive, Transform</a:t>
            </a:r>
            <a:r>
              <a:rPr lang="en-US" sz="1200">
                <a:solidFill>
                  <a:schemeClr val="dk1"/>
                </a:solidFill>
                <a:latin typeface="Calibri"/>
                <a:ea typeface="Calibri"/>
                <a:cs typeface="Calibri"/>
                <a:sym typeface="Calibri"/>
              </a:rPr>
              <a:t>, 2015. </a:t>
            </a:r>
            <a:r>
              <a:rPr lang="en-US" sz="1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http://globalstrategy.everywomaneverychild.org/</a:t>
            </a:r>
            <a:r>
              <a:rPr lang="en-US"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WHO EMRO. </a:t>
            </a:r>
            <a:r>
              <a:rPr lang="en-US" sz="1200" i="1">
                <a:solidFill>
                  <a:schemeClr val="dk1"/>
                </a:solidFill>
                <a:latin typeface="Calibri"/>
                <a:ea typeface="Calibri"/>
                <a:cs typeface="Calibri"/>
                <a:sym typeface="Calibri"/>
              </a:rPr>
              <a:t>Implementation Framework for Newborn, Child and Adolescent Health 2018-2025</a:t>
            </a:r>
            <a:r>
              <a:rPr lang="en-US" sz="1200">
                <a:solidFill>
                  <a:schemeClr val="dk1"/>
                </a:solidFill>
                <a:latin typeface="Calibri"/>
                <a:ea typeface="Calibri"/>
                <a:cs typeface="Calibri"/>
                <a:sym typeface="Calibri"/>
              </a:rPr>
              <a:t>. WHO; 2018.</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UNICEF / STC. </a:t>
            </a:r>
            <a:r>
              <a:rPr lang="en-US" sz="1200" i="1"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Newborn Health in Humanitarian Settings: Field Guide</a:t>
            </a:r>
            <a:r>
              <a:rPr lang="en-US" sz="1200">
                <a:solidFill>
                  <a:schemeClr val="dk1"/>
                </a:solidFill>
                <a:latin typeface="Calibri"/>
                <a:ea typeface="Calibri"/>
                <a:cs typeface="Calibri"/>
                <a:sym typeface="Calibri"/>
              </a:rPr>
              <a:t>, 2018.</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IAWG on Reproductive Health in Crises. </a:t>
            </a:r>
            <a:r>
              <a:rPr lang="en-US" sz="1200" i="1"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Inter-agency Field Manual on Reproductive Health in Humanitarian Settings: 2010 Revision for Field Review</a:t>
            </a:r>
            <a:r>
              <a:rPr lang="en-US" sz="1200">
                <a:solidFill>
                  <a:schemeClr val="dk1"/>
                </a:solidFill>
                <a:latin typeface="Calibri"/>
                <a:ea typeface="Calibri"/>
                <a:cs typeface="Calibri"/>
                <a:sym typeface="Calibri"/>
              </a:rPr>
              <a:t>, 2012.</a:t>
            </a:r>
            <a:endParaRPr/>
          </a:p>
          <a:p>
            <a:pPr marL="0" lvl="0" indent="0" algn="l" rtl="0">
              <a:spcBef>
                <a:spcPts val="0"/>
              </a:spcBef>
              <a:spcAft>
                <a:spcPts val="0"/>
              </a:spcAft>
              <a:buNone/>
            </a:pPr>
            <a:endParaRPr/>
          </a:p>
        </p:txBody>
      </p:sp>
      <p:sp>
        <p:nvSpPr>
          <p:cNvPr id="1228" name="Google Shape;122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7" name="Google Shape;124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a:t>
            </a:r>
            <a:r>
              <a:rPr lang="en-US" sz="1200" i="1">
                <a:solidFill>
                  <a:schemeClr val="dk1"/>
                </a:solidFill>
                <a:latin typeface="Calibri"/>
                <a:ea typeface="Calibri"/>
                <a:cs typeface="Calibri"/>
                <a:sym typeface="Calibri"/>
              </a:rPr>
              <a:t>Operational Guide </a:t>
            </a:r>
            <a:r>
              <a:rPr lang="en-US" sz="1200">
                <a:solidFill>
                  <a:schemeClr val="dk1"/>
                </a:solidFill>
                <a:latin typeface="Calibri"/>
                <a:ea typeface="Calibri"/>
                <a:cs typeface="Calibri"/>
                <a:sym typeface="Calibri"/>
              </a:rPr>
              <a:t>addresses the full spectrum of child health (“</a:t>
            </a:r>
            <a:r>
              <a:rPr lang="en-US" sz="1200" b="1">
                <a:solidFill>
                  <a:schemeClr val="dk1"/>
                </a:solidFill>
                <a:latin typeface="Calibri"/>
                <a:ea typeface="Calibri"/>
                <a:cs typeface="Calibri"/>
                <a:sym typeface="Calibri"/>
              </a:rPr>
              <a:t>life cycle approach</a:t>
            </a:r>
            <a:r>
              <a:rPr lang="en-US" sz="1200">
                <a:solidFill>
                  <a:schemeClr val="dk1"/>
                </a:solidFill>
                <a:latin typeface="Calibri"/>
                <a:ea typeface="Calibri"/>
                <a:cs typeface="Calibri"/>
                <a:sym typeface="Calibri"/>
              </a:rPr>
              <a:t>”, from birth to adolescence) and all humanitarian emergencies (“</a:t>
            </a:r>
            <a:r>
              <a:rPr lang="en-US" sz="1200" b="1">
                <a:solidFill>
                  <a:schemeClr val="dk1"/>
                </a:solidFill>
                <a:latin typeface="Calibri"/>
                <a:ea typeface="Calibri"/>
                <a:cs typeface="Calibri"/>
                <a:sym typeface="Calibri"/>
              </a:rPr>
              <a:t>all-hazards approach</a:t>
            </a:r>
            <a:r>
              <a:rPr lang="en-US" sz="1200">
                <a:solidFill>
                  <a:schemeClr val="dk1"/>
                </a:solidFill>
                <a:latin typeface="Calibri"/>
                <a:ea typeface="Calibri"/>
                <a:cs typeface="Calibri"/>
                <a:sym typeface="Calibri"/>
              </a:rPr>
              <a:t>”, including natural disasters, armed conflict, and political instability). Its primary purpose is to ensure that all children are fully included in humanitarian action.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248" name="Google Shape;124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6" name="Google Shape;125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The </a:t>
            </a:r>
            <a:r>
              <a:rPr lang="en-US" sz="1200" i="1">
                <a:solidFill>
                  <a:schemeClr val="dk1"/>
                </a:solidFill>
                <a:latin typeface="Calibri"/>
                <a:ea typeface="Calibri"/>
                <a:cs typeface="Calibri"/>
                <a:sym typeface="Calibri"/>
              </a:rPr>
              <a:t>Operational Guide </a:t>
            </a:r>
            <a:r>
              <a:rPr lang="en-US" sz="1200">
                <a:solidFill>
                  <a:schemeClr val="dk1"/>
                </a:solidFill>
                <a:latin typeface="Calibri"/>
                <a:ea typeface="Calibri"/>
                <a:cs typeface="Calibri"/>
                <a:sym typeface="Calibri"/>
              </a:rPr>
              <a:t>is a </a:t>
            </a:r>
            <a:r>
              <a:rPr lang="en-US" sz="1200" b="1">
                <a:solidFill>
                  <a:schemeClr val="dk1"/>
                </a:solidFill>
                <a:latin typeface="Calibri"/>
                <a:ea typeface="Calibri"/>
                <a:cs typeface="Calibri"/>
                <a:sym typeface="Calibri"/>
              </a:rPr>
              <a:t>synthesis of existing guidance</a:t>
            </a:r>
            <a:r>
              <a:rPr lang="en-US" sz="1200">
                <a:solidFill>
                  <a:schemeClr val="dk1"/>
                </a:solidFill>
                <a:latin typeface="Calibri"/>
                <a:ea typeface="Calibri"/>
                <a:cs typeface="Calibri"/>
                <a:sym typeface="Calibri"/>
              </a:rPr>
              <a:t>, not a new guideline or a program (Figure 1). It incorporates existing standards and guidance documents, and presents them as a simple, systematic approach, together with links to tools and resources to support action. The </a:t>
            </a:r>
            <a:r>
              <a:rPr lang="en-US" sz="1200" i="1">
                <a:solidFill>
                  <a:schemeClr val="dk1"/>
                </a:solidFill>
                <a:latin typeface="Calibri"/>
                <a:ea typeface="Calibri"/>
                <a:cs typeface="Calibri"/>
                <a:sym typeface="Calibri"/>
              </a:rPr>
              <a:t>Operational Guide </a:t>
            </a:r>
            <a:r>
              <a:rPr lang="en-US" sz="1200">
                <a:solidFill>
                  <a:schemeClr val="dk1"/>
                </a:solidFill>
                <a:latin typeface="Calibri"/>
                <a:ea typeface="Calibri"/>
                <a:cs typeface="Calibri"/>
                <a:sym typeface="Calibri"/>
              </a:rPr>
              <a:t>complements existing humanitarian frameworks, and child and adolescent health strategies, including WHO’s regional implementation framework. It is a companion to existing guides on newborn, and sexual and reproductive health in humanitarian emergencies.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The Sphere Project. </a:t>
            </a:r>
            <a:r>
              <a:rPr lang="en-US" sz="1200" i="1">
                <a:solidFill>
                  <a:schemeClr val="dk1"/>
                </a:solidFill>
                <a:latin typeface="Calibri"/>
                <a:ea typeface="Calibri"/>
                <a:cs typeface="Calibri"/>
                <a:sym typeface="Calibri"/>
              </a:rPr>
              <a:t>Sphere Humanitarian Charter and Minimum Standards in Humanitarian Response</a:t>
            </a:r>
            <a:r>
              <a:rPr lang="en-US" sz="1200">
                <a:solidFill>
                  <a:schemeClr val="dk1"/>
                </a:solidFill>
                <a:latin typeface="Calibri"/>
                <a:ea typeface="Calibri"/>
                <a:cs typeface="Calibri"/>
                <a:sym typeface="Calibri"/>
              </a:rPr>
              <a:t>, 2011. </a:t>
            </a:r>
            <a:r>
              <a:rPr lang="en-US" sz="12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http://www.sphereproject.org</a:t>
            </a:r>
            <a:r>
              <a:rPr lang="en-US" sz="1200">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WHO. </a:t>
            </a:r>
            <a:r>
              <a:rPr lang="en-US" sz="1200" i="1">
                <a:solidFill>
                  <a:schemeClr val="dk1"/>
                </a:solidFill>
                <a:latin typeface="Calibri"/>
                <a:ea typeface="Calibri"/>
                <a:cs typeface="Calibri"/>
                <a:sym typeface="Calibri"/>
              </a:rPr>
              <a:t>Global Strategy for Women’s, Children’s and Adolescents’ Health (2016-2030): Survive, Thrive, Transform</a:t>
            </a:r>
            <a:r>
              <a:rPr lang="en-US" sz="1200">
                <a:solidFill>
                  <a:schemeClr val="dk1"/>
                </a:solidFill>
                <a:latin typeface="Calibri"/>
                <a:ea typeface="Calibri"/>
                <a:cs typeface="Calibri"/>
                <a:sym typeface="Calibri"/>
              </a:rPr>
              <a:t>, 2015. </a:t>
            </a:r>
            <a:r>
              <a:rPr lang="en-US" sz="1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http://globalstrategy.everywomaneverychild.org/</a:t>
            </a:r>
            <a:r>
              <a:rPr lang="en-US"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WHO EMRO. </a:t>
            </a:r>
            <a:r>
              <a:rPr lang="en-US" sz="1200" i="1">
                <a:solidFill>
                  <a:schemeClr val="dk1"/>
                </a:solidFill>
                <a:latin typeface="Calibri"/>
                <a:ea typeface="Calibri"/>
                <a:cs typeface="Calibri"/>
                <a:sym typeface="Calibri"/>
              </a:rPr>
              <a:t>Implementation Framework for Newborn, Child and Adolescent Health 2018-2025</a:t>
            </a:r>
            <a:r>
              <a:rPr lang="en-US" sz="1200">
                <a:solidFill>
                  <a:schemeClr val="dk1"/>
                </a:solidFill>
                <a:latin typeface="Calibri"/>
                <a:ea typeface="Calibri"/>
                <a:cs typeface="Calibri"/>
                <a:sym typeface="Calibri"/>
              </a:rPr>
              <a:t>. WHO; 2018.</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UNICEF / STC. </a:t>
            </a:r>
            <a:r>
              <a:rPr lang="en-US" sz="1200" i="1"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Newborn Health in Humanitarian Settings: Field Guide</a:t>
            </a:r>
            <a:r>
              <a:rPr lang="en-US" sz="1200">
                <a:solidFill>
                  <a:schemeClr val="dk1"/>
                </a:solidFill>
                <a:latin typeface="Calibri"/>
                <a:ea typeface="Calibri"/>
                <a:cs typeface="Calibri"/>
                <a:sym typeface="Calibri"/>
              </a:rPr>
              <a:t>, 2018.</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IAWG on Reproductive Health in Crises. </a:t>
            </a:r>
            <a:r>
              <a:rPr lang="en-US" sz="1200" i="1"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Inter-agency Field Manual on Reproductive Health in Humanitarian Settings: 2010 Revision for Field Review</a:t>
            </a:r>
            <a:r>
              <a:rPr lang="en-US" sz="1200">
                <a:solidFill>
                  <a:schemeClr val="dk1"/>
                </a:solidFill>
                <a:latin typeface="Calibri"/>
                <a:ea typeface="Calibri"/>
                <a:cs typeface="Calibri"/>
                <a:sym typeface="Calibri"/>
              </a:rPr>
              <a:t>, 2012.</a:t>
            </a:r>
            <a:endParaRPr/>
          </a:p>
          <a:p>
            <a:pPr marL="0" lvl="0" indent="0" algn="l" rtl="0">
              <a:spcBef>
                <a:spcPts val="0"/>
              </a:spcBef>
              <a:spcAft>
                <a:spcPts val="0"/>
              </a:spcAft>
              <a:buNone/>
            </a:pPr>
            <a:endParaRPr/>
          </a:p>
        </p:txBody>
      </p:sp>
      <p:sp>
        <p:nvSpPr>
          <p:cNvPr id="1257" name="Google Shape;125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solidFill>
                  <a:schemeClr val="hlink"/>
                </a:solidFill>
                <a:hlinkClick r:id="rId3"/>
              </a:rPr>
              <a:t>How many children are there in the world? - UNICEF Data</a:t>
            </a:r>
            <a:endParaRPr dirty="0"/>
          </a:p>
          <a:p>
            <a:pPr marL="0" lvl="0" indent="0" algn="l" rtl="0">
              <a:spcBef>
                <a:spcPts val="0"/>
              </a:spcBef>
              <a:spcAft>
                <a:spcPts val="0"/>
              </a:spcAft>
              <a:buNone/>
            </a:pPr>
            <a:r>
              <a:rPr lang="en-US" u="sng" dirty="0">
                <a:solidFill>
                  <a:schemeClr val="hlink"/>
                </a:solidFill>
                <a:hlinkClick r:id="rId4"/>
              </a:rPr>
              <a:t>Levels and trends in child mortality: report 2021 (who.int)</a:t>
            </a:r>
            <a:endParaRPr dirty="0"/>
          </a:p>
          <a:p>
            <a:pPr marL="0" lvl="0" indent="0" algn="l" rtl="0">
              <a:spcBef>
                <a:spcPts val="0"/>
              </a:spcBef>
              <a:spcAft>
                <a:spcPts val="0"/>
              </a:spcAft>
              <a:buNone/>
            </a:pPr>
            <a:endParaRPr dirty="0"/>
          </a:p>
        </p:txBody>
      </p:sp>
      <p:sp>
        <p:nvSpPr>
          <p:cNvPr id="1049" name="Google Shape;104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5" name="Google Shape;126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Program managers and leaders in health (and many related fields) can have enormous influence on child and adolescent health outcomes through well-informed decision-making. This </a:t>
            </a:r>
            <a:r>
              <a:rPr lang="en-US" sz="1200" i="1">
                <a:solidFill>
                  <a:schemeClr val="dk1"/>
                </a:solidFill>
                <a:latin typeface="Calibri"/>
                <a:ea typeface="Calibri"/>
                <a:cs typeface="Calibri"/>
                <a:sym typeface="Calibri"/>
              </a:rPr>
              <a:t>Operational Guide </a:t>
            </a:r>
            <a:r>
              <a:rPr lang="en-US" sz="1200">
                <a:solidFill>
                  <a:schemeClr val="dk1"/>
                </a:solidFill>
                <a:latin typeface="Calibri"/>
                <a:ea typeface="Calibri"/>
                <a:cs typeface="Calibri"/>
                <a:sym typeface="Calibri"/>
              </a:rPr>
              <a:t>is intended to be your guide to promoting child and adolescent health during emergencies.</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The </a:t>
            </a:r>
            <a:r>
              <a:rPr lang="en-US" sz="1200" i="1">
                <a:solidFill>
                  <a:schemeClr val="dk1"/>
                </a:solidFill>
                <a:latin typeface="Calibri"/>
                <a:ea typeface="Calibri"/>
                <a:cs typeface="Calibri"/>
                <a:sym typeface="Calibri"/>
              </a:rPr>
              <a:t>Operational Guide </a:t>
            </a:r>
            <a:r>
              <a:rPr lang="en-US" sz="1200">
                <a:solidFill>
                  <a:schemeClr val="dk1"/>
                </a:solidFill>
                <a:latin typeface="Calibri"/>
                <a:ea typeface="Calibri"/>
                <a:cs typeface="Calibri"/>
                <a:sym typeface="Calibri"/>
              </a:rPr>
              <a:t>provides </a:t>
            </a:r>
            <a:r>
              <a:rPr lang="en-US" sz="1200" b="1">
                <a:solidFill>
                  <a:schemeClr val="dk1"/>
                </a:solidFill>
                <a:latin typeface="Calibri"/>
                <a:ea typeface="Calibri"/>
                <a:cs typeface="Calibri"/>
                <a:sym typeface="Calibri"/>
              </a:rPr>
              <a:t>practical guidance for program managers</a:t>
            </a:r>
            <a:r>
              <a:rPr lang="en-US" sz="1200">
                <a:solidFill>
                  <a:schemeClr val="dk1"/>
                </a:solidFill>
                <a:latin typeface="Calibri"/>
                <a:ea typeface="Calibri"/>
                <a:cs typeface="Calibri"/>
                <a:sym typeface="Calibri"/>
              </a:rPr>
              <a:t> </a:t>
            </a:r>
            <a:r>
              <a:rPr lang="en-US" sz="1200" b="1">
                <a:solidFill>
                  <a:schemeClr val="dk1"/>
                </a:solidFill>
                <a:latin typeface="Calibri"/>
                <a:ea typeface="Calibri"/>
                <a:cs typeface="Calibri"/>
                <a:sym typeface="Calibri"/>
              </a:rPr>
              <a:t>and health leaders</a:t>
            </a:r>
            <a:r>
              <a:rPr lang="en-US" sz="1200">
                <a:solidFill>
                  <a:schemeClr val="dk1"/>
                </a:solidFill>
                <a:latin typeface="Calibri"/>
                <a:ea typeface="Calibri"/>
                <a:cs typeface="Calibri"/>
                <a:sym typeface="Calibri"/>
              </a:rPr>
              <a:t> who are involved in designing, implementing, managing, monitoring, and evaluating child and adolescent health activities in humanitarian emergency settings. This includes staff in local and national governments, United Nations (UN) agencies, non-governmental organizations (NGOs), academic, and funding institutions.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While the </a:t>
            </a:r>
            <a:r>
              <a:rPr lang="en-US" sz="1200" i="1">
                <a:solidFill>
                  <a:schemeClr val="dk1"/>
                </a:solidFill>
                <a:latin typeface="Calibri"/>
                <a:ea typeface="Calibri"/>
                <a:cs typeface="Calibri"/>
                <a:sym typeface="Calibri"/>
              </a:rPr>
              <a:t>Operational Guide’s </a:t>
            </a:r>
            <a:r>
              <a:rPr lang="en-US" sz="1200">
                <a:solidFill>
                  <a:schemeClr val="dk1"/>
                </a:solidFill>
                <a:latin typeface="Calibri"/>
                <a:ea typeface="Calibri"/>
                <a:cs typeface="Calibri"/>
                <a:sym typeface="Calibri"/>
              </a:rPr>
              <a:t>primary audience is health managers, it will also be relevant for staff in other sectors (e.g. social services), and especially for staff leading broader humanitarian/emergency and development activities – showing how children and adolescents can be integrated into humanitarian action. The </a:t>
            </a:r>
            <a:r>
              <a:rPr lang="en-US" sz="1200" i="1">
                <a:solidFill>
                  <a:schemeClr val="dk1"/>
                </a:solidFill>
                <a:latin typeface="Calibri"/>
                <a:ea typeface="Calibri"/>
                <a:cs typeface="Calibri"/>
                <a:sym typeface="Calibri"/>
              </a:rPr>
              <a:t>Operational Guide </a:t>
            </a:r>
            <a:r>
              <a:rPr lang="en-US" sz="1200">
                <a:solidFill>
                  <a:schemeClr val="dk1"/>
                </a:solidFill>
                <a:latin typeface="Calibri"/>
                <a:ea typeface="Calibri"/>
                <a:cs typeface="Calibri"/>
                <a:sym typeface="Calibri"/>
              </a:rPr>
              <a:t>will also be useful for local, national, and regional-level advocacy on child and adolescent health in humanitarian emergency settings – including to support funding proposals.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266" name="Google Shape;126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3" name="Google Shape;127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hlink"/>
              </a:buClr>
              <a:buSzPts val="1200"/>
              <a:buFont typeface="Calibri"/>
              <a:buNone/>
            </a:pPr>
            <a:r>
              <a:rPr lang="en-US" u="sng">
                <a:solidFill>
                  <a:schemeClr val="hlink"/>
                </a:solidFill>
                <a:hlinkClick r:id="rId3"/>
              </a:rPr>
              <a:t>Child and adolescent health in humanitarian settings: operational guide: a holistic approach for programme managers (who.int)</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Getting started with the Guide – A, B, C, D.</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a:t>
            </a:r>
            <a:r>
              <a:rPr lang="en-US" sz="1200" i="1">
                <a:solidFill>
                  <a:schemeClr val="dk1"/>
                </a:solidFill>
                <a:latin typeface="Calibri"/>
                <a:ea typeface="Calibri"/>
                <a:cs typeface="Calibri"/>
                <a:sym typeface="Calibri"/>
              </a:rPr>
              <a:t>Operational</a:t>
            </a:r>
            <a:r>
              <a:rPr lang="en-US" sz="1200">
                <a:solidFill>
                  <a:schemeClr val="dk1"/>
                </a:solidFill>
                <a:latin typeface="Calibri"/>
                <a:ea typeface="Calibri"/>
                <a:cs typeface="Calibri"/>
                <a:sym typeface="Calibri"/>
              </a:rPr>
              <a:t> </a:t>
            </a:r>
            <a:r>
              <a:rPr lang="en-US" sz="1200" i="1">
                <a:solidFill>
                  <a:schemeClr val="dk1"/>
                </a:solidFill>
                <a:latin typeface="Calibri"/>
                <a:ea typeface="Calibri"/>
                <a:cs typeface="Calibri"/>
                <a:sym typeface="Calibri"/>
              </a:rPr>
              <a:t>Guide </a:t>
            </a:r>
            <a:r>
              <a:rPr lang="en-US" sz="1200">
                <a:solidFill>
                  <a:schemeClr val="dk1"/>
                </a:solidFill>
                <a:latin typeface="Calibri"/>
                <a:ea typeface="Calibri"/>
                <a:cs typeface="Calibri"/>
                <a:sym typeface="Calibri"/>
              </a:rPr>
              <a:t>is designed to be </a:t>
            </a:r>
            <a:r>
              <a:rPr lang="en-US" sz="1200" b="1">
                <a:solidFill>
                  <a:schemeClr val="dk1"/>
                </a:solidFill>
                <a:latin typeface="Calibri"/>
                <a:ea typeface="Calibri"/>
                <a:cs typeface="Calibri"/>
                <a:sym typeface="Calibri"/>
              </a:rPr>
              <a:t>practical, simple, and action-oriented, </a:t>
            </a:r>
            <a:r>
              <a:rPr lang="en-US" sz="1200">
                <a:solidFill>
                  <a:schemeClr val="dk1"/>
                </a:solidFill>
                <a:latin typeface="Calibri"/>
                <a:ea typeface="Calibri"/>
                <a:cs typeface="Calibri"/>
                <a:sym typeface="Calibri"/>
              </a:rPr>
              <a:t>describing the essential programmatic actions necessary to protect and care for children and adolescents during humanitarian crises. All the actions depend on the local context and users must consider how to apply or adapt recommendations to fit local needs and circumstances.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a:t>
            </a:r>
            <a:r>
              <a:rPr lang="en-US" sz="1200" i="1">
                <a:solidFill>
                  <a:schemeClr val="dk1"/>
                </a:solidFill>
                <a:latin typeface="Calibri"/>
                <a:ea typeface="Calibri"/>
                <a:cs typeface="Calibri"/>
                <a:sym typeface="Calibri"/>
              </a:rPr>
              <a:t>Operational Guide </a:t>
            </a:r>
            <a:r>
              <a:rPr lang="en-US" sz="1200">
                <a:solidFill>
                  <a:schemeClr val="dk1"/>
                </a:solidFill>
                <a:latin typeface="Calibri"/>
                <a:ea typeface="Calibri"/>
                <a:cs typeface="Calibri"/>
                <a:sym typeface="Calibri"/>
              </a:rPr>
              <a:t>is structured around </a:t>
            </a:r>
            <a:r>
              <a:rPr lang="en-US" sz="1200" b="1">
                <a:solidFill>
                  <a:schemeClr val="dk1"/>
                </a:solidFill>
                <a:latin typeface="Calibri"/>
                <a:ea typeface="Calibri"/>
                <a:cs typeface="Calibri"/>
                <a:sym typeface="Calibri"/>
              </a:rPr>
              <a:t>four key programmatic actions </a:t>
            </a:r>
            <a:r>
              <a:rPr lang="en-US" sz="1200">
                <a:solidFill>
                  <a:schemeClr val="dk1"/>
                </a:solidFill>
                <a:latin typeface="Calibri"/>
                <a:ea typeface="Calibri"/>
                <a:cs typeface="Calibri"/>
                <a:sym typeface="Calibri"/>
              </a:rPr>
              <a:t>(Figure 2). These programmatic actions are part of a continuous cycle of activities. Each area of action is intimately connected with other areas (and activities within each will often occur simultaneously). </a:t>
            </a:r>
            <a:endParaRPr/>
          </a:p>
          <a:p>
            <a:pPr marL="0" lvl="0" indent="0" algn="l"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A. To get familiar with the guide, start from the beginning and read through each chapter in turn.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COORDINATE </a:t>
            </a:r>
            <a:r>
              <a:rPr lang="en-US" sz="1200">
                <a:solidFill>
                  <a:schemeClr val="dk1"/>
                </a:solidFill>
                <a:latin typeface="Calibri"/>
                <a:ea typeface="Calibri"/>
                <a:cs typeface="Calibri"/>
                <a:sym typeface="Calibri"/>
              </a:rPr>
              <a:t>– how to take a coordinated approach to child and adolescent health in a humanitarian emergency. This is the foundation for actions #2-3-4.</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ASSESS &amp; PRIORITISE </a:t>
            </a:r>
            <a:r>
              <a:rPr lang="en-US" sz="1200">
                <a:solidFill>
                  <a:schemeClr val="dk1"/>
                </a:solidFill>
                <a:latin typeface="Calibri"/>
                <a:ea typeface="Calibri"/>
                <a:cs typeface="Calibri"/>
                <a:sym typeface="Calibri"/>
              </a:rPr>
              <a:t>– how to obtain data on child and adolescent health and use it to prioritize actions. This builds on action #1 and is enacted in action #3.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RESPOND </a:t>
            </a:r>
            <a:r>
              <a:rPr lang="en-US" sz="1200">
                <a:solidFill>
                  <a:schemeClr val="dk1"/>
                </a:solidFill>
                <a:latin typeface="Calibri"/>
                <a:ea typeface="Calibri"/>
                <a:cs typeface="Calibri"/>
                <a:sym typeface="Calibri"/>
              </a:rPr>
              <a:t>– how to plan and enact a coordinated set of activities addressing the identified priorities. This builds on action #2 and is reviewed in action #4.</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MONITOR, EVALUATE &amp; REVIEW </a:t>
            </a:r>
            <a:r>
              <a:rPr lang="en-US" sz="1200">
                <a:solidFill>
                  <a:schemeClr val="dk1"/>
                </a:solidFill>
                <a:latin typeface="Calibri"/>
                <a:ea typeface="Calibri"/>
                <a:cs typeface="Calibri"/>
                <a:sym typeface="Calibri"/>
              </a:rPr>
              <a:t>– how to use data systems to review and improve child and adolescent health-related activities. This feeds back into actions #1-2-3.</a:t>
            </a:r>
            <a:r>
              <a:rPr lang="en-US" sz="1200" b="1">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Each programmatic action area guides user through three sections.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Brief introduction of important concepts and guidance documents.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 Key Actions </a:t>
            </a:r>
            <a:r>
              <a:rPr lang="en-US" sz="1200">
                <a:solidFill>
                  <a:schemeClr val="dk1"/>
                </a:solidFill>
                <a:latin typeface="Calibri"/>
                <a:ea typeface="Calibri"/>
                <a:cs typeface="Calibri"/>
                <a:sym typeface="Calibri"/>
              </a:rPr>
              <a:t>describe specific activities that should be considered in planning and implementing your programs.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 Resources and Tools </a:t>
            </a:r>
            <a:r>
              <a:rPr lang="en-US" sz="1200">
                <a:solidFill>
                  <a:schemeClr val="dk1"/>
                </a:solidFill>
                <a:latin typeface="Calibri"/>
                <a:ea typeface="Calibri"/>
                <a:cs typeface="Calibri"/>
                <a:sym typeface="Calibri"/>
              </a:rPr>
              <a:t>provide a short list of documents for further information.</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C. Start working through each section addressing the Key Actions to the best of your ability.</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Don’t worry if there are some things that are impossible to address. Work on the things you can change. Build on what you are already doing well. Celebrate your small successes, and encourage others. Make note of areas you need to address more fully in the future.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a:p>
        </p:txBody>
      </p:sp>
      <p:sp>
        <p:nvSpPr>
          <p:cNvPr id="1274" name="Google Shape;127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4" name="Google Shape;129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1" name="Google Shape;130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8" name="Google Shape;130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316" name="Google Shape;131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2b01c3a90b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4" name="Google Shape;1324;g2b01c3a90b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1" name="Google Shape;133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9" name="Google Shape;133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3" name="Google Shape;136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9" name="Google Shape;10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u="sng" dirty="0">
                <a:solidFill>
                  <a:schemeClr val="hlink"/>
                </a:solidFill>
                <a:hlinkClick r:id="rId3"/>
              </a:rPr>
              <a:t>WHO EMRO | Adolescent health | Adolescent health | Child and adolescent health</a:t>
            </a:r>
            <a:endParaRPr u="sng" dirty="0">
              <a:solidFill>
                <a:schemeClr val="hlink"/>
              </a:solidFill>
            </a:endParaRPr>
          </a:p>
          <a:p>
            <a:pPr marL="0" marR="0" lvl="0" indent="0" algn="l" rtl="0">
              <a:lnSpc>
                <a:spcPct val="100000"/>
              </a:lnSpc>
              <a:spcBef>
                <a:spcPts val="0"/>
              </a:spcBef>
              <a:spcAft>
                <a:spcPts val="0"/>
              </a:spcAft>
              <a:buClr>
                <a:schemeClr val="dk1"/>
              </a:buClr>
              <a:buSzPts val="1200"/>
              <a:buFont typeface="Calibri"/>
              <a:buNone/>
            </a:pPr>
            <a:r>
              <a:rPr lang="en-US" u="sng" dirty="0">
                <a:solidFill>
                  <a:schemeClr val="hlink"/>
                </a:solidFill>
                <a:hlinkClick r:id="rId4"/>
              </a:rPr>
              <a:t>WHO EMRO | Concept note | Mothers and children | About WHO</a:t>
            </a:r>
            <a:endParaRPr dirty="0"/>
          </a:p>
          <a:p>
            <a:pPr marL="0" lvl="0" indent="0" algn="l" rtl="0">
              <a:spcBef>
                <a:spcPts val="0"/>
              </a:spcBef>
              <a:spcAft>
                <a:spcPts val="0"/>
              </a:spcAft>
              <a:buClr>
                <a:schemeClr val="dk1"/>
              </a:buClr>
              <a:buSzPts val="1200"/>
              <a:buFont typeface="Calibri"/>
              <a:buNone/>
            </a:pPr>
            <a:endParaRPr dirty="0"/>
          </a:p>
        </p:txBody>
      </p:sp>
      <p:sp>
        <p:nvSpPr>
          <p:cNvPr id="1080" name="Google Shape;10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2" name="Google Shape;137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2adbfdfbef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2adbfdfbef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0" name="Google Shape;1380;g2adbfdfbef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7" name="Google Shape;138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8" name="Google Shape;138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9" name="Google Shape;109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0" name="Google Shape;110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29980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u="sng" dirty="0">
                <a:solidFill>
                  <a:schemeClr val="hlink"/>
                </a:solidFill>
                <a:hlinkClick r:id="rId3"/>
              </a:rPr>
              <a:t>WHO EMRO | Statement by Dr Ahmed Al-</a:t>
            </a:r>
            <a:r>
              <a:rPr lang="en-US" u="sng" dirty="0" err="1">
                <a:solidFill>
                  <a:schemeClr val="hlink"/>
                </a:solidFill>
                <a:hlinkClick r:id="rId3"/>
              </a:rPr>
              <a:t>Mandhari</a:t>
            </a:r>
            <a:r>
              <a:rPr lang="en-US" u="sng" dirty="0">
                <a:solidFill>
                  <a:schemeClr val="hlink"/>
                </a:solidFill>
                <a:hlinkClick r:id="rId3"/>
              </a:rPr>
              <a:t>, WHO Regional Director for the Eastern Mediterranean, on the occasion of World Humanitarian Day 2023 | News | Media </a:t>
            </a:r>
            <a:r>
              <a:rPr lang="en-US" u="sng" dirty="0" err="1">
                <a:solidFill>
                  <a:schemeClr val="hlink"/>
                </a:solidFill>
                <a:hlinkClick r:id="rId3"/>
              </a:rPr>
              <a:t>centre</a:t>
            </a:r>
            <a:r>
              <a:rPr lang="en-US" dirty="0"/>
              <a:t> </a:t>
            </a:r>
            <a:endParaRPr dirty="0"/>
          </a:p>
          <a:p>
            <a:pPr marL="0" lvl="0" indent="0" algn="l" rtl="0">
              <a:spcBef>
                <a:spcPts val="0"/>
              </a:spcBef>
              <a:spcAft>
                <a:spcPts val="0"/>
              </a:spcAft>
              <a:buClr>
                <a:schemeClr val="dk1"/>
              </a:buClr>
              <a:buSzPts val="1200"/>
              <a:buFont typeface="Calibri"/>
              <a:buNone/>
            </a:pPr>
            <a:endParaRPr dirty="0"/>
          </a:p>
        </p:txBody>
      </p:sp>
      <p:sp>
        <p:nvSpPr>
          <p:cNvPr id="1091" name="Google Shape;109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8" name="Google Shape;110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2" name="Google Shape;112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hlink"/>
              </a:buClr>
              <a:buSzPts val="1200"/>
              <a:buFont typeface="Calibri"/>
              <a:buNone/>
            </a:pPr>
            <a:r>
              <a:rPr lang="en-US" u="sng">
                <a:solidFill>
                  <a:schemeClr val="hlink"/>
                </a:solidFill>
                <a:hlinkClick r:id="rId3"/>
              </a:rPr>
              <a:t>- Responding to health emergencies in the Eastern Mediterranean region in times of conflict - The Lancet</a:t>
            </a:r>
            <a:endParaRPr/>
          </a:p>
          <a:p>
            <a:pPr marL="171450" lvl="0" indent="-171450" algn="l" rtl="0">
              <a:spcBef>
                <a:spcPts val="0"/>
              </a:spcBef>
              <a:spcAft>
                <a:spcPts val="0"/>
              </a:spcAft>
              <a:buClr>
                <a:schemeClr val="dk1"/>
              </a:buClr>
              <a:buSzPts val="1200"/>
              <a:buFont typeface="Calibri"/>
              <a:buChar char="-"/>
            </a:pPr>
            <a:r>
              <a:rPr lang="en-US" u="sng">
                <a:solidFill>
                  <a:schemeClr val="hlink"/>
                </a:solidFill>
                <a:hlinkClick r:id="rId4"/>
              </a:rPr>
              <a:t>2224-4220-2023-1607-eng.pdf (who.int)</a:t>
            </a:r>
            <a:endParaRPr/>
          </a:p>
        </p:txBody>
      </p:sp>
      <p:sp>
        <p:nvSpPr>
          <p:cNvPr id="1123" name="Google Shape;112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41" name="Google Shape;114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7" name="Google Shape;114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tiff"/><Relationship Id="rId1" Type="http://schemas.openxmlformats.org/officeDocument/2006/relationships/slideMaster" Target="../slideMasters/slideMaster6.xml"/><Relationship Id="rId4" Type="http://schemas.openxmlformats.org/officeDocument/2006/relationships/image" Target="../media/image28.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8"/>
        <p:cNvGrpSpPr/>
        <p:nvPr/>
      </p:nvGrpSpPr>
      <p:grpSpPr>
        <a:xfrm>
          <a:off x="0" y="0"/>
          <a:ext cx="0" cy="0"/>
          <a:chOff x="0" y="0"/>
          <a:chExt cx="0" cy="0"/>
        </a:xfrm>
      </p:grpSpPr>
      <p:sp>
        <p:nvSpPr>
          <p:cNvPr id="19" name="Google Shape;19;p35"/>
          <p:cNvSpPr/>
          <p:nvPr/>
        </p:nvSpPr>
        <p:spPr>
          <a:xfrm>
            <a:off x="17" y="4915076"/>
            <a:ext cx="12188825" cy="6400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5"/>
          <p:cNvSpPr txBox="1">
            <a:spLocks noGrp="1"/>
          </p:cNvSpPr>
          <p:nvPr>
            <p:ph type="title"/>
          </p:nvPr>
        </p:nvSpPr>
        <p:spPr>
          <a:xfrm>
            <a:off x="1097280" y="5074920"/>
            <a:ext cx="10119360"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 name="Google Shape;21;p35"/>
          <p:cNvPicPr preferRelativeResize="0">
            <a:picLocks noGrp="1"/>
          </p:cNvPicPr>
          <p:nvPr>
            <p:ph type="pic" idx="2"/>
          </p:nvPr>
        </p:nvPicPr>
        <p:blipFill/>
        <p:spPr>
          <a:xfrm>
            <a:off x="17" y="0"/>
            <a:ext cx="12191985" cy="4915076"/>
          </a:xfrm>
          <a:prstGeom prst="rect">
            <a:avLst/>
          </a:prstGeom>
          <a:blipFill rotWithShape="1">
            <a:blip r:embed="rId2">
              <a:alphaModFix/>
            </a:blip>
            <a:stretch>
              <a:fillRect/>
            </a:stretch>
          </a:blipFill>
          <a:ln>
            <a:noFill/>
          </a:ln>
        </p:spPr>
      </p:pic>
      <p:sp>
        <p:nvSpPr>
          <p:cNvPr id="22" name="Google Shape;22;p35"/>
          <p:cNvSpPr txBox="1">
            <a:spLocks noGrp="1"/>
          </p:cNvSpPr>
          <p:nvPr>
            <p:ph type="body" idx="1"/>
          </p:nvPr>
        </p:nvSpPr>
        <p:spPr>
          <a:xfrm>
            <a:off x="1097279" y="5907024"/>
            <a:ext cx="10119360"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23" name="Google Shape;23;p35"/>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5"/>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5"/>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_navy+blue">
  <p:cSld name="Section Header_navy+blue">
    <p:bg>
      <p:bgPr>
        <a:solidFill>
          <a:srgbClr val="00205C"/>
        </a:solidFill>
        <a:effectLst/>
      </p:bgPr>
    </p:bg>
    <p:spTree>
      <p:nvGrpSpPr>
        <p:cNvPr id="1" name="Shape 103"/>
        <p:cNvGrpSpPr/>
        <p:nvPr/>
      </p:nvGrpSpPr>
      <p:grpSpPr>
        <a:xfrm>
          <a:off x="0" y="0"/>
          <a:ext cx="0" cy="0"/>
          <a:chOff x="0" y="0"/>
          <a:chExt cx="0" cy="0"/>
        </a:xfrm>
      </p:grpSpPr>
      <p:sp>
        <p:nvSpPr>
          <p:cNvPr id="104" name="Google Shape;104;p60"/>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200"/>
              <a:buFont typeface="Calibri"/>
              <a:buNone/>
              <a:defRPr sz="4200">
                <a:solidFill>
                  <a:srgbClr val="009AD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6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6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7" name="Google Shape;107;p60"/>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08" name="Google Shape;108;p60"/>
          <p:cNvPicPr preferRelativeResize="0"/>
          <p:nvPr/>
        </p:nvPicPr>
        <p:blipFill rotWithShape="1">
          <a:blip r:embed="rId2">
            <a:alphaModFix/>
          </a:blip>
          <a:srcRect/>
          <a:stretch/>
        </p:blipFill>
        <p:spPr>
          <a:xfrm>
            <a:off x="457202" y="5852984"/>
            <a:ext cx="2314637" cy="704735"/>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_navy background">
  <p:cSld name="Title Slide_navy background">
    <p:bg>
      <p:bgPr>
        <a:solidFill>
          <a:srgbClr val="00205C"/>
        </a:solidFill>
        <a:effectLst/>
      </p:bgPr>
    </p:bg>
    <p:spTree>
      <p:nvGrpSpPr>
        <p:cNvPr id="1" name="Shape 81"/>
        <p:cNvGrpSpPr/>
        <p:nvPr/>
      </p:nvGrpSpPr>
      <p:grpSpPr>
        <a:xfrm>
          <a:off x="0" y="0"/>
          <a:ext cx="0" cy="0"/>
          <a:chOff x="0" y="0"/>
          <a:chExt cx="0" cy="0"/>
        </a:xfrm>
      </p:grpSpPr>
      <p:sp>
        <p:nvSpPr>
          <p:cNvPr id="82" name="Google Shape;82;p56"/>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56"/>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84" name="Google Shape;84;p56"/>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85" name="Google Shape;85;p56"/>
          <p:cNvPicPr preferRelativeResize="0"/>
          <p:nvPr/>
        </p:nvPicPr>
        <p:blipFill rotWithShape="1">
          <a:blip r:embed="rId2">
            <a:alphaModFix/>
          </a:blip>
          <a:srcRect/>
          <a:stretch/>
        </p:blipFill>
        <p:spPr>
          <a:xfrm>
            <a:off x="457201" y="5852984"/>
            <a:ext cx="2314640" cy="704736"/>
          </a:xfrm>
          <a:prstGeom prst="rect">
            <a:avLst/>
          </a:prstGeom>
          <a:noFill/>
          <a:ln>
            <a:noFill/>
          </a:ln>
        </p:spPr>
      </p:pic>
    </p:spTree>
    <p:extLst>
      <p:ext uri="{BB962C8B-B14F-4D97-AF65-F5344CB8AC3E}">
        <p14:creationId xmlns:p14="http://schemas.microsoft.com/office/powerpoint/2010/main" val="2909845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Slide_navy with pattern background">
  <p:cSld name="Title Slide_navy with pattern background">
    <p:bg>
      <p:bgPr>
        <a:solidFill>
          <a:srgbClr val="00205C"/>
        </a:solidFill>
        <a:effectLst/>
      </p:bgPr>
    </p:bg>
    <p:spTree>
      <p:nvGrpSpPr>
        <p:cNvPr id="1" name="Shape 86"/>
        <p:cNvGrpSpPr/>
        <p:nvPr/>
      </p:nvGrpSpPr>
      <p:grpSpPr>
        <a:xfrm>
          <a:off x="0" y="0"/>
          <a:ext cx="0" cy="0"/>
          <a:chOff x="0" y="0"/>
          <a:chExt cx="0" cy="0"/>
        </a:xfrm>
      </p:grpSpPr>
      <p:pic>
        <p:nvPicPr>
          <p:cNvPr id="87" name="Google Shape;87;p57"/>
          <p:cNvPicPr preferRelativeResize="0"/>
          <p:nvPr/>
        </p:nvPicPr>
        <p:blipFill rotWithShape="1">
          <a:blip r:embed="rId2">
            <a:alphaModFix amt="52000"/>
          </a:blip>
          <a:srcRect/>
          <a:stretch/>
        </p:blipFill>
        <p:spPr>
          <a:xfrm>
            <a:off x="0" y="63736"/>
            <a:ext cx="12192000" cy="6730528"/>
          </a:xfrm>
          <a:prstGeom prst="rect">
            <a:avLst/>
          </a:prstGeom>
          <a:solidFill>
            <a:srgbClr val="00208A">
              <a:alpha val="0"/>
            </a:srgbClr>
          </a:solidFill>
          <a:ln>
            <a:noFill/>
          </a:ln>
        </p:spPr>
      </p:pic>
      <p:sp>
        <p:nvSpPr>
          <p:cNvPr id="88" name="Google Shape;88;p57"/>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57"/>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90" name="Google Shape;90;p57"/>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91" name="Google Shape;91;p57"/>
          <p:cNvPicPr preferRelativeResize="0"/>
          <p:nvPr/>
        </p:nvPicPr>
        <p:blipFill rotWithShape="1">
          <a:blip r:embed="rId3">
            <a:alphaModFix/>
          </a:blip>
          <a:srcRect/>
          <a:stretch/>
        </p:blipFill>
        <p:spPr>
          <a:xfrm>
            <a:off x="457201" y="5852984"/>
            <a:ext cx="2314640" cy="704736"/>
          </a:xfrm>
          <a:prstGeom prst="rect">
            <a:avLst/>
          </a:prstGeom>
          <a:noFill/>
          <a:ln>
            <a:noFill/>
          </a:ln>
        </p:spPr>
      </p:pic>
    </p:spTree>
    <p:extLst>
      <p:ext uri="{BB962C8B-B14F-4D97-AF65-F5344CB8AC3E}">
        <p14:creationId xmlns:p14="http://schemas.microsoft.com/office/powerpoint/2010/main" val="25061651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_navy + blue logo">
  <p:cSld name="Title Slide_navy + blue logo">
    <p:bg>
      <p:bgPr>
        <a:solidFill>
          <a:srgbClr val="00205C"/>
        </a:solidFill>
        <a:effectLst/>
      </p:bgPr>
    </p:bg>
    <p:spTree>
      <p:nvGrpSpPr>
        <p:cNvPr id="1" name="Shape 92"/>
        <p:cNvGrpSpPr/>
        <p:nvPr/>
      </p:nvGrpSpPr>
      <p:grpSpPr>
        <a:xfrm>
          <a:off x="0" y="0"/>
          <a:ext cx="0" cy="0"/>
          <a:chOff x="0" y="0"/>
          <a:chExt cx="0" cy="0"/>
        </a:xfrm>
      </p:grpSpPr>
      <p:sp>
        <p:nvSpPr>
          <p:cNvPr id="93" name="Google Shape;93;p58"/>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58"/>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95" name="Google Shape;95;p58"/>
          <p:cNvCxnSpPr/>
          <p:nvPr/>
        </p:nvCxnSpPr>
        <p:spPr>
          <a:xfrm>
            <a:off x="457200" y="457200"/>
            <a:ext cx="11277600" cy="0"/>
          </a:xfrm>
          <a:prstGeom prst="straightConnector1">
            <a:avLst/>
          </a:prstGeom>
          <a:noFill/>
          <a:ln w="19050" cap="flat" cmpd="sng">
            <a:solidFill>
              <a:srgbClr val="009ADE"/>
            </a:solidFill>
            <a:prstDash val="solid"/>
            <a:miter lim="800000"/>
            <a:headEnd type="none" w="sm" len="sm"/>
            <a:tailEnd type="none" w="sm" len="sm"/>
          </a:ln>
        </p:spPr>
      </p:cxnSp>
      <p:pic>
        <p:nvPicPr>
          <p:cNvPr id="96" name="Google Shape;96;p58"/>
          <p:cNvPicPr preferRelativeResize="0"/>
          <p:nvPr/>
        </p:nvPicPr>
        <p:blipFill rotWithShape="1">
          <a:blip r:embed="rId2">
            <a:alphaModFix/>
          </a:blip>
          <a:srcRect/>
          <a:stretch/>
        </p:blipFill>
        <p:spPr>
          <a:xfrm>
            <a:off x="457202" y="5852984"/>
            <a:ext cx="2314637" cy="704735"/>
          </a:xfrm>
          <a:prstGeom prst="rect">
            <a:avLst/>
          </a:prstGeom>
          <a:noFill/>
          <a:ln>
            <a:noFill/>
          </a:ln>
        </p:spPr>
      </p:pic>
    </p:spTree>
    <p:extLst>
      <p:ext uri="{BB962C8B-B14F-4D97-AF65-F5344CB8AC3E}">
        <p14:creationId xmlns:p14="http://schemas.microsoft.com/office/powerpoint/2010/main" val="37722566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_light blue background">
  <p:cSld name="Title Slide_light blue background">
    <p:spTree>
      <p:nvGrpSpPr>
        <p:cNvPr id="1" name="Shape 97"/>
        <p:cNvGrpSpPr/>
        <p:nvPr/>
      </p:nvGrpSpPr>
      <p:grpSpPr>
        <a:xfrm>
          <a:off x="0" y="0"/>
          <a:ext cx="0" cy="0"/>
          <a:chOff x="0" y="0"/>
          <a:chExt cx="0" cy="0"/>
        </a:xfrm>
      </p:grpSpPr>
      <p:sp>
        <p:nvSpPr>
          <p:cNvPr id="98" name="Google Shape;98;p59"/>
          <p:cNvSpPr/>
          <p:nvPr/>
        </p:nvSpPr>
        <p:spPr>
          <a:xfrm>
            <a:off x="0" y="0"/>
            <a:ext cx="12192000" cy="5347504"/>
          </a:xfrm>
          <a:prstGeom prst="rect">
            <a:avLst/>
          </a:prstGeom>
          <a:solidFill>
            <a:srgbClr val="DDEF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59"/>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4800"/>
              <a:buFont typeface="Calibri"/>
              <a:buNone/>
              <a:defRPr sz="48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59"/>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rgbClr val="00205C"/>
              </a:buClr>
              <a:buSzPts val="2400"/>
              <a:buNone/>
              <a:defRPr sz="2400">
                <a:solidFill>
                  <a:srgbClr val="00205C"/>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01" name="Google Shape;101;p59"/>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102" name="Google Shape;102;p59" descr="WHO EMRO"/>
          <p:cNvPicPr preferRelativeResize="0"/>
          <p:nvPr/>
        </p:nvPicPr>
        <p:blipFill rotWithShape="1">
          <a:blip r:embed="rId2">
            <a:alphaModFix/>
          </a:blip>
          <a:srcRect/>
          <a:stretch/>
        </p:blipFill>
        <p:spPr>
          <a:xfrm>
            <a:off x="10182225" y="5185578"/>
            <a:ext cx="1447800" cy="1447800"/>
          </a:xfrm>
          <a:prstGeom prst="rect">
            <a:avLst/>
          </a:prstGeom>
          <a:noFill/>
          <a:ln>
            <a:noFill/>
          </a:ln>
        </p:spPr>
      </p:pic>
    </p:spTree>
    <p:extLst>
      <p:ext uri="{BB962C8B-B14F-4D97-AF65-F5344CB8AC3E}">
        <p14:creationId xmlns:p14="http://schemas.microsoft.com/office/powerpoint/2010/main" val="15640512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Header_navy+blue">
  <p:cSld name="Section Header_navy+blue">
    <p:bg>
      <p:bgPr>
        <a:solidFill>
          <a:srgbClr val="00205C"/>
        </a:solidFill>
        <a:effectLst/>
      </p:bgPr>
    </p:bg>
    <p:spTree>
      <p:nvGrpSpPr>
        <p:cNvPr id="1" name="Shape 103"/>
        <p:cNvGrpSpPr/>
        <p:nvPr/>
      </p:nvGrpSpPr>
      <p:grpSpPr>
        <a:xfrm>
          <a:off x="0" y="0"/>
          <a:ext cx="0" cy="0"/>
          <a:chOff x="0" y="0"/>
          <a:chExt cx="0" cy="0"/>
        </a:xfrm>
      </p:grpSpPr>
      <p:sp>
        <p:nvSpPr>
          <p:cNvPr id="104" name="Google Shape;104;p60"/>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200"/>
              <a:buFont typeface="Calibri"/>
              <a:buNone/>
              <a:defRPr sz="4200">
                <a:solidFill>
                  <a:srgbClr val="009AD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6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6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7" name="Google Shape;107;p60"/>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08" name="Google Shape;108;p60"/>
          <p:cNvPicPr preferRelativeResize="0"/>
          <p:nvPr/>
        </p:nvPicPr>
        <p:blipFill rotWithShape="1">
          <a:blip r:embed="rId2">
            <a:alphaModFix/>
          </a:blip>
          <a:srcRect/>
          <a:stretch/>
        </p:blipFill>
        <p:spPr>
          <a:xfrm>
            <a:off x="457202" y="5852984"/>
            <a:ext cx="2314637" cy="704735"/>
          </a:xfrm>
          <a:prstGeom prst="rect">
            <a:avLst/>
          </a:prstGeom>
          <a:noFill/>
          <a:ln>
            <a:noFill/>
          </a:ln>
        </p:spPr>
      </p:pic>
    </p:spTree>
    <p:extLst>
      <p:ext uri="{BB962C8B-B14F-4D97-AF65-F5344CB8AC3E}">
        <p14:creationId xmlns:p14="http://schemas.microsoft.com/office/powerpoint/2010/main" val="37782321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_navy">
  <p:cSld name="Section Header_navy">
    <p:bg>
      <p:bgPr>
        <a:solidFill>
          <a:srgbClr val="00205C"/>
        </a:solidFill>
        <a:effectLst/>
      </p:bgPr>
    </p:bg>
    <p:spTree>
      <p:nvGrpSpPr>
        <p:cNvPr id="1" name="Shape 109"/>
        <p:cNvGrpSpPr/>
        <p:nvPr/>
      </p:nvGrpSpPr>
      <p:grpSpPr>
        <a:xfrm>
          <a:off x="0" y="0"/>
          <a:ext cx="0" cy="0"/>
          <a:chOff x="0" y="0"/>
          <a:chExt cx="0" cy="0"/>
        </a:xfrm>
      </p:grpSpPr>
      <p:sp>
        <p:nvSpPr>
          <p:cNvPr id="110" name="Google Shape;110;p61"/>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200"/>
              <a:buFont typeface="Calibri"/>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6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6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3" name="Google Shape;113;p61"/>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14" name="Google Shape;114;p61"/>
          <p:cNvPicPr preferRelativeResize="0"/>
          <p:nvPr/>
        </p:nvPicPr>
        <p:blipFill rotWithShape="1">
          <a:blip r:embed="rId2">
            <a:alphaModFix/>
          </a:blip>
          <a:srcRect/>
          <a:stretch/>
        </p:blipFill>
        <p:spPr>
          <a:xfrm>
            <a:off x="457203" y="6000906"/>
            <a:ext cx="1828798" cy="556812"/>
          </a:xfrm>
          <a:prstGeom prst="rect">
            <a:avLst/>
          </a:prstGeom>
          <a:noFill/>
          <a:ln>
            <a:noFill/>
          </a:ln>
        </p:spPr>
      </p:pic>
    </p:spTree>
    <p:extLst>
      <p:ext uri="{BB962C8B-B14F-4D97-AF65-F5344CB8AC3E}">
        <p14:creationId xmlns:p14="http://schemas.microsoft.com/office/powerpoint/2010/main" val="32482422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Header_navy with bullets">
  <p:cSld name="Section Header_navy with bullets">
    <p:bg>
      <p:bgPr>
        <a:solidFill>
          <a:srgbClr val="00205C"/>
        </a:solidFill>
        <a:effectLst/>
      </p:bgPr>
    </p:bg>
    <p:spTree>
      <p:nvGrpSpPr>
        <p:cNvPr id="1" name="Shape 115"/>
        <p:cNvGrpSpPr/>
        <p:nvPr/>
      </p:nvGrpSpPr>
      <p:grpSpPr>
        <a:xfrm>
          <a:off x="0" y="0"/>
          <a:ext cx="0" cy="0"/>
          <a:chOff x="0" y="0"/>
          <a:chExt cx="0" cy="0"/>
        </a:xfrm>
      </p:grpSpPr>
      <p:sp>
        <p:nvSpPr>
          <p:cNvPr id="116" name="Google Shape;116;p62"/>
          <p:cNvSpPr txBox="1">
            <a:spLocks noGrp="1"/>
          </p:cNvSpPr>
          <p:nvPr>
            <p:ph type="title"/>
          </p:nvPr>
        </p:nvSpPr>
        <p:spPr>
          <a:xfrm>
            <a:off x="457200" y="685799"/>
            <a:ext cx="5638800" cy="307586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200"/>
              <a:buFont typeface="Calibri"/>
              <a:buNone/>
              <a:defRPr sz="4200">
                <a:solidFill>
                  <a:srgbClr val="009AD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62"/>
          <p:cNvSpPr txBox="1">
            <a:spLocks noGrp="1"/>
          </p:cNvSpPr>
          <p:nvPr>
            <p:ph type="body" idx="1"/>
          </p:nvPr>
        </p:nvSpPr>
        <p:spPr>
          <a:xfrm>
            <a:off x="7917084" y="685800"/>
            <a:ext cx="3817716" cy="5460993"/>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6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6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20" name="Google Shape;120;p62"/>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21" name="Google Shape;121;p62"/>
          <p:cNvPicPr preferRelativeResize="0"/>
          <p:nvPr/>
        </p:nvPicPr>
        <p:blipFill rotWithShape="1">
          <a:blip r:embed="rId2">
            <a:alphaModFix/>
          </a:blip>
          <a:srcRect/>
          <a:stretch/>
        </p:blipFill>
        <p:spPr>
          <a:xfrm>
            <a:off x="457203" y="6000906"/>
            <a:ext cx="1828798" cy="556812"/>
          </a:xfrm>
          <a:prstGeom prst="rect">
            <a:avLst/>
          </a:prstGeom>
          <a:noFill/>
          <a:ln>
            <a:noFill/>
          </a:ln>
        </p:spPr>
      </p:pic>
    </p:spTree>
    <p:extLst>
      <p:ext uri="{BB962C8B-B14F-4D97-AF65-F5344CB8AC3E}">
        <p14:creationId xmlns:p14="http://schemas.microsoft.com/office/powerpoint/2010/main" val="18109897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_light blue">
  <p:cSld name="Section Header_light blue">
    <p:bg>
      <p:bgPr>
        <a:solidFill>
          <a:srgbClr val="DDEFF9"/>
        </a:solidFill>
        <a:effectLst/>
      </p:bgPr>
    </p:bg>
    <p:spTree>
      <p:nvGrpSpPr>
        <p:cNvPr id="1" name="Shape 122"/>
        <p:cNvGrpSpPr/>
        <p:nvPr/>
      </p:nvGrpSpPr>
      <p:grpSpPr>
        <a:xfrm>
          <a:off x="0" y="0"/>
          <a:ext cx="0" cy="0"/>
          <a:chOff x="0" y="0"/>
          <a:chExt cx="0" cy="0"/>
        </a:xfrm>
      </p:grpSpPr>
      <p:sp>
        <p:nvSpPr>
          <p:cNvPr id="123" name="Google Shape;123;p63"/>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4200"/>
              <a:buFont typeface="Calibri"/>
              <a:buNone/>
              <a:defRPr sz="42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63"/>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6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26" name="Google Shape;126;p63"/>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127" name="Google Shape;127;p63" descr="WHO EMRO"/>
          <p:cNvPicPr preferRelativeResize="0"/>
          <p:nvPr/>
        </p:nvPicPr>
        <p:blipFill rotWithShape="1">
          <a:blip r:embed="rId2">
            <a:alphaModFix/>
          </a:blip>
          <a:srcRect/>
          <a:stretch/>
        </p:blipFill>
        <p:spPr>
          <a:xfrm>
            <a:off x="457200" y="5273675"/>
            <a:ext cx="1447800" cy="1447800"/>
          </a:xfrm>
          <a:prstGeom prst="rect">
            <a:avLst/>
          </a:prstGeom>
          <a:noFill/>
          <a:ln>
            <a:noFill/>
          </a:ln>
        </p:spPr>
      </p:pic>
    </p:spTree>
    <p:extLst>
      <p:ext uri="{BB962C8B-B14F-4D97-AF65-F5344CB8AC3E}">
        <p14:creationId xmlns:p14="http://schemas.microsoft.com/office/powerpoint/2010/main" val="6144419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Header_light blue+image">
  <p:cSld name="Section Header_light blue+image">
    <p:bg>
      <p:bgPr>
        <a:solidFill>
          <a:srgbClr val="DDEFF9"/>
        </a:solidFill>
        <a:effectLst/>
      </p:bgPr>
    </p:bg>
    <p:spTree>
      <p:nvGrpSpPr>
        <p:cNvPr id="1" name="Shape 128"/>
        <p:cNvGrpSpPr/>
        <p:nvPr/>
      </p:nvGrpSpPr>
      <p:grpSpPr>
        <a:xfrm>
          <a:off x="0" y="0"/>
          <a:ext cx="0" cy="0"/>
          <a:chOff x="0" y="0"/>
          <a:chExt cx="0" cy="0"/>
        </a:xfrm>
      </p:grpSpPr>
      <p:sp>
        <p:nvSpPr>
          <p:cNvPr id="129" name="Google Shape;129;p64"/>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4200"/>
              <a:buFont typeface="Calibri"/>
              <a:buNone/>
              <a:defRPr sz="42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6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6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2" name="Google Shape;132;p64"/>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133" name="Google Shape;133;p64" descr="A picture containing text, person&#10;&#10;Description automatically generated"/>
          <p:cNvPicPr preferRelativeResize="0"/>
          <p:nvPr/>
        </p:nvPicPr>
        <p:blipFill rotWithShape="1">
          <a:blip r:embed="rId2">
            <a:alphaModFix/>
          </a:blip>
          <a:srcRect/>
          <a:stretch/>
        </p:blipFill>
        <p:spPr>
          <a:xfrm>
            <a:off x="1089499" y="-51762"/>
            <a:ext cx="11102500" cy="6909762"/>
          </a:xfrm>
          <a:prstGeom prst="rect">
            <a:avLst/>
          </a:prstGeom>
          <a:noFill/>
          <a:ln>
            <a:noFill/>
          </a:ln>
        </p:spPr>
      </p:pic>
      <p:pic>
        <p:nvPicPr>
          <p:cNvPr id="134" name="Google Shape;134;p64"/>
          <p:cNvPicPr preferRelativeResize="0"/>
          <p:nvPr/>
        </p:nvPicPr>
        <p:blipFill rotWithShape="1">
          <a:blip r:embed="rId3">
            <a:alphaModFix/>
          </a:blip>
          <a:srcRect/>
          <a:stretch/>
        </p:blipFill>
        <p:spPr>
          <a:xfrm>
            <a:off x="457203" y="6000906"/>
            <a:ext cx="1828798" cy="556813"/>
          </a:xfrm>
          <a:prstGeom prst="rect">
            <a:avLst/>
          </a:prstGeom>
          <a:noFill/>
          <a:ln>
            <a:noFill/>
          </a:ln>
        </p:spPr>
      </p:pic>
    </p:spTree>
    <p:extLst>
      <p:ext uri="{BB962C8B-B14F-4D97-AF65-F5344CB8AC3E}">
        <p14:creationId xmlns:p14="http://schemas.microsoft.com/office/powerpoint/2010/main" val="3761455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6_Section Header_photo">
  <p:cSld name="6_Section Header_photo">
    <p:bg>
      <p:bgPr>
        <a:solidFill>
          <a:srgbClr val="00205C"/>
        </a:solidFill>
        <a:effectLst/>
      </p:bgPr>
    </p:bg>
    <p:spTree>
      <p:nvGrpSpPr>
        <p:cNvPr id="1" name="Shape 135"/>
        <p:cNvGrpSpPr/>
        <p:nvPr/>
      </p:nvGrpSpPr>
      <p:grpSpPr>
        <a:xfrm>
          <a:off x="0" y="0"/>
          <a:ext cx="0" cy="0"/>
          <a:chOff x="0" y="0"/>
          <a:chExt cx="0" cy="0"/>
        </a:xfrm>
      </p:grpSpPr>
      <p:pic>
        <p:nvPicPr>
          <p:cNvPr id="136" name="Google Shape;136;p65"/>
          <p:cNvPicPr preferRelativeResize="0"/>
          <p:nvPr/>
        </p:nvPicPr>
        <p:blipFill rotWithShape="1">
          <a:blip r:embed="rId2">
            <a:alphaModFix/>
          </a:blip>
          <a:srcRect/>
          <a:stretch/>
        </p:blipFill>
        <p:spPr>
          <a:xfrm>
            <a:off x="0" y="0"/>
            <a:ext cx="12192000" cy="6900530"/>
          </a:xfrm>
          <a:prstGeom prst="rect">
            <a:avLst/>
          </a:prstGeom>
          <a:noFill/>
          <a:ln>
            <a:noFill/>
          </a:ln>
        </p:spPr>
      </p:pic>
      <p:sp>
        <p:nvSpPr>
          <p:cNvPr id="137" name="Google Shape;137;p65"/>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65"/>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6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40" name="Google Shape;140;p65"/>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41" name="Google Shape;141;p65"/>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extLst>
      <p:ext uri="{BB962C8B-B14F-4D97-AF65-F5344CB8AC3E}">
        <p14:creationId xmlns:p14="http://schemas.microsoft.com/office/powerpoint/2010/main" val="2746653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_navy">
  <p:cSld name="Section Header_navy">
    <p:bg>
      <p:bgPr>
        <a:solidFill>
          <a:srgbClr val="00205C"/>
        </a:solidFill>
        <a:effectLst/>
      </p:bgPr>
    </p:bg>
    <p:spTree>
      <p:nvGrpSpPr>
        <p:cNvPr id="1" name="Shape 109"/>
        <p:cNvGrpSpPr/>
        <p:nvPr/>
      </p:nvGrpSpPr>
      <p:grpSpPr>
        <a:xfrm>
          <a:off x="0" y="0"/>
          <a:ext cx="0" cy="0"/>
          <a:chOff x="0" y="0"/>
          <a:chExt cx="0" cy="0"/>
        </a:xfrm>
      </p:grpSpPr>
      <p:sp>
        <p:nvSpPr>
          <p:cNvPr id="110" name="Google Shape;110;p61"/>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200"/>
              <a:buFont typeface="Calibri"/>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6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6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3" name="Google Shape;113;p61"/>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14" name="Google Shape;114;p61"/>
          <p:cNvPicPr preferRelativeResize="0"/>
          <p:nvPr/>
        </p:nvPicPr>
        <p:blipFill rotWithShape="1">
          <a:blip r:embed="rId2">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7_Section Header_photo">
  <p:cSld name="7_Section Header_photo">
    <p:bg>
      <p:bgPr>
        <a:solidFill>
          <a:srgbClr val="00205C"/>
        </a:solidFill>
        <a:effectLst/>
      </p:bgPr>
    </p:bg>
    <p:spTree>
      <p:nvGrpSpPr>
        <p:cNvPr id="1" name="Shape 142"/>
        <p:cNvGrpSpPr/>
        <p:nvPr/>
      </p:nvGrpSpPr>
      <p:grpSpPr>
        <a:xfrm>
          <a:off x="0" y="0"/>
          <a:ext cx="0" cy="0"/>
          <a:chOff x="0" y="0"/>
          <a:chExt cx="0" cy="0"/>
        </a:xfrm>
      </p:grpSpPr>
      <p:pic>
        <p:nvPicPr>
          <p:cNvPr id="143" name="Google Shape;143;p6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4" name="Google Shape;144;p66"/>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6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6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47" name="Google Shape;147;p66"/>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48" name="Google Shape;148;p66"/>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extLst>
      <p:ext uri="{BB962C8B-B14F-4D97-AF65-F5344CB8AC3E}">
        <p14:creationId xmlns:p14="http://schemas.microsoft.com/office/powerpoint/2010/main" val="26107506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8_Section Header_photo">
  <p:cSld name="8_Section Header_photo">
    <p:bg>
      <p:bgPr>
        <a:solidFill>
          <a:srgbClr val="00205C"/>
        </a:solidFill>
        <a:effectLst/>
      </p:bgPr>
    </p:bg>
    <p:spTree>
      <p:nvGrpSpPr>
        <p:cNvPr id="1" name="Shape 149"/>
        <p:cNvGrpSpPr/>
        <p:nvPr/>
      </p:nvGrpSpPr>
      <p:grpSpPr>
        <a:xfrm>
          <a:off x="0" y="0"/>
          <a:ext cx="0" cy="0"/>
          <a:chOff x="0" y="0"/>
          <a:chExt cx="0" cy="0"/>
        </a:xfrm>
      </p:grpSpPr>
      <p:pic>
        <p:nvPicPr>
          <p:cNvPr id="150" name="Google Shape;150;p67"/>
          <p:cNvPicPr preferRelativeResize="0"/>
          <p:nvPr/>
        </p:nvPicPr>
        <p:blipFill rotWithShape="1">
          <a:blip r:embed="rId2">
            <a:alphaModFix/>
          </a:blip>
          <a:srcRect l="-1" t="-1"/>
          <a:stretch/>
        </p:blipFill>
        <p:spPr>
          <a:xfrm>
            <a:off x="0" y="0"/>
            <a:ext cx="12192000" cy="6858000"/>
          </a:xfrm>
          <a:prstGeom prst="rect">
            <a:avLst/>
          </a:prstGeom>
          <a:noFill/>
          <a:ln>
            <a:noFill/>
          </a:ln>
        </p:spPr>
      </p:pic>
      <p:sp>
        <p:nvSpPr>
          <p:cNvPr id="151" name="Google Shape;151;p67"/>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67"/>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6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4" name="Google Shape;154;p67"/>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55" name="Google Shape;155;p67"/>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extLst>
      <p:ext uri="{BB962C8B-B14F-4D97-AF65-F5344CB8AC3E}">
        <p14:creationId xmlns:p14="http://schemas.microsoft.com/office/powerpoint/2010/main" val="36700585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0_Section Header_photo">
  <p:cSld name="10_Section Header_photo">
    <p:bg>
      <p:bgPr>
        <a:solidFill>
          <a:srgbClr val="00205C"/>
        </a:solidFill>
        <a:effectLst/>
      </p:bgPr>
    </p:bg>
    <p:spTree>
      <p:nvGrpSpPr>
        <p:cNvPr id="1" name="Shape 156"/>
        <p:cNvGrpSpPr/>
        <p:nvPr/>
      </p:nvGrpSpPr>
      <p:grpSpPr>
        <a:xfrm>
          <a:off x="0" y="0"/>
          <a:ext cx="0" cy="0"/>
          <a:chOff x="0" y="0"/>
          <a:chExt cx="0" cy="0"/>
        </a:xfrm>
      </p:grpSpPr>
      <p:pic>
        <p:nvPicPr>
          <p:cNvPr id="157" name="Google Shape;157;p68"/>
          <p:cNvPicPr preferRelativeResize="0"/>
          <p:nvPr/>
        </p:nvPicPr>
        <p:blipFill rotWithShape="1">
          <a:blip r:embed="rId2">
            <a:alphaModFix/>
          </a:blip>
          <a:srcRect/>
          <a:stretch/>
        </p:blipFill>
        <p:spPr>
          <a:xfrm>
            <a:off x="7188" y="0"/>
            <a:ext cx="12191999" cy="6858000"/>
          </a:xfrm>
          <a:prstGeom prst="rect">
            <a:avLst/>
          </a:prstGeom>
          <a:noFill/>
          <a:ln>
            <a:noFill/>
          </a:ln>
        </p:spPr>
      </p:pic>
      <p:sp>
        <p:nvSpPr>
          <p:cNvPr id="158" name="Google Shape;158;p68"/>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6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6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1" name="Google Shape;161;p68"/>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62" name="Google Shape;162;p68"/>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extLst>
      <p:ext uri="{BB962C8B-B14F-4D97-AF65-F5344CB8AC3E}">
        <p14:creationId xmlns:p14="http://schemas.microsoft.com/office/powerpoint/2010/main" val="9667020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3_Section Header_photo">
  <p:cSld name="13_Section Header_photo">
    <p:bg>
      <p:bgPr>
        <a:solidFill>
          <a:srgbClr val="00205C"/>
        </a:solidFill>
        <a:effectLst/>
      </p:bgPr>
    </p:bg>
    <p:spTree>
      <p:nvGrpSpPr>
        <p:cNvPr id="1" name="Shape 163"/>
        <p:cNvGrpSpPr/>
        <p:nvPr/>
      </p:nvGrpSpPr>
      <p:grpSpPr>
        <a:xfrm>
          <a:off x="0" y="0"/>
          <a:ext cx="0" cy="0"/>
          <a:chOff x="0" y="0"/>
          <a:chExt cx="0" cy="0"/>
        </a:xfrm>
      </p:grpSpPr>
      <p:pic>
        <p:nvPicPr>
          <p:cNvPr id="164" name="Google Shape;164;p69"/>
          <p:cNvPicPr preferRelativeResize="0"/>
          <p:nvPr/>
        </p:nvPicPr>
        <p:blipFill rotWithShape="1">
          <a:blip r:embed="rId2">
            <a:alphaModFix/>
          </a:blip>
          <a:srcRect/>
          <a:stretch/>
        </p:blipFill>
        <p:spPr>
          <a:xfrm>
            <a:off x="1" y="0"/>
            <a:ext cx="12192000" cy="6858000"/>
          </a:xfrm>
          <a:prstGeom prst="rect">
            <a:avLst/>
          </a:prstGeom>
          <a:noFill/>
          <a:ln>
            <a:noFill/>
          </a:ln>
        </p:spPr>
      </p:pic>
      <p:sp>
        <p:nvSpPr>
          <p:cNvPr id="165" name="Google Shape;165;p69"/>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69"/>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6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8" name="Google Shape;168;p69"/>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69" name="Google Shape;169;p69"/>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extLst>
      <p:ext uri="{BB962C8B-B14F-4D97-AF65-F5344CB8AC3E}">
        <p14:creationId xmlns:p14="http://schemas.microsoft.com/office/powerpoint/2010/main" val="11601965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15_Section Header_photo">
  <p:cSld name="15_Section Header_photo">
    <p:bg>
      <p:bgPr>
        <a:solidFill>
          <a:srgbClr val="00205C"/>
        </a:solidFill>
        <a:effectLst/>
      </p:bgPr>
    </p:bg>
    <p:spTree>
      <p:nvGrpSpPr>
        <p:cNvPr id="1" name="Shape 170"/>
        <p:cNvGrpSpPr/>
        <p:nvPr/>
      </p:nvGrpSpPr>
      <p:grpSpPr>
        <a:xfrm>
          <a:off x="0" y="0"/>
          <a:ext cx="0" cy="0"/>
          <a:chOff x="0" y="0"/>
          <a:chExt cx="0" cy="0"/>
        </a:xfrm>
      </p:grpSpPr>
      <p:pic>
        <p:nvPicPr>
          <p:cNvPr id="171" name="Google Shape;171;p7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2" name="Google Shape;172;p70"/>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7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7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5" name="Google Shape;175;p70"/>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76" name="Google Shape;176;p70"/>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extLst>
      <p:ext uri="{BB962C8B-B14F-4D97-AF65-F5344CB8AC3E}">
        <p14:creationId xmlns:p14="http://schemas.microsoft.com/office/powerpoint/2010/main" val="3185672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6_Section Header_photo">
  <p:cSld name="16_Section Header_photo">
    <p:bg>
      <p:bgPr>
        <a:solidFill>
          <a:srgbClr val="00205C"/>
        </a:solidFill>
        <a:effectLst/>
      </p:bgPr>
    </p:bg>
    <p:spTree>
      <p:nvGrpSpPr>
        <p:cNvPr id="1" name="Shape 177"/>
        <p:cNvGrpSpPr/>
        <p:nvPr/>
      </p:nvGrpSpPr>
      <p:grpSpPr>
        <a:xfrm>
          <a:off x="0" y="0"/>
          <a:ext cx="0" cy="0"/>
          <a:chOff x="0" y="0"/>
          <a:chExt cx="0" cy="0"/>
        </a:xfrm>
      </p:grpSpPr>
      <p:pic>
        <p:nvPicPr>
          <p:cNvPr id="178" name="Google Shape;178;p7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9" name="Google Shape;179;p71"/>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7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82" name="Google Shape;182;p71"/>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83" name="Google Shape;183;p71"/>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extLst>
      <p:ext uri="{BB962C8B-B14F-4D97-AF65-F5344CB8AC3E}">
        <p14:creationId xmlns:p14="http://schemas.microsoft.com/office/powerpoint/2010/main" val="29501866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12_Section Header_photo">
  <p:cSld name="12_Section Header_photo">
    <p:bg>
      <p:bgPr>
        <a:solidFill>
          <a:srgbClr val="00205C"/>
        </a:solidFill>
        <a:effectLst/>
      </p:bgPr>
    </p:bg>
    <p:spTree>
      <p:nvGrpSpPr>
        <p:cNvPr id="1" name="Shape 184"/>
        <p:cNvGrpSpPr/>
        <p:nvPr/>
      </p:nvGrpSpPr>
      <p:grpSpPr>
        <a:xfrm>
          <a:off x="0" y="0"/>
          <a:ext cx="0" cy="0"/>
          <a:chOff x="0" y="0"/>
          <a:chExt cx="0" cy="0"/>
        </a:xfrm>
      </p:grpSpPr>
      <p:pic>
        <p:nvPicPr>
          <p:cNvPr id="185" name="Google Shape;185;p72"/>
          <p:cNvPicPr preferRelativeResize="0"/>
          <p:nvPr/>
        </p:nvPicPr>
        <p:blipFill rotWithShape="1">
          <a:blip r:embed="rId2">
            <a:alphaModFix/>
          </a:blip>
          <a:srcRect/>
          <a:stretch/>
        </p:blipFill>
        <p:spPr>
          <a:xfrm>
            <a:off x="-39390" y="0"/>
            <a:ext cx="12192000" cy="6858000"/>
          </a:xfrm>
          <a:prstGeom prst="rect">
            <a:avLst/>
          </a:prstGeom>
          <a:noFill/>
          <a:ln>
            <a:noFill/>
          </a:ln>
        </p:spPr>
      </p:pic>
      <p:sp>
        <p:nvSpPr>
          <p:cNvPr id="186" name="Google Shape;186;p72"/>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7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7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89" name="Google Shape;189;p72"/>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190" name="Google Shape;190;p72"/>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extLst>
      <p:ext uri="{BB962C8B-B14F-4D97-AF65-F5344CB8AC3E}">
        <p14:creationId xmlns:p14="http://schemas.microsoft.com/office/powerpoint/2010/main" val="12326465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11_Section Header_photo">
  <p:cSld name="11_Section Header_photo">
    <p:bg>
      <p:bgPr>
        <a:solidFill>
          <a:srgbClr val="00205C"/>
        </a:solidFill>
        <a:effectLst/>
      </p:bgPr>
    </p:bg>
    <p:spTree>
      <p:nvGrpSpPr>
        <p:cNvPr id="1" name="Shape 191"/>
        <p:cNvGrpSpPr/>
        <p:nvPr/>
      </p:nvGrpSpPr>
      <p:grpSpPr>
        <a:xfrm>
          <a:off x="0" y="0"/>
          <a:ext cx="0" cy="0"/>
          <a:chOff x="0" y="0"/>
          <a:chExt cx="0" cy="0"/>
        </a:xfrm>
      </p:grpSpPr>
      <p:pic>
        <p:nvPicPr>
          <p:cNvPr id="192" name="Google Shape;192;p73"/>
          <p:cNvPicPr preferRelativeResize="0"/>
          <p:nvPr/>
        </p:nvPicPr>
        <p:blipFill rotWithShape="1">
          <a:blip r:embed="rId2">
            <a:alphaModFix/>
          </a:blip>
          <a:srcRect/>
          <a:stretch/>
        </p:blipFill>
        <p:spPr>
          <a:xfrm>
            <a:off x="1" y="0"/>
            <a:ext cx="12192000" cy="6858000"/>
          </a:xfrm>
          <a:prstGeom prst="rect">
            <a:avLst/>
          </a:prstGeom>
          <a:noFill/>
          <a:ln>
            <a:noFill/>
          </a:ln>
        </p:spPr>
      </p:pic>
      <p:sp>
        <p:nvSpPr>
          <p:cNvPr id="193" name="Google Shape;193;p73"/>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73"/>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7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6" name="Google Shape;196;p73"/>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197" name="Google Shape;197;p73"/>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extLst>
      <p:ext uri="{BB962C8B-B14F-4D97-AF65-F5344CB8AC3E}">
        <p14:creationId xmlns:p14="http://schemas.microsoft.com/office/powerpoint/2010/main" val="9636554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17_Section Header_photo">
  <p:cSld name="17_Section Header_photo">
    <p:bg>
      <p:bgPr>
        <a:solidFill>
          <a:srgbClr val="00205C"/>
        </a:solidFill>
        <a:effectLst/>
      </p:bgPr>
    </p:bg>
    <p:spTree>
      <p:nvGrpSpPr>
        <p:cNvPr id="1" name="Shape 198"/>
        <p:cNvGrpSpPr/>
        <p:nvPr/>
      </p:nvGrpSpPr>
      <p:grpSpPr>
        <a:xfrm>
          <a:off x="0" y="0"/>
          <a:ext cx="0" cy="0"/>
          <a:chOff x="0" y="0"/>
          <a:chExt cx="0" cy="0"/>
        </a:xfrm>
      </p:grpSpPr>
      <p:pic>
        <p:nvPicPr>
          <p:cNvPr id="199" name="Google Shape;199;p74"/>
          <p:cNvPicPr preferRelativeResize="0"/>
          <p:nvPr/>
        </p:nvPicPr>
        <p:blipFill rotWithShape="1">
          <a:blip r:embed="rId2">
            <a:alphaModFix/>
          </a:blip>
          <a:srcRect/>
          <a:stretch/>
        </p:blipFill>
        <p:spPr>
          <a:xfrm>
            <a:off x="0" y="0"/>
            <a:ext cx="12234530" cy="6858000"/>
          </a:xfrm>
          <a:prstGeom prst="rect">
            <a:avLst/>
          </a:prstGeom>
          <a:noFill/>
          <a:ln>
            <a:noFill/>
          </a:ln>
        </p:spPr>
      </p:pic>
      <p:sp>
        <p:nvSpPr>
          <p:cNvPr id="200" name="Google Shape;200;p74"/>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7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7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03" name="Google Shape;203;p74"/>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04" name="Google Shape;204;p74"/>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extLst>
      <p:ext uri="{BB962C8B-B14F-4D97-AF65-F5344CB8AC3E}">
        <p14:creationId xmlns:p14="http://schemas.microsoft.com/office/powerpoint/2010/main" val="21071410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18_Section Header_photo">
  <p:cSld name="18_Section Header_photo">
    <p:bg>
      <p:bgPr>
        <a:solidFill>
          <a:srgbClr val="00205C"/>
        </a:solidFill>
        <a:effectLst/>
      </p:bgPr>
    </p:bg>
    <p:spTree>
      <p:nvGrpSpPr>
        <p:cNvPr id="1" name="Shape 205"/>
        <p:cNvGrpSpPr/>
        <p:nvPr/>
      </p:nvGrpSpPr>
      <p:grpSpPr>
        <a:xfrm>
          <a:off x="0" y="0"/>
          <a:ext cx="0" cy="0"/>
          <a:chOff x="0" y="0"/>
          <a:chExt cx="0" cy="0"/>
        </a:xfrm>
      </p:grpSpPr>
      <p:pic>
        <p:nvPicPr>
          <p:cNvPr id="206" name="Google Shape;206;p7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07" name="Google Shape;207;p75"/>
          <p:cNvSpPr txBox="1">
            <a:spLocks noGrp="1"/>
          </p:cNvSpPr>
          <p:nvPr>
            <p:ph type="title"/>
          </p:nvPr>
        </p:nvSpPr>
        <p:spPr>
          <a:xfrm>
            <a:off x="457200" y="685801"/>
            <a:ext cx="4238786"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 name="Google Shape;208;p75"/>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7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10" name="Google Shape;210;p75"/>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11" name="Google Shape;211;p75"/>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extLst>
      <p:ext uri="{BB962C8B-B14F-4D97-AF65-F5344CB8AC3E}">
        <p14:creationId xmlns:p14="http://schemas.microsoft.com/office/powerpoint/2010/main" val="62495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_navy with bullets">
  <p:cSld name="Section Header_navy with bullets">
    <p:bg>
      <p:bgPr>
        <a:solidFill>
          <a:srgbClr val="00205C"/>
        </a:solidFill>
        <a:effectLst/>
      </p:bgPr>
    </p:bg>
    <p:spTree>
      <p:nvGrpSpPr>
        <p:cNvPr id="1" name="Shape 115"/>
        <p:cNvGrpSpPr/>
        <p:nvPr/>
      </p:nvGrpSpPr>
      <p:grpSpPr>
        <a:xfrm>
          <a:off x="0" y="0"/>
          <a:ext cx="0" cy="0"/>
          <a:chOff x="0" y="0"/>
          <a:chExt cx="0" cy="0"/>
        </a:xfrm>
      </p:grpSpPr>
      <p:sp>
        <p:nvSpPr>
          <p:cNvPr id="116" name="Google Shape;116;p62"/>
          <p:cNvSpPr txBox="1">
            <a:spLocks noGrp="1"/>
          </p:cNvSpPr>
          <p:nvPr>
            <p:ph type="title"/>
          </p:nvPr>
        </p:nvSpPr>
        <p:spPr>
          <a:xfrm>
            <a:off x="457200" y="685799"/>
            <a:ext cx="5638800" cy="307586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200"/>
              <a:buFont typeface="Calibri"/>
              <a:buNone/>
              <a:defRPr sz="4200">
                <a:solidFill>
                  <a:srgbClr val="009AD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62"/>
          <p:cNvSpPr txBox="1">
            <a:spLocks noGrp="1"/>
          </p:cNvSpPr>
          <p:nvPr>
            <p:ph type="body" idx="1"/>
          </p:nvPr>
        </p:nvSpPr>
        <p:spPr>
          <a:xfrm>
            <a:off x="7917084" y="685800"/>
            <a:ext cx="3817716" cy="5460993"/>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6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6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20" name="Google Shape;120;p62"/>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21" name="Google Shape;121;p62"/>
          <p:cNvPicPr preferRelativeResize="0"/>
          <p:nvPr/>
        </p:nvPicPr>
        <p:blipFill rotWithShape="1">
          <a:blip r:embed="rId2">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19_Section Header_photo">
  <p:cSld name="19_Section Header_photo">
    <p:bg>
      <p:bgPr>
        <a:solidFill>
          <a:srgbClr val="00205C"/>
        </a:solidFill>
        <a:effectLst/>
      </p:bgPr>
    </p:bg>
    <p:spTree>
      <p:nvGrpSpPr>
        <p:cNvPr id="1" name="Shape 212"/>
        <p:cNvGrpSpPr/>
        <p:nvPr/>
      </p:nvGrpSpPr>
      <p:grpSpPr>
        <a:xfrm>
          <a:off x="0" y="0"/>
          <a:ext cx="0" cy="0"/>
          <a:chOff x="0" y="0"/>
          <a:chExt cx="0" cy="0"/>
        </a:xfrm>
      </p:grpSpPr>
      <p:pic>
        <p:nvPicPr>
          <p:cNvPr id="213" name="Google Shape;213;p7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4" name="Google Shape;214;p76"/>
          <p:cNvSpPr txBox="1">
            <a:spLocks noGrp="1"/>
          </p:cNvSpPr>
          <p:nvPr>
            <p:ph type="title"/>
          </p:nvPr>
        </p:nvSpPr>
        <p:spPr>
          <a:xfrm>
            <a:off x="457200" y="685801"/>
            <a:ext cx="4238786"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5" name="Google Shape;215;p7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7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17" name="Google Shape;217;p76"/>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18" name="Google Shape;218;p76"/>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extLst>
      <p:ext uri="{BB962C8B-B14F-4D97-AF65-F5344CB8AC3E}">
        <p14:creationId xmlns:p14="http://schemas.microsoft.com/office/powerpoint/2010/main" val="27377369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205C"/>
        </a:solidFill>
        <a:effectLst/>
      </p:bgPr>
    </p:bg>
    <p:spTree>
      <p:nvGrpSpPr>
        <p:cNvPr id="1" name="Shape 219"/>
        <p:cNvGrpSpPr/>
        <p:nvPr/>
      </p:nvGrpSpPr>
      <p:grpSpPr>
        <a:xfrm>
          <a:off x="0" y="0"/>
          <a:ext cx="0" cy="0"/>
          <a:chOff x="0" y="0"/>
          <a:chExt cx="0" cy="0"/>
        </a:xfrm>
      </p:grpSpPr>
      <p:sp>
        <p:nvSpPr>
          <p:cNvPr id="220" name="Google Shape;220;p77"/>
          <p:cNvSpPr txBox="1">
            <a:spLocks noGrp="1"/>
          </p:cNvSpPr>
          <p:nvPr>
            <p:ph type="title"/>
          </p:nvPr>
        </p:nvSpPr>
        <p:spPr>
          <a:xfrm>
            <a:off x="457200" y="1846372"/>
            <a:ext cx="9700351"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000"/>
              <a:buFont typeface="Calibri"/>
              <a:buNone/>
              <a:defRPr sz="4000">
                <a:solidFill>
                  <a:srgbClr val="009AD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77"/>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7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23" name="Google Shape;223;p77"/>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sp>
        <p:nvSpPr>
          <p:cNvPr id="224" name="Google Shape;224;p77"/>
          <p:cNvSpPr txBox="1">
            <a:spLocks noGrp="1"/>
          </p:cNvSpPr>
          <p:nvPr>
            <p:ph type="body" idx="1"/>
          </p:nvPr>
        </p:nvSpPr>
        <p:spPr>
          <a:xfrm>
            <a:off x="457200" y="4734772"/>
            <a:ext cx="9700351" cy="76041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lt1"/>
              </a:buClr>
              <a:buSzPts val="1400"/>
              <a:buNone/>
              <a:defRPr b="1" i="0">
                <a:solidFill>
                  <a:schemeClr val="lt1"/>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5" name="Google Shape;225;p77"/>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extLst>
      <p:ext uri="{BB962C8B-B14F-4D97-AF65-F5344CB8AC3E}">
        <p14:creationId xmlns:p14="http://schemas.microsoft.com/office/powerpoint/2010/main" val="25626168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large text_navy">
  <p:cSld name="large text_navy">
    <p:bg>
      <p:bgPr>
        <a:solidFill>
          <a:srgbClr val="00205C"/>
        </a:solidFill>
        <a:effectLst/>
      </p:bgPr>
    </p:bg>
    <p:spTree>
      <p:nvGrpSpPr>
        <p:cNvPr id="1" name="Shape 226"/>
        <p:cNvGrpSpPr/>
        <p:nvPr/>
      </p:nvGrpSpPr>
      <p:grpSpPr>
        <a:xfrm>
          <a:off x="0" y="0"/>
          <a:ext cx="0" cy="0"/>
          <a:chOff x="0" y="0"/>
          <a:chExt cx="0" cy="0"/>
        </a:xfrm>
      </p:grpSpPr>
      <p:sp>
        <p:nvSpPr>
          <p:cNvPr id="227" name="Google Shape;227;p78"/>
          <p:cNvSpPr txBox="1">
            <a:spLocks noGrp="1"/>
          </p:cNvSpPr>
          <p:nvPr>
            <p:ph type="title"/>
          </p:nvPr>
        </p:nvSpPr>
        <p:spPr>
          <a:xfrm>
            <a:off x="457200" y="1139590"/>
            <a:ext cx="9700351" cy="21981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400"/>
              <a:buFont typeface="Calibri"/>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7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7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30" name="Google Shape;230;p78"/>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sp>
        <p:nvSpPr>
          <p:cNvPr id="231" name="Google Shape;231;p78"/>
          <p:cNvSpPr txBox="1">
            <a:spLocks noGrp="1"/>
          </p:cNvSpPr>
          <p:nvPr>
            <p:ph type="body" idx="1"/>
          </p:nvPr>
        </p:nvSpPr>
        <p:spPr>
          <a:xfrm>
            <a:off x="457200" y="1574800"/>
            <a:ext cx="9700351" cy="392038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800"/>
              </a:spcBef>
              <a:spcAft>
                <a:spcPts val="0"/>
              </a:spcAft>
              <a:buClr>
                <a:srgbClr val="009ADE"/>
              </a:buClr>
              <a:buSzPts val="4000"/>
              <a:buNone/>
              <a:defRPr sz="4000" b="0" i="0">
                <a:solidFill>
                  <a:srgbClr val="009ADE"/>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2" name="Google Shape;232;p78"/>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extLst>
      <p:ext uri="{BB962C8B-B14F-4D97-AF65-F5344CB8AC3E}">
        <p14:creationId xmlns:p14="http://schemas.microsoft.com/office/powerpoint/2010/main" val="24067400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large text ">
  <p:cSld name="large text ">
    <p:bg>
      <p:bgPr>
        <a:solidFill>
          <a:srgbClr val="DDEFF9"/>
        </a:solidFill>
        <a:effectLst/>
      </p:bgPr>
    </p:bg>
    <p:spTree>
      <p:nvGrpSpPr>
        <p:cNvPr id="1" name="Shape 233"/>
        <p:cNvGrpSpPr/>
        <p:nvPr/>
      </p:nvGrpSpPr>
      <p:grpSpPr>
        <a:xfrm>
          <a:off x="0" y="0"/>
          <a:ext cx="0" cy="0"/>
          <a:chOff x="0" y="0"/>
          <a:chExt cx="0" cy="0"/>
        </a:xfrm>
      </p:grpSpPr>
      <p:sp>
        <p:nvSpPr>
          <p:cNvPr id="234" name="Google Shape;234;p79"/>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7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36" name="Google Shape;236;p79"/>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237" name="Google Shape;237;p79"/>
          <p:cNvSpPr txBox="1">
            <a:spLocks noGrp="1"/>
          </p:cNvSpPr>
          <p:nvPr>
            <p:ph type="body" idx="1"/>
          </p:nvPr>
        </p:nvSpPr>
        <p:spPr>
          <a:xfrm>
            <a:off x="457200" y="4229051"/>
            <a:ext cx="7020558" cy="76041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400"/>
              <a:buNone/>
              <a:defRPr b="1" i="0">
                <a:solidFill>
                  <a:srgbClr val="00205C"/>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8" name="Google Shape;238;p79"/>
          <p:cNvPicPr preferRelativeResize="0"/>
          <p:nvPr/>
        </p:nvPicPr>
        <p:blipFill rotWithShape="1">
          <a:blip r:embed="rId2">
            <a:alphaModFix/>
          </a:blip>
          <a:srcRect/>
          <a:stretch/>
        </p:blipFill>
        <p:spPr>
          <a:xfrm>
            <a:off x="457205" y="6000906"/>
            <a:ext cx="1828792" cy="556811"/>
          </a:xfrm>
          <a:prstGeom prst="rect">
            <a:avLst/>
          </a:prstGeom>
          <a:noFill/>
          <a:ln>
            <a:noFill/>
          </a:ln>
        </p:spPr>
      </p:pic>
      <p:sp>
        <p:nvSpPr>
          <p:cNvPr id="239" name="Google Shape;239;p79"/>
          <p:cNvSpPr>
            <a:spLocks noGrp="1"/>
          </p:cNvSpPr>
          <p:nvPr>
            <p:ph type="pic" idx="2"/>
          </p:nvPr>
        </p:nvSpPr>
        <p:spPr>
          <a:xfrm>
            <a:off x="7760800" y="1551943"/>
            <a:ext cx="3973999" cy="3477249"/>
          </a:xfrm>
          <a:prstGeom prst="rect">
            <a:avLst/>
          </a:prstGeom>
          <a:noFill/>
          <a:ln>
            <a:noFill/>
          </a:ln>
        </p:spPr>
      </p:sp>
      <p:sp>
        <p:nvSpPr>
          <p:cNvPr id="240" name="Google Shape;240;p79"/>
          <p:cNvSpPr txBox="1"/>
          <p:nvPr/>
        </p:nvSpPr>
        <p:spPr>
          <a:xfrm>
            <a:off x="457201" y="1139590"/>
            <a:ext cx="7305040" cy="21981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00205C"/>
              </a:buClr>
              <a:buSzPts val="1400"/>
              <a:buFont typeface="Calibri"/>
              <a:buNone/>
            </a:pPr>
            <a:r>
              <a:rPr lang="en-US" sz="1400" b="0" i="0">
                <a:solidFill>
                  <a:srgbClr val="00205C"/>
                </a:solidFill>
                <a:latin typeface="Calibri"/>
                <a:ea typeface="Calibri"/>
                <a:cs typeface="Calibri"/>
                <a:sym typeface="Calibri"/>
              </a:rPr>
              <a:t>Click to edit Master title style</a:t>
            </a:r>
            <a:endParaRPr/>
          </a:p>
        </p:txBody>
      </p:sp>
      <p:sp>
        <p:nvSpPr>
          <p:cNvPr id="241" name="Google Shape;241;p79"/>
          <p:cNvSpPr txBox="1">
            <a:spLocks noGrp="1"/>
          </p:cNvSpPr>
          <p:nvPr>
            <p:ph type="body" idx="3"/>
          </p:nvPr>
        </p:nvSpPr>
        <p:spPr>
          <a:xfrm>
            <a:off x="457201" y="1574801"/>
            <a:ext cx="7020559" cy="26542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800"/>
              </a:spcBef>
              <a:spcAft>
                <a:spcPts val="0"/>
              </a:spcAft>
              <a:buClr>
                <a:srgbClr val="00205C"/>
              </a:buClr>
              <a:buSzPts val="4000"/>
              <a:buNone/>
              <a:defRPr sz="4000" b="0" i="0">
                <a:solidFill>
                  <a:srgbClr val="00205C"/>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967907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3 photos with caption">
  <p:cSld name="3 photos with caption">
    <p:spTree>
      <p:nvGrpSpPr>
        <p:cNvPr id="1" name="Shape 242"/>
        <p:cNvGrpSpPr/>
        <p:nvPr/>
      </p:nvGrpSpPr>
      <p:grpSpPr>
        <a:xfrm>
          <a:off x="0" y="0"/>
          <a:ext cx="0" cy="0"/>
          <a:chOff x="0" y="0"/>
          <a:chExt cx="0" cy="0"/>
        </a:xfrm>
      </p:grpSpPr>
      <p:sp>
        <p:nvSpPr>
          <p:cNvPr id="243" name="Google Shape;243;p80"/>
          <p:cNvSpPr txBox="1">
            <a:spLocks noGrp="1"/>
          </p:cNvSpPr>
          <p:nvPr>
            <p:ph type="title"/>
          </p:nvPr>
        </p:nvSpPr>
        <p:spPr>
          <a:xfrm>
            <a:off x="457200" y="685800"/>
            <a:ext cx="11277600" cy="56387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80"/>
          <p:cNvSpPr txBox="1">
            <a:spLocks noGrp="1"/>
          </p:cNvSpPr>
          <p:nvPr>
            <p:ph type="body" idx="1"/>
          </p:nvPr>
        </p:nvSpPr>
        <p:spPr>
          <a:xfrm>
            <a:off x="457199" y="4979393"/>
            <a:ext cx="3657600" cy="88292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8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8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47" name="Google Shape;247;p80"/>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48" name="Google Shape;248;p80"/>
          <p:cNvPicPr preferRelativeResize="0"/>
          <p:nvPr/>
        </p:nvPicPr>
        <p:blipFill rotWithShape="1">
          <a:blip r:embed="rId2">
            <a:alphaModFix/>
          </a:blip>
          <a:srcRect/>
          <a:stretch/>
        </p:blipFill>
        <p:spPr>
          <a:xfrm>
            <a:off x="457204" y="6000906"/>
            <a:ext cx="1828795" cy="556812"/>
          </a:xfrm>
          <a:prstGeom prst="rect">
            <a:avLst/>
          </a:prstGeom>
          <a:noFill/>
          <a:ln>
            <a:noFill/>
          </a:ln>
        </p:spPr>
      </p:pic>
      <p:sp>
        <p:nvSpPr>
          <p:cNvPr id="249" name="Google Shape;249;p80"/>
          <p:cNvSpPr>
            <a:spLocks noGrp="1"/>
          </p:cNvSpPr>
          <p:nvPr>
            <p:ph type="pic" idx="2"/>
          </p:nvPr>
        </p:nvSpPr>
        <p:spPr>
          <a:xfrm>
            <a:off x="457200" y="1600200"/>
            <a:ext cx="3657600" cy="3200400"/>
          </a:xfrm>
          <a:prstGeom prst="rect">
            <a:avLst/>
          </a:prstGeom>
          <a:noFill/>
          <a:ln>
            <a:noFill/>
          </a:ln>
        </p:spPr>
      </p:sp>
      <p:sp>
        <p:nvSpPr>
          <p:cNvPr id="250" name="Google Shape;250;p80"/>
          <p:cNvSpPr>
            <a:spLocks noGrp="1"/>
          </p:cNvSpPr>
          <p:nvPr>
            <p:ph type="pic" idx="3"/>
          </p:nvPr>
        </p:nvSpPr>
        <p:spPr>
          <a:xfrm>
            <a:off x="4267200" y="1600200"/>
            <a:ext cx="3657600" cy="3200400"/>
          </a:xfrm>
          <a:prstGeom prst="rect">
            <a:avLst/>
          </a:prstGeom>
          <a:noFill/>
          <a:ln>
            <a:noFill/>
          </a:ln>
        </p:spPr>
      </p:sp>
      <p:sp>
        <p:nvSpPr>
          <p:cNvPr id="251" name="Google Shape;251;p80"/>
          <p:cNvSpPr>
            <a:spLocks noGrp="1"/>
          </p:cNvSpPr>
          <p:nvPr>
            <p:ph type="pic" idx="4"/>
          </p:nvPr>
        </p:nvSpPr>
        <p:spPr>
          <a:xfrm>
            <a:off x="8077200" y="1600200"/>
            <a:ext cx="3657600" cy="3200400"/>
          </a:xfrm>
          <a:prstGeom prst="rect">
            <a:avLst/>
          </a:prstGeom>
          <a:noFill/>
          <a:ln>
            <a:noFill/>
          </a:ln>
        </p:spPr>
      </p:sp>
      <p:sp>
        <p:nvSpPr>
          <p:cNvPr id="252" name="Google Shape;252;p80"/>
          <p:cNvSpPr txBox="1">
            <a:spLocks noGrp="1"/>
          </p:cNvSpPr>
          <p:nvPr>
            <p:ph type="body" idx="5"/>
          </p:nvPr>
        </p:nvSpPr>
        <p:spPr>
          <a:xfrm>
            <a:off x="4267199" y="4979393"/>
            <a:ext cx="3657600" cy="88292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 name="Google Shape;253;p80"/>
          <p:cNvSpPr txBox="1">
            <a:spLocks noGrp="1"/>
          </p:cNvSpPr>
          <p:nvPr>
            <p:ph type="body" idx="6"/>
          </p:nvPr>
        </p:nvSpPr>
        <p:spPr>
          <a:xfrm>
            <a:off x="8077199" y="4979393"/>
            <a:ext cx="3657600" cy="88292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096272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Content + Callout">
  <p:cSld name="Title and Content + Callout">
    <p:spTree>
      <p:nvGrpSpPr>
        <p:cNvPr id="1" name="Shape 254"/>
        <p:cNvGrpSpPr/>
        <p:nvPr/>
      </p:nvGrpSpPr>
      <p:grpSpPr>
        <a:xfrm>
          <a:off x="0" y="0"/>
          <a:ext cx="0" cy="0"/>
          <a:chOff x="0" y="0"/>
          <a:chExt cx="0" cy="0"/>
        </a:xfrm>
      </p:grpSpPr>
      <p:sp>
        <p:nvSpPr>
          <p:cNvPr id="255" name="Google Shape;255;p81"/>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6" name="Google Shape;256;p81"/>
          <p:cNvSpPr txBox="1">
            <a:spLocks noGrp="1"/>
          </p:cNvSpPr>
          <p:nvPr>
            <p:ph type="body" idx="1"/>
          </p:nvPr>
        </p:nvSpPr>
        <p:spPr>
          <a:xfrm>
            <a:off x="457200" y="1825625"/>
            <a:ext cx="7467600" cy="388429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 name="Google Shape;257;p8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8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59" name="Google Shape;259;p81"/>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260" name="Google Shape;260;p81"/>
          <p:cNvSpPr txBox="1">
            <a:spLocks noGrp="1"/>
          </p:cNvSpPr>
          <p:nvPr>
            <p:ph type="body" idx="2"/>
          </p:nvPr>
        </p:nvSpPr>
        <p:spPr>
          <a:xfrm>
            <a:off x="8077200" y="1828801"/>
            <a:ext cx="3657600" cy="4343400"/>
          </a:xfrm>
          <a:prstGeom prst="rect">
            <a:avLst/>
          </a:prstGeom>
          <a:solidFill>
            <a:srgbClr val="DDEFF9"/>
          </a:solidFill>
          <a:ln>
            <a:noFill/>
          </a:ln>
        </p:spPr>
        <p:txBody>
          <a:bodyPr spcFirstLastPara="1" wrap="square" lIns="182875" tIns="182875" rIns="182875" bIns="182875" anchor="t" anchorCtr="0">
            <a:normAutofit/>
          </a:bodyPr>
          <a:lstStyle>
            <a:lvl1pPr marL="457200" lvl="0" indent="-228600" algn="l">
              <a:lnSpc>
                <a:spcPct val="100000"/>
              </a:lnSpc>
              <a:spcBef>
                <a:spcPts val="1000"/>
              </a:spcBef>
              <a:spcAft>
                <a:spcPts val="0"/>
              </a:spcAft>
              <a:buClr>
                <a:srgbClr val="00205C"/>
              </a:buClr>
              <a:buSzPts val="2000"/>
              <a:buNone/>
              <a:defRPr sz="2000">
                <a:solidFill>
                  <a:srgbClr val="00205C"/>
                </a:solidFill>
              </a:defRPr>
            </a:lvl1pPr>
            <a:lvl2pPr marL="914400" lvl="1" indent="-228600" algn="l">
              <a:lnSpc>
                <a:spcPct val="100000"/>
              </a:lnSpc>
              <a:spcBef>
                <a:spcPts val="500"/>
              </a:spcBef>
              <a:spcAft>
                <a:spcPts val="0"/>
              </a:spcAft>
              <a:buClr>
                <a:srgbClr val="00205C"/>
              </a:buClr>
              <a:buSzPts val="2000"/>
              <a:buNone/>
              <a:defRPr sz="2000">
                <a:solidFill>
                  <a:srgbClr val="00205C"/>
                </a:solidFill>
              </a:defRPr>
            </a:lvl2pPr>
            <a:lvl3pPr marL="1371600" lvl="2" indent="-228600" algn="l">
              <a:lnSpc>
                <a:spcPct val="100000"/>
              </a:lnSpc>
              <a:spcBef>
                <a:spcPts val="500"/>
              </a:spcBef>
              <a:spcAft>
                <a:spcPts val="0"/>
              </a:spcAft>
              <a:buClr>
                <a:srgbClr val="00205C"/>
              </a:buClr>
              <a:buSzPts val="2000"/>
              <a:buNone/>
              <a:defRPr sz="2000">
                <a:solidFill>
                  <a:srgbClr val="00205C"/>
                </a:solidFill>
              </a:defRPr>
            </a:lvl3pPr>
            <a:lvl4pPr marL="1828800" lvl="3" indent="-228600" algn="l">
              <a:lnSpc>
                <a:spcPct val="100000"/>
              </a:lnSpc>
              <a:spcBef>
                <a:spcPts val="500"/>
              </a:spcBef>
              <a:spcAft>
                <a:spcPts val="0"/>
              </a:spcAft>
              <a:buClr>
                <a:srgbClr val="00205C"/>
              </a:buClr>
              <a:buSzPts val="2000"/>
              <a:buNone/>
              <a:defRPr sz="2000">
                <a:solidFill>
                  <a:srgbClr val="00205C"/>
                </a:solidFill>
              </a:defRPr>
            </a:lvl4pPr>
            <a:lvl5pPr marL="2286000" lvl="4" indent="-228600" algn="l">
              <a:lnSpc>
                <a:spcPct val="100000"/>
              </a:lnSpc>
              <a:spcBef>
                <a:spcPts val="500"/>
              </a:spcBef>
              <a:spcAft>
                <a:spcPts val="0"/>
              </a:spcAft>
              <a:buClr>
                <a:srgbClr val="00205C"/>
              </a:buClr>
              <a:buSzPts val="2000"/>
              <a:buNone/>
              <a:defRPr sz="2000">
                <a:solidFill>
                  <a:srgbClr val="00205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61" name="Google Shape;261;p81"/>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extLst>
      <p:ext uri="{BB962C8B-B14F-4D97-AF65-F5344CB8AC3E}">
        <p14:creationId xmlns:p14="http://schemas.microsoft.com/office/powerpoint/2010/main" val="15024812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2"/>
        <p:cNvGrpSpPr/>
        <p:nvPr/>
      </p:nvGrpSpPr>
      <p:grpSpPr>
        <a:xfrm>
          <a:off x="0" y="0"/>
          <a:ext cx="0" cy="0"/>
          <a:chOff x="0" y="0"/>
          <a:chExt cx="0" cy="0"/>
        </a:xfrm>
      </p:grpSpPr>
      <p:sp>
        <p:nvSpPr>
          <p:cNvPr id="263" name="Google Shape;263;p82"/>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4" name="Google Shape;264;p8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8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66" name="Google Shape;266;p82"/>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67" name="Google Shape;267;p82"/>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extLst>
      <p:ext uri="{BB962C8B-B14F-4D97-AF65-F5344CB8AC3E}">
        <p14:creationId xmlns:p14="http://schemas.microsoft.com/office/powerpoint/2010/main" val="40217690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_navy background">
  <p:cSld name="Title Only_navy background">
    <p:bg>
      <p:bgPr>
        <a:solidFill>
          <a:srgbClr val="00205C"/>
        </a:solidFill>
        <a:effectLst/>
      </p:bgPr>
    </p:bg>
    <p:spTree>
      <p:nvGrpSpPr>
        <p:cNvPr id="1" name="Shape 268"/>
        <p:cNvGrpSpPr/>
        <p:nvPr/>
      </p:nvGrpSpPr>
      <p:grpSpPr>
        <a:xfrm>
          <a:off x="0" y="0"/>
          <a:ext cx="0" cy="0"/>
          <a:chOff x="0" y="0"/>
          <a:chExt cx="0" cy="0"/>
        </a:xfrm>
      </p:grpSpPr>
      <p:sp>
        <p:nvSpPr>
          <p:cNvPr id="269" name="Google Shape;269;p83"/>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0" name="Google Shape;270;p83"/>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8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2" name="Google Shape;272;p83"/>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273" name="Google Shape;273;p83"/>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extLst>
      <p:ext uri="{BB962C8B-B14F-4D97-AF65-F5344CB8AC3E}">
        <p14:creationId xmlns:p14="http://schemas.microsoft.com/office/powerpoint/2010/main" val="2553762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Content_light blue">
  <p:cSld name="Title and Content_light blue">
    <p:bg>
      <p:bgPr>
        <a:solidFill>
          <a:srgbClr val="DDEFF9"/>
        </a:solidFill>
        <a:effectLst/>
      </p:bgPr>
    </p:bg>
    <p:spTree>
      <p:nvGrpSpPr>
        <p:cNvPr id="1" name="Shape 274"/>
        <p:cNvGrpSpPr/>
        <p:nvPr/>
      </p:nvGrpSpPr>
      <p:grpSpPr>
        <a:xfrm>
          <a:off x="0" y="0"/>
          <a:ext cx="0" cy="0"/>
          <a:chOff x="0" y="0"/>
          <a:chExt cx="0" cy="0"/>
        </a:xfrm>
      </p:grpSpPr>
      <p:sp>
        <p:nvSpPr>
          <p:cNvPr id="275" name="Google Shape;275;p84"/>
          <p:cNvSpPr txBox="1">
            <a:spLocks noGrp="1"/>
          </p:cNvSpPr>
          <p:nvPr>
            <p:ph type="title"/>
          </p:nvPr>
        </p:nvSpPr>
        <p:spPr>
          <a:xfrm>
            <a:off x="457200" y="685800"/>
            <a:ext cx="45720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6" name="Google Shape;276;p84"/>
          <p:cNvSpPr txBox="1">
            <a:spLocks noGrp="1"/>
          </p:cNvSpPr>
          <p:nvPr>
            <p:ph type="body" idx="1"/>
          </p:nvPr>
        </p:nvSpPr>
        <p:spPr>
          <a:xfrm>
            <a:off x="457200" y="1825625"/>
            <a:ext cx="4572000" cy="388429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400"/>
              <a:buNone/>
              <a:defRPr/>
            </a:lvl1pPr>
            <a:lvl2pPr marL="914400" lvl="1" indent="-228600" algn="l">
              <a:lnSpc>
                <a:spcPct val="100000"/>
              </a:lnSpc>
              <a:spcBef>
                <a:spcPts val="0"/>
              </a:spcBef>
              <a:spcAft>
                <a:spcPts val="0"/>
              </a:spcAft>
              <a:buClr>
                <a:schemeClr val="dk1"/>
              </a:buClr>
              <a:buSzPts val="1400"/>
              <a:buNone/>
              <a:defRPr/>
            </a:lvl2pPr>
            <a:lvl3pPr marL="1371600" lvl="2" indent="-228600" algn="l">
              <a:lnSpc>
                <a:spcPct val="100000"/>
              </a:lnSpc>
              <a:spcBef>
                <a:spcPts val="0"/>
              </a:spcBef>
              <a:spcAft>
                <a:spcPts val="0"/>
              </a:spcAft>
              <a:buClr>
                <a:schemeClr val="dk1"/>
              </a:buClr>
              <a:buSzPts val="1400"/>
              <a:buNone/>
              <a:defRPr/>
            </a:lvl3pPr>
            <a:lvl4pPr marL="1828800" lvl="3" indent="-228600" algn="l">
              <a:lnSpc>
                <a:spcPct val="100000"/>
              </a:lnSpc>
              <a:spcBef>
                <a:spcPts val="0"/>
              </a:spcBef>
              <a:spcAft>
                <a:spcPts val="0"/>
              </a:spcAft>
              <a:buClr>
                <a:schemeClr val="dk1"/>
              </a:buClr>
              <a:buSzPts val="1400"/>
              <a:buNone/>
              <a:defRPr/>
            </a:lvl4pPr>
            <a:lvl5pPr marL="2286000" lvl="4" indent="-228600" algn="l">
              <a:lnSpc>
                <a:spcPct val="100000"/>
              </a:lnSpc>
              <a:spcBef>
                <a:spcPts val="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 name="Google Shape;277;p84"/>
          <p:cNvSpPr txBox="1">
            <a:spLocks noGrp="1"/>
          </p:cNvSpPr>
          <p:nvPr>
            <p:ph type="ftr" idx="11"/>
          </p:nvPr>
        </p:nvSpPr>
        <p:spPr>
          <a:xfrm>
            <a:off x="6200172" y="6404128"/>
            <a:ext cx="5154592" cy="320675"/>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8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9" name="Google Shape;279;p84"/>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80" name="Google Shape;280;p84"/>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extLst>
      <p:ext uri="{BB962C8B-B14F-4D97-AF65-F5344CB8AC3E}">
        <p14:creationId xmlns:p14="http://schemas.microsoft.com/office/powerpoint/2010/main" val="26555961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Content Two columns long_lt blue">
  <p:cSld name="Title and Content Two columns long_lt blue">
    <p:bg>
      <p:bgPr>
        <a:solidFill>
          <a:srgbClr val="DDEFF9"/>
        </a:solidFill>
        <a:effectLst/>
      </p:bgPr>
    </p:bg>
    <p:spTree>
      <p:nvGrpSpPr>
        <p:cNvPr id="1" name="Shape 281"/>
        <p:cNvGrpSpPr/>
        <p:nvPr/>
      </p:nvGrpSpPr>
      <p:grpSpPr>
        <a:xfrm>
          <a:off x="0" y="0"/>
          <a:ext cx="0" cy="0"/>
          <a:chOff x="0" y="0"/>
          <a:chExt cx="0" cy="0"/>
        </a:xfrm>
      </p:grpSpPr>
      <p:sp>
        <p:nvSpPr>
          <p:cNvPr id="282" name="Google Shape;282;p85"/>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85"/>
          <p:cNvSpPr txBox="1">
            <a:spLocks noGrp="1"/>
          </p:cNvSpPr>
          <p:nvPr>
            <p:ph type="body" idx="1"/>
          </p:nvPr>
        </p:nvSpPr>
        <p:spPr>
          <a:xfrm>
            <a:off x="457200" y="2517751"/>
            <a:ext cx="5486398"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4" name="Google Shape;284;p85"/>
          <p:cNvSpPr txBox="1">
            <a:spLocks noGrp="1"/>
          </p:cNvSpPr>
          <p:nvPr>
            <p:ph type="body" idx="2"/>
          </p:nvPr>
        </p:nvSpPr>
        <p:spPr>
          <a:xfrm>
            <a:off x="6248403" y="2517751"/>
            <a:ext cx="5486400"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85"/>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8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87" name="Google Shape;287;p85"/>
          <p:cNvSpPr txBox="1">
            <a:spLocks noGrp="1"/>
          </p:cNvSpPr>
          <p:nvPr>
            <p:ph type="body" idx="3"/>
          </p:nvPr>
        </p:nvSpPr>
        <p:spPr>
          <a:xfrm>
            <a:off x="457200" y="1828800"/>
            <a:ext cx="5486399"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8" name="Google Shape;288;p85"/>
          <p:cNvSpPr txBox="1">
            <a:spLocks noGrp="1"/>
          </p:cNvSpPr>
          <p:nvPr>
            <p:ph type="body" idx="4"/>
          </p:nvPr>
        </p:nvSpPr>
        <p:spPr>
          <a:xfrm>
            <a:off x="6248404" y="1828800"/>
            <a:ext cx="5494112"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289" name="Google Shape;289;p85"/>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90" name="Google Shape;290;p85" descr="WHO EMRO | EMRO home page | Landing | Front page"/>
          <p:cNvPicPr preferRelativeResize="0"/>
          <p:nvPr/>
        </p:nvPicPr>
        <p:blipFill rotWithShape="1">
          <a:blip r:embed="rId2">
            <a:alphaModFix/>
          </a:blip>
          <a:srcRect/>
          <a:stretch/>
        </p:blipFill>
        <p:spPr>
          <a:xfrm>
            <a:off x="457201" y="5840443"/>
            <a:ext cx="1828800" cy="854996"/>
          </a:xfrm>
          <a:prstGeom prst="rect">
            <a:avLst/>
          </a:prstGeom>
          <a:noFill/>
          <a:ln>
            <a:noFill/>
          </a:ln>
        </p:spPr>
      </p:pic>
    </p:spTree>
    <p:extLst>
      <p:ext uri="{BB962C8B-B14F-4D97-AF65-F5344CB8AC3E}">
        <p14:creationId xmlns:p14="http://schemas.microsoft.com/office/powerpoint/2010/main" val="3657007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_light blue">
  <p:cSld name="Section Header_light blue">
    <p:bg>
      <p:bgPr>
        <a:solidFill>
          <a:srgbClr val="DDEFF9"/>
        </a:solidFill>
        <a:effectLst/>
      </p:bgPr>
    </p:bg>
    <p:spTree>
      <p:nvGrpSpPr>
        <p:cNvPr id="1" name="Shape 122"/>
        <p:cNvGrpSpPr/>
        <p:nvPr/>
      </p:nvGrpSpPr>
      <p:grpSpPr>
        <a:xfrm>
          <a:off x="0" y="0"/>
          <a:ext cx="0" cy="0"/>
          <a:chOff x="0" y="0"/>
          <a:chExt cx="0" cy="0"/>
        </a:xfrm>
      </p:grpSpPr>
      <p:sp>
        <p:nvSpPr>
          <p:cNvPr id="123" name="Google Shape;123;p63"/>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4200"/>
              <a:buFont typeface="Calibri"/>
              <a:buNone/>
              <a:defRPr sz="42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63"/>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6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26" name="Google Shape;126;p63"/>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127" name="Google Shape;127;p63" descr="WHO EMRO"/>
          <p:cNvPicPr preferRelativeResize="0"/>
          <p:nvPr/>
        </p:nvPicPr>
        <p:blipFill rotWithShape="1">
          <a:blip r:embed="rId2">
            <a:alphaModFix/>
          </a:blip>
          <a:srcRect/>
          <a:stretch/>
        </p:blipFill>
        <p:spPr>
          <a:xfrm>
            <a:off x="457200" y="5273675"/>
            <a:ext cx="1447800" cy="1447800"/>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Content Three columns">
  <p:cSld name="1_Title and Content Three columns">
    <p:spTree>
      <p:nvGrpSpPr>
        <p:cNvPr id="1" name="Shape 291"/>
        <p:cNvGrpSpPr/>
        <p:nvPr/>
      </p:nvGrpSpPr>
      <p:grpSpPr>
        <a:xfrm>
          <a:off x="0" y="0"/>
          <a:ext cx="0" cy="0"/>
          <a:chOff x="0" y="0"/>
          <a:chExt cx="0" cy="0"/>
        </a:xfrm>
      </p:grpSpPr>
      <p:sp>
        <p:nvSpPr>
          <p:cNvPr id="292" name="Google Shape;292;p86"/>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3" name="Google Shape;293;p86"/>
          <p:cNvSpPr txBox="1">
            <a:spLocks noGrp="1"/>
          </p:cNvSpPr>
          <p:nvPr>
            <p:ph type="body" idx="1"/>
          </p:nvPr>
        </p:nvSpPr>
        <p:spPr>
          <a:xfrm>
            <a:off x="457200"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8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8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96" name="Google Shape;296;p86"/>
          <p:cNvSpPr txBox="1">
            <a:spLocks noGrp="1"/>
          </p:cNvSpPr>
          <p:nvPr>
            <p:ph type="body" idx="2"/>
          </p:nvPr>
        </p:nvSpPr>
        <p:spPr>
          <a:xfrm>
            <a:off x="457200"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297" name="Google Shape;297;p86"/>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298" name="Google Shape;298;p86"/>
          <p:cNvSpPr txBox="1">
            <a:spLocks noGrp="1"/>
          </p:cNvSpPr>
          <p:nvPr>
            <p:ph type="body" idx="3"/>
          </p:nvPr>
        </p:nvSpPr>
        <p:spPr>
          <a:xfrm>
            <a:off x="426903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 name="Google Shape;299;p86"/>
          <p:cNvSpPr txBox="1">
            <a:spLocks noGrp="1"/>
          </p:cNvSpPr>
          <p:nvPr>
            <p:ph type="body" idx="4"/>
          </p:nvPr>
        </p:nvSpPr>
        <p:spPr>
          <a:xfrm>
            <a:off x="426903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0" name="Google Shape;300;p86"/>
          <p:cNvSpPr txBox="1">
            <a:spLocks noGrp="1"/>
          </p:cNvSpPr>
          <p:nvPr>
            <p:ph type="body" idx="5"/>
          </p:nvPr>
        </p:nvSpPr>
        <p:spPr>
          <a:xfrm>
            <a:off x="806985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86"/>
          <p:cNvSpPr txBox="1">
            <a:spLocks noGrp="1"/>
          </p:cNvSpPr>
          <p:nvPr>
            <p:ph type="body" idx="6"/>
          </p:nvPr>
        </p:nvSpPr>
        <p:spPr>
          <a:xfrm>
            <a:off x="806985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302" name="Google Shape;302;p86"/>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extLst>
      <p:ext uri="{BB962C8B-B14F-4D97-AF65-F5344CB8AC3E}">
        <p14:creationId xmlns:p14="http://schemas.microsoft.com/office/powerpoint/2010/main" val="26620435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Content Three columns_lt blue">
  <p:cSld name="Title and Content Three columns_lt blue">
    <p:bg>
      <p:bgPr>
        <a:solidFill>
          <a:srgbClr val="DDEFF9"/>
        </a:solidFill>
        <a:effectLst/>
      </p:bgPr>
    </p:bg>
    <p:spTree>
      <p:nvGrpSpPr>
        <p:cNvPr id="1" name="Shape 303"/>
        <p:cNvGrpSpPr/>
        <p:nvPr/>
      </p:nvGrpSpPr>
      <p:grpSpPr>
        <a:xfrm>
          <a:off x="0" y="0"/>
          <a:ext cx="0" cy="0"/>
          <a:chOff x="0" y="0"/>
          <a:chExt cx="0" cy="0"/>
        </a:xfrm>
      </p:grpSpPr>
      <p:sp>
        <p:nvSpPr>
          <p:cNvPr id="304" name="Google Shape;304;p87"/>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87"/>
          <p:cNvSpPr txBox="1">
            <a:spLocks noGrp="1"/>
          </p:cNvSpPr>
          <p:nvPr>
            <p:ph type="body" idx="1"/>
          </p:nvPr>
        </p:nvSpPr>
        <p:spPr>
          <a:xfrm>
            <a:off x="457200"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87"/>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8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08" name="Google Shape;308;p87"/>
          <p:cNvSpPr txBox="1">
            <a:spLocks noGrp="1"/>
          </p:cNvSpPr>
          <p:nvPr>
            <p:ph type="body" idx="2"/>
          </p:nvPr>
        </p:nvSpPr>
        <p:spPr>
          <a:xfrm>
            <a:off x="457200"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309" name="Google Shape;309;p87"/>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310" name="Google Shape;310;p87"/>
          <p:cNvSpPr txBox="1">
            <a:spLocks noGrp="1"/>
          </p:cNvSpPr>
          <p:nvPr>
            <p:ph type="body" idx="3"/>
          </p:nvPr>
        </p:nvSpPr>
        <p:spPr>
          <a:xfrm>
            <a:off x="426903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1" name="Google Shape;311;p87"/>
          <p:cNvSpPr txBox="1">
            <a:spLocks noGrp="1"/>
          </p:cNvSpPr>
          <p:nvPr>
            <p:ph type="body" idx="4"/>
          </p:nvPr>
        </p:nvSpPr>
        <p:spPr>
          <a:xfrm>
            <a:off x="426903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2" name="Google Shape;312;p87"/>
          <p:cNvSpPr txBox="1">
            <a:spLocks noGrp="1"/>
          </p:cNvSpPr>
          <p:nvPr>
            <p:ph type="body" idx="5"/>
          </p:nvPr>
        </p:nvSpPr>
        <p:spPr>
          <a:xfrm>
            <a:off x="806985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 name="Google Shape;313;p87"/>
          <p:cNvSpPr txBox="1">
            <a:spLocks noGrp="1"/>
          </p:cNvSpPr>
          <p:nvPr>
            <p:ph type="body" idx="6"/>
          </p:nvPr>
        </p:nvSpPr>
        <p:spPr>
          <a:xfrm>
            <a:off x="806985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314" name="Google Shape;314;p87"/>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extLst>
      <p:ext uri="{BB962C8B-B14F-4D97-AF65-F5344CB8AC3E}">
        <p14:creationId xmlns:p14="http://schemas.microsoft.com/office/powerpoint/2010/main" val="26678285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omparison_ Two">
  <p:cSld name="Comparison_ Two">
    <p:bg>
      <p:bgPr>
        <a:solidFill>
          <a:srgbClr val="00205C"/>
        </a:solidFill>
        <a:effectLst/>
      </p:bgPr>
    </p:bg>
    <p:spTree>
      <p:nvGrpSpPr>
        <p:cNvPr id="1" name="Shape 315"/>
        <p:cNvGrpSpPr/>
        <p:nvPr/>
      </p:nvGrpSpPr>
      <p:grpSpPr>
        <a:xfrm>
          <a:off x="0" y="0"/>
          <a:ext cx="0" cy="0"/>
          <a:chOff x="0" y="0"/>
          <a:chExt cx="0" cy="0"/>
        </a:xfrm>
      </p:grpSpPr>
      <p:sp>
        <p:nvSpPr>
          <p:cNvPr id="316" name="Google Shape;316;p88"/>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7" name="Google Shape;317;p88"/>
          <p:cNvSpPr txBox="1">
            <a:spLocks noGrp="1"/>
          </p:cNvSpPr>
          <p:nvPr>
            <p:ph type="body" idx="1"/>
          </p:nvPr>
        </p:nvSpPr>
        <p:spPr>
          <a:xfrm>
            <a:off x="457199" y="4071396"/>
            <a:ext cx="5486400" cy="1689318"/>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88"/>
          <p:cNvSpPr txBox="1">
            <a:spLocks noGrp="1"/>
          </p:cNvSpPr>
          <p:nvPr>
            <p:ph type="body" idx="2"/>
          </p:nvPr>
        </p:nvSpPr>
        <p:spPr>
          <a:xfrm>
            <a:off x="6245352" y="4050792"/>
            <a:ext cx="5486400" cy="170588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 name="Google Shape;319;p8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8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21" name="Google Shape;321;p88"/>
          <p:cNvSpPr txBox="1">
            <a:spLocks noGrp="1"/>
          </p:cNvSpPr>
          <p:nvPr>
            <p:ph type="body" idx="3"/>
          </p:nvPr>
        </p:nvSpPr>
        <p:spPr>
          <a:xfrm>
            <a:off x="457200" y="2998280"/>
            <a:ext cx="5486399" cy="82391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2" name="Google Shape;322;p88"/>
          <p:cNvSpPr txBox="1">
            <a:spLocks noGrp="1"/>
          </p:cNvSpPr>
          <p:nvPr>
            <p:ph type="body" idx="4"/>
          </p:nvPr>
        </p:nvSpPr>
        <p:spPr>
          <a:xfrm>
            <a:off x="6248404" y="2998280"/>
            <a:ext cx="5494112" cy="82391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323" name="Google Shape;323;p88"/>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324" name="Google Shape;324;p88"/>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extLst>
      <p:ext uri="{BB962C8B-B14F-4D97-AF65-F5344CB8AC3E}">
        <p14:creationId xmlns:p14="http://schemas.microsoft.com/office/powerpoint/2010/main" val="4998895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omparison_ Three">
  <p:cSld name="Comparison_ Three">
    <p:bg>
      <p:bgPr>
        <a:solidFill>
          <a:srgbClr val="00205C"/>
        </a:solidFill>
        <a:effectLst/>
      </p:bgPr>
    </p:bg>
    <p:spTree>
      <p:nvGrpSpPr>
        <p:cNvPr id="1" name="Shape 325"/>
        <p:cNvGrpSpPr/>
        <p:nvPr/>
      </p:nvGrpSpPr>
      <p:grpSpPr>
        <a:xfrm>
          <a:off x="0" y="0"/>
          <a:ext cx="0" cy="0"/>
          <a:chOff x="0" y="0"/>
          <a:chExt cx="0" cy="0"/>
        </a:xfrm>
      </p:grpSpPr>
      <p:sp>
        <p:nvSpPr>
          <p:cNvPr id="326" name="Google Shape;326;p89"/>
          <p:cNvSpPr txBox="1">
            <a:spLocks noGrp="1"/>
          </p:cNvSpPr>
          <p:nvPr>
            <p:ph type="title"/>
          </p:nvPr>
        </p:nvSpPr>
        <p:spPr>
          <a:xfrm>
            <a:off x="457200" y="457200"/>
            <a:ext cx="5638800" cy="113453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89"/>
          <p:cNvSpPr txBox="1">
            <a:spLocks noGrp="1"/>
          </p:cNvSpPr>
          <p:nvPr>
            <p:ph type="body" idx="1"/>
          </p:nvPr>
        </p:nvSpPr>
        <p:spPr>
          <a:xfrm>
            <a:off x="457201" y="4051583"/>
            <a:ext cx="3657600" cy="166055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89"/>
          <p:cNvSpPr txBox="1">
            <a:spLocks noGrp="1"/>
          </p:cNvSpPr>
          <p:nvPr>
            <p:ph type="body" idx="2"/>
          </p:nvPr>
        </p:nvSpPr>
        <p:spPr>
          <a:xfrm>
            <a:off x="4276222" y="4051583"/>
            <a:ext cx="3648578" cy="166055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89"/>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8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31" name="Google Shape;331;p89"/>
          <p:cNvSpPr txBox="1">
            <a:spLocks noGrp="1"/>
          </p:cNvSpPr>
          <p:nvPr>
            <p:ph type="body" idx="3"/>
          </p:nvPr>
        </p:nvSpPr>
        <p:spPr>
          <a:xfrm>
            <a:off x="8061767" y="4051583"/>
            <a:ext cx="3648578" cy="166055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2" name="Google Shape;332;p89"/>
          <p:cNvSpPr txBox="1">
            <a:spLocks noGrp="1"/>
          </p:cNvSpPr>
          <p:nvPr>
            <p:ph type="body" idx="4"/>
          </p:nvPr>
        </p:nvSpPr>
        <p:spPr>
          <a:xfrm>
            <a:off x="4267200" y="3388291"/>
            <a:ext cx="3657600" cy="52728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3" name="Google Shape;333;p89"/>
          <p:cNvSpPr txBox="1">
            <a:spLocks noGrp="1"/>
          </p:cNvSpPr>
          <p:nvPr>
            <p:ph type="body" idx="5"/>
          </p:nvPr>
        </p:nvSpPr>
        <p:spPr>
          <a:xfrm>
            <a:off x="457200" y="3408116"/>
            <a:ext cx="3657600" cy="52728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4" name="Google Shape;334;p89"/>
          <p:cNvSpPr txBox="1">
            <a:spLocks noGrp="1"/>
          </p:cNvSpPr>
          <p:nvPr>
            <p:ph type="body" idx="6"/>
          </p:nvPr>
        </p:nvSpPr>
        <p:spPr>
          <a:xfrm>
            <a:off x="8077200" y="3408116"/>
            <a:ext cx="3657600" cy="52728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335" name="Google Shape;335;p89"/>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extLst>
      <p:ext uri="{BB962C8B-B14F-4D97-AF65-F5344CB8AC3E}">
        <p14:creationId xmlns:p14="http://schemas.microsoft.com/office/powerpoint/2010/main" val="5254239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ontent with graphic" type="objTx">
  <p:cSld name="Content with graphic">
    <p:spTree>
      <p:nvGrpSpPr>
        <p:cNvPr id="1" name="Shape 336"/>
        <p:cNvGrpSpPr/>
        <p:nvPr/>
      </p:nvGrpSpPr>
      <p:grpSpPr>
        <a:xfrm>
          <a:off x="0" y="0"/>
          <a:ext cx="0" cy="0"/>
          <a:chOff x="0" y="0"/>
          <a:chExt cx="0" cy="0"/>
        </a:xfrm>
      </p:grpSpPr>
      <p:sp>
        <p:nvSpPr>
          <p:cNvPr id="337" name="Google Shape;337;p90"/>
          <p:cNvSpPr/>
          <p:nvPr/>
        </p:nvSpPr>
        <p:spPr>
          <a:xfrm>
            <a:off x="4259484" y="0"/>
            <a:ext cx="7932516" cy="6858000"/>
          </a:xfrm>
          <a:prstGeom prst="rect">
            <a:avLst/>
          </a:prstGeom>
          <a:solidFill>
            <a:srgbClr val="DDEF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8" name="Google Shape;338;p90"/>
          <p:cNvSpPr txBox="1">
            <a:spLocks noGrp="1"/>
          </p:cNvSpPr>
          <p:nvPr>
            <p:ph type="title"/>
          </p:nvPr>
        </p:nvSpPr>
        <p:spPr>
          <a:xfrm>
            <a:off x="460435" y="685800"/>
            <a:ext cx="3335388" cy="8397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sz="24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90"/>
          <p:cNvSpPr txBox="1">
            <a:spLocks noGrp="1"/>
          </p:cNvSpPr>
          <p:nvPr>
            <p:ph type="body" idx="1"/>
          </p:nvPr>
        </p:nvSpPr>
        <p:spPr>
          <a:xfrm>
            <a:off x="5183188" y="987425"/>
            <a:ext cx="6172200" cy="4873625"/>
          </a:xfrm>
          <a:prstGeom prst="rect">
            <a:avLst/>
          </a:prstGeom>
          <a:noFill/>
          <a:ln>
            <a:noFill/>
          </a:ln>
        </p:spPr>
        <p:txBody>
          <a:bodyPr spcFirstLastPara="1" wrap="square" lIns="0" tIns="0" rIns="0" bIns="0" anchor="t" anchorCtr="0">
            <a:normAutofit/>
          </a:bodyPr>
          <a:lstStyle>
            <a:lvl1pPr marL="457200" lvl="0" indent="-431800" algn="l">
              <a:lnSpc>
                <a:spcPct val="100000"/>
              </a:lnSpc>
              <a:spcBef>
                <a:spcPts val="1000"/>
              </a:spcBef>
              <a:spcAft>
                <a:spcPts val="0"/>
              </a:spcAft>
              <a:buClr>
                <a:schemeClr val="dk1"/>
              </a:buClr>
              <a:buSzPts val="3200"/>
              <a:buChar char="•"/>
              <a:defRPr sz="3200"/>
            </a:lvl1pPr>
            <a:lvl2pPr marL="914400" lvl="1" indent="-406400" algn="l">
              <a:lnSpc>
                <a:spcPct val="100000"/>
              </a:lnSpc>
              <a:spcBef>
                <a:spcPts val="500"/>
              </a:spcBef>
              <a:spcAft>
                <a:spcPts val="0"/>
              </a:spcAft>
              <a:buClr>
                <a:schemeClr val="dk1"/>
              </a:buClr>
              <a:buSzPts val="2800"/>
              <a:buChar char="•"/>
              <a:defRPr sz="2800"/>
            </a:lvl2pPr>
            <a:lvl3pPr marL="1371600" lvl="2" indent="-381000" algn="l">
              <a:lnSpc>
                <a:spcPct val="100000"/>
              </a:lnSpc>
              <a:spcBef>
                <a:spcPts val="5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40" name="Google Shape;340;p90"/>
          <p:cNvSpPr txBox="1">
            <a:spLocks noGrp="1"/>
          </p:cNvSpPr>
          <p:nvPr>
            <p:ph type="body" idx="2"/>
          </p:nvPr>
        </p:nvSpPr>
        <p:spPr>
          <a:xfrm>
            <a:off x="457200" y="1828801"/>
            <a:ext cx="3335388" cy="375284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1400"/>
              <a:buFont typeface="Calibri"/>
              <a:buNone/>
              <a:defRPr sz="14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1" name="Google Shape;341;p9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9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43" name="Google Shape;343;p90"/>
          <p:cNvCxnSpPr/>
          <p:nvPr/>
        </p:nvCxnSpPr>
        <p:spPr>
          <a:xfrm>
            <a:off x="457200" y="457200"/>
            <a:ext cx="3338623" cy="0"/>
          </a:xfrm>
          <a:prstGeom prst="straightConnector1">
            <a:avLst/>
          </a:prstGeom>
          <a:noFill/>
          <a:ln w="19050" cap="flat" cmpd="sng">
            <a:solidFill>
              <a:srgbClr val="00205C"/>
            </a:solidFill>
            <a:prstDash val="solid"/>
            <a:miter lim="800000"/>
            <a:headEnd type="none" w="sm" len="sm"/>
            <a:tailEnd type="none" w="sm" len="sm"/>
          </a:ln>
        </p:spPr>
      </p:cxnSp>
      <p:pic>
        <p:nvPicPr>
          <p:cNvPr id="344" name="Google Shape;344;p90" descr="WHO EMRO | EMRO home page | Landing | Front page"/>
          <p:cNvPicPr preferRelativeResize="0"/>
          <p:nvPr/>
        </p:nvPicPr>
        <p:blipFill rotWithShape="1">
          <a:blip r:embed="rId2">
            <a:alphaModFix/>
          </a:blip>
          <a:srcRect/>
          <a:stretch/>
        </p:blipFill>
        <p:spPr>
          <a:xfrm>
            <a:off x="457200" y="5703304"/>
            <a:ext cx="1990725" cy="925778"/>
          </a:xfrm>
          <a:prstGeom prst="rect">
            <a:avLst/>
          </a:prstGeom>
          <a:noFill/>
          <a:ln>
            <a:noFill/>
          </a:ln>
        </p:spPr>
      </p:pic>
    </p:spTree>
    <p:extLst>
      <p:ext uri="{BB962C8B-B14F-4D97-AF65-F5344CB8AC3E}">
        <p14:creationId xmlns:p14="http://schemas.microsoft.com/office/powerpoint/2010/main" val="8524729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bg>
      <p:bgPr>
        <a:solidFill>
          <a:srgbClr val="DDEFF9"/>
        </a:solidFill>
        <a:effectLst/>
      </p:bgPr>
    </p:bg>
    <p:spTree>
      <p:nvGrpSpPr>
        <p:cNvPr id="1" name="Shape 345"/>
        <p:cNvGrpSpPr/>
        <p:nvPr/>
      </p:nvGrpSpPr>
      <p:grpSpPr>
        <a:xfrm>
          <a:off x="0" y="0"/>
          <a:ext cx="0" cy="0"/>
          <a:chOff x="0" y="0"/>
          <a:chExt cx="0" cy="0"/>
        </a:xfrm>
      </p:grpSpPr>
      <p:sp>
        <p:nvSpPr>
          <p:cNvPr id="346" name="Google Shape;346;p91"/>
          <p:cNvSpPr txBox="1">
            <a:spLocks noGrp="1"/>
          </p:cNvSpPr>
          <p:nvPr>
            <p:ph type="title"/>
          </p:nvPr>
        </p:nvSpPr>
        <p:spPr>
          <a:xfrm>
            <a:off x="457200" y="685800"/>
            <a:ext cx="3337560" cy="857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sz="24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7" name="Google Shape;347;p91"/>
          <p:cNvSpPr>
            <a:spLocks noGrp="1"/>
          </p:cNvSpPr>
          <p:nvPr>
            <p:ph type="pic" idx="2"/>
          </p:nvPr>
        </p:nvSpPr>
        <p:spPr>
          <a:xfrm>
            <a:off x="4267200" y="0"/>
            <a:ext cx="7924800" cy="6858000"/>
          </a:xfrm>
          <a:prstGeom prst="rect">
            <a:avLst/>
          </a:prstGeom>
          <a:noFill/>
          <a:ln>
            <a:noFill/>
          </a:ln>
        </p:spPr>
      </p:sp>
      <p:sp>
        <p:nvSpPr>
          <p:cNvPr id="348" name="Google Shape;348;p91"/>
          <p:cNvSpPr txBox="1">
            <a:spLocks noGrp="1"/>
          </p:cNvSpPr>
          <p:nvPr>
            <p:ph type="body" idx="1"/>
          </p:nvPr>
        </p:nvSpPr>
        <p:spPr>
          <a:xfrm>
            <a:off x="457200" y="1828800"/>
            <a:ext cx="3337560" cy="388112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400"/>
              <a:buNone/>
              <a:defRPr sz="1400">
                <a:solidFill>
                  <a:schemeClr val="dk1"/>
                </a:solidFill>
              </a:defRPr>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9" name="Google Shape;349;p9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9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51" name="Google Shape;351;p91"/>
          <p:cNvCxnSpPr/>
          <p:nvPr/>
        </p:nvCxnSpPr>
        <p:spPr>
          <a:xfrm>
            <a:off x="457200" y="457200"/>
            <a:ext cx="3337560" cy="0"/>
          </a:xfrm>
          <a:prstGeom prst="straightConnector1">
            <a:avLst/>
          </a:prstGeom>
          <a:noFill/>
          <a:ln w="19050" cap="flat" cmpd="sng">
            <a:solidFill>
              <a:srgbClr val="00205C"/>
            </a:solidFill>
            <a:prstDash val="solid"/>
            <a:miter lim="800000"/>
            <a:headEnd type="none" w="sm" len="sm"/>
            <a:tailEnd type="none" w="sm" len="sm"/>
          </a:ln>
        </p:spPr>
      </p:cxnSp>
      <p:pic>
        <p:nvPicPr>
          <p:cNvPr id="352" name="Google Shape;352;p91"/>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extLst>
      <p:ext uri="{BB962C8B-B14F-4D97-AF65-F5344CB8AC3E}">
        <p14:creationId xmlns:p14="http://schemas.microsoft.com/office/powerpoint/2010/main" val="28972161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15889"/>
            <a:ext cx="12192000" cy="592233"/>
          </a:xfrm>
          <a:prstGeom prst="rect">
            <a:avLst/>
          </a:prstGeom>
        </p:spPr>
        <p:txBody>
          <a:bodyPr anchor="t" anchorCtr="0"/>
          <a:lstStyle>
            <a:lvl1pPr algn="ctr">
              <a:defRPr lang="en-US" sz="3300" b="1" kern="1200" dirty="0">
                <a:solidFill>
                  <a:srgbClr val="5A5A59"/>
                </a:solidFill>
                <a:latin typeface="Franklin Gothic Demi"/>
                <a:ea typeface="+mj-ea"/>
                <a:cs typeface="Franklin Gothic Demi"/>
              </a:defRPr>
            </a:lvl1pPr>
          </a:lstStyle>
          <a:p>
            <a:r>
              <a:rPr lang="en-US" dirty="0"/>
              <a:t>Click to edit Master title style</a:t>
            </a:r>
          </a:p>
        </p:txBody>
      </p:sp>
      <p:sp>
        <p:nvSpPr>
          <p:cNvPr id="15" name="Slide Number Placeholder 5"/>
          <p:cNvSpPr>
            <a:spLocks noGrp="1"/>
          </p:cNvSpPr>
          <p:nvPr>
            <p:ph type="sldNum" sz="quarter" idx="4"/>
          </p:nvPr>
        </p:nvSpPr>
        <p:spPr>
          <a:xfrm>
            <a:off x="0" y="6256131"/>
            <a:ext cx="460587" cy="365125"/>
          </a:xfrm>
          <a:prstGeom prst="rect">
            <a:avLst/>
          </a:prstGeom>
        </p:spPr>
        <p:txBody>
          <a:bodyPr vert="horz" lIns="91440" tIns="45720" rIns="91440" bIns="45720" rtlCol="0" anchor="ctr"/>
          <a:lstStyle>
            <a:lvl1pPr algn="ctr">
              <a:defRPr sz="1200">
                <a:solidFill>
                  <a:schemeClr val="bg1"/>
                </a:solidFill>
                <a:latin typeface="Franklin Gothic Medium Cond"/>
                <a:cs typeface="Franklin Gothic Medium Cond"/>
              </a:defRPr>
            </a:lvl1pPr>
          </a:lstStyle>
          <a:p>
            <a:fld id="{02EE1290-9E1B-4365-AB05-C2444418A1B0}" type="slidenum">
              <a:rPr lang="en-US" smtClean="0"/>
              <a:pPr/>
              <a:t>‹#›</a:t>
            </a:fld>
            <a:endParaRPr lang="en-US" dirty="0"/>
          </a:p>
        </p:txBody>
      </p:sp>
    </p:spTree>
    <p:extLst>
      <p:ext uri="{BB962C8B-B14F-4D97-AF65-F5344CB8AC3E}">
        <p14:creationId xmlns:p14="http://schemas.microsoft.com/office/powerpoint/2010/main" val="7215534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4" name="Date Placeholder 3"/>
          <p:cNvSpPr>
            <a:spLocks noGrp="1"/>
          </p:cNvSpPr>
          <p:nvPr>
            <p:ph type="dt" sz="half" idx="10"/>
          </p:nvPr>
        </p:nvSpPr>
        <p:spPr/>
        <p:txBody>
          <a:bodyPr/>
          <a:lstStyle/>
          <a:p>
            <a:fld id="{2CF44138-EC5E-41F5-BB08-CCE2FA019DD8}" type="datetimeFigureOut">
              <a:rPr lang="en-US" smtClean="0"/>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F4489-B465-4B7D-8C18-FD8A2B9697F6}" type="slidenum">
              <a:rPr lang="en-US" smtClean="0"/>
              <a:t>‹#›</a:t>
            </a:fld>
            <a:endParaRPr lang="en-US"/>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9485312" y="5467582"/>
            <a:ext cx="2606606" cy="1072917"/>
          </a:xfrm>
          <a:prstGeom prst="rect">
            <a:avLst/>
          </a:prstGeom>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t="-1" r="4247" b="28129"/>
          <a:stretch/>
        </p:blipFill>
        <p:spPr>
          <a:xfrm>
            <a:off x="9055100" y="2692400"/>
            <a:ext cx="3149600" cy="4178300"/>
          </a:xfrm>
          <a:prstGeom prst="rect">
            <a:avLst/>
          </a:prstGeom>
        </p:spPr>
      </p:pic>
      <p:pic>
        <p:nvPicPr>
          <p:cNvPr id="10" name="Picture 9"/>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9485312" y="5464836"/>
            <a:ext cx="2527300" cy="1040273"/>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21812" y="628975"/>
            <a:ext cx="2659222" cy="1721107"/>
          </a:xfrm>
          <a:prstGeom prst="rect">
            <a:avLst/>
          </a:prstGeom>
        </p:spPr>
      </p:pic>
    </p:spTree>
    <p:extLst>
      <p:ext uri="{BB962C8B-B14F-4D97-AF65-F5344CB8AC3E}">
        <p14:creationId xmlns:p14="http://schemas.microsoft.com/office/powerpoint/2010/main" val="16587272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44138-EC5E-41F5-BB08-CCE2FA019DD8}" type="datetimeFigureOut">
              <a:rPr lang="en-US" smtClean="0"/>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F4489-B465-4B7D-8C18-FD8A2B9697F6}" type="slidenum">
              <a:rPr lang="en-US" smtClean="0"/>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3600" y="5726668"/>
            <a:ext cx="10058400" cy="1131332"/>
          </a:xfrm>
          <a:prstGeom prst="rect">
            <a:avLst/>
          </a:prstGeom>
        </p:spPr>
      </p:pic>
      <p:pic>
        <p:nvPicPr>
          <p:cNvPr id="10" name="Picture 9"/>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9804400" y="5893400"/>
            <a:ext cx="2069383" cy="851788"/>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3020" y="5675868"/>
            <a:ext cx="1647389" cy="1066227"/>
          </a:xfrm>
          <a:prstGeom prst="rect">
            <a:avLst/>
          </a:prstGeom>
        </p:spPr>
      </p:pic>
    </p:spTree>
    <p:extLst>
      <p:ext uri="{BB962C8B-B14F-4D97-AF65-F5344CB8AC3E}">
        <p14:creationId xmlns:p14="http://schemas.microsoft.com/office/powerpoint/2010/main" val="9863070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F44138-EC5E-41F5-BB08-CCE2FA019DD8}" type="datetimeFigureOut">
              <a:rPr lang="en-US" smtClean="0"/>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F4489-B465-4B7D-8C18-FD8A2B9697F6}"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3600" y="5726668"/>
            <a:ext cx="10058400" cy="1131332"/>
          </a:xfrm>
          <a:prstGeom prst="rect">
            <a:avLst/>
          </a:prstGeom>
        </p:spPr>
      </p:pic>
      <p:pic>
        <p:nvPicPr>
          <p:cNvPr id="9" name="Picture 8"/>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9804400" y="5893400"/>
            <a:ext cx="2069383" cy="85178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3020" y="5675868"/>
            <a:ext cx="1647389" cy="1066227"/>
          </a:xfrm>
          <a:prstGeom prst="rect">
            <a:avLst/>
          </a:prstGeom>
        </p:spPr>
      </p:pic>
    </p:spTree>
    <p:extLst>
      <p:ext uri="{BB962C8B-B14F-4D97-AF65-F5344CB8AC3E}">
        <p14:creationId xmlns:p14="http://schemas.microsoft.com/office/powerpoint/2010/main" val="2287351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_light blue+image">
  <p:cSld name="Section Header_light blue+image">
    <p:bg>
      <p:bgPr>
        <a:solidFill>
          <a:srgbClr val="DDEFF9"/>
        </a:solidFill>
        <a:effectLst/>
      </p:bgPr>
    </p:bg>
    <p:spTree>
      <p:nvGrpSpPr>
        <p:cNvPr id="1" name="Shape 128"/>
        <p:cNvGrpSpPr/>
        <p:nvPr/>
      </p:nvGrpSpPr>
      <p:grpSpPr>
        <a:xfrm>
          <a:off x="0" y="0"/>
          <a:ext cx="0" cy="0"/>
          <a:chOff x="0" y="0"/>
          <a:chExt cx="0" cy="0"/>
        </a:xfrm>
      </p:grpSpPr>
      <p:sp>
        <p:nvSpPr>
          <p:cNvPr id="129" name="Google Shape;129;p64"/>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4200"/>
              <a:buFont typeface="Calibri"/>
              <a:buNone/>
              <a:defRPr sz="42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6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6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2" name="Google Shape;132;p64"/>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133" name="Google Shape;133;p64" descr="A picture containing text, person&#10;&#10;Description automatically generated"/>
          <p:cNvPicPr preferRelativeResize="0"/>
          <p:nvPr/>
        </p:nvPicPr>
        <p:blipFill rotWithShape="1">
          <a:blip r:embed="rId2">
            <a:alphaModFix/>
          </a:blip>
          <a:srcRect/>
          <a:stretch/>
        </p:blipFill>
        <p:spPr>
          <a:xfrm>
            <a:off x="1089499" y="-51762"/>
            <a:ext cx="11102500" cy="6909762"/>
          </a:xfrm>
          <a:prstGeom prst="rect">
            <a:avLst/>
          </a:prstGeom>
          <a:noFill/>
          <a:ln>
            <a:noFill/>
          </a:ln>
        </p:spPr>
      </p:pic>
      <p:pic>
        <p:nvPicPr>
          <p:cNvPr id="134" name="Google Shape;134;p64"/>
          <p:cNvPicPr preferRelativeResize="0"/>
          <p:nvPr/>
        </p:nvPicPr>
        <p:blipFill rotWithShape="1">
          <a:blip r:embed="rId3">
            <a:alphaModFix/>
          </a:blip>
          <a:srcRect/>
          <a:stretch/>
        </p:blipFill>
        <p:spPr>
          <a:xfrm>
            <a:off x="457203" y="6000906"/>
            <a:ext cx="1828798" cy="556813"/>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F44138-EC5E-41F5-BB08-CCE2FA019DD8}" type="datetimeFigureOut">
              <a:rPr lang="en-US" smtClean="0"/>
              <a:t>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F4489-B465-4B7D-8C18-FD8A2B9697F6}"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3600" y="5726668"/>
            <a:ext cx="10058400" cy="1131332"/>
          </a:xfrm>
          <a:prstGeom prst="rect">
            <a:avLst/>
          </a:prstGeom>
        </p:spPr>
      </p:pic>
      <p:pic>
        <p:nvPicPr>
          <p:cNvPr id="10" name="Picture 9"/>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9804400" y="5893400"/>
            <a:ext cx="2069383" cy="851788"/>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3020" y="5675868"/>
            <a:ext cx="1647389" cy="1066227"/>
          </a:xfrm>
          <a:prstGeom prst="rect">
            <a:avLst/>
          </a:prstGeom>
        </p:spPr>
      </p:pic>
    </p:spTree>
    <p:extLst>
      <p:ext uri="{BB962C8B-B14F-4D97-AF65-F5344CB8AC3E}">
        <p14:creationId xmlns:p14="http://schemas.microsoft.com/office/powerpoint/2010/main" val="40397893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F44138-EC5E-41F5-BB08-CCE2FA019DD8}" type="datetimeFigureOut">
              <a:rPr lang="en-US" smtClean="0"/>
              <a:t>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FF4489-B465-4B7D-8C18-FD8A2B9697F6}" type="slidenum">
              <a:rPr lang="en-US" smtClean="0"/>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3600" y="5726668"/>
            <a:ext cx="10058400" cy="1131332"/>
          </a:xfrm>
          <a:prstGeom prst="rect">
            <a:avLst/>
          </a:prstGeom>
        </p:spPr>
      </p:pic>
      <p:pic>
        <p:nvPicPr>
          <p:cNvPr id="12" name="Picture 11"/>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9804400" y="5893400"/>
            <a:ext cx="2069383" cy="851788"/>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3020" y="5675868"/>
            <a:ext cx="1647389" cy="1066227"/>
          </a:xfrm>
          <a:prstGeom prst="rect">
            <a:avLst/>
          </a:prstGeom>
        </p:spPr>
      </p:pic>
    </p:spTree>
    <p:extLst>
      <p:ext uri="{BB962C8B-B14F-4D97-AF65-F5344CB8AC3E}">
        <p14:creationId xmlns:p14="http://schemas.microsoft.com/office/powerpoint/2010/main" val="29187230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2CF44138-EC5E-41F5-BB08-CCE2FA019DD8}" type="datetimeFigureOut">
              <a:rPr lang="en-US" smtClean="0"/>
              <a:t>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FF4489-B465-4B7D-8C18-FD8A2B9697F6}"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3600" y="5726668"/>
            <a:ext cx="10058400" cy="1131332"/>
          </a:xfrm>
          <a:prstGeom prst="rect">
            <a:avLst/>
          </a:prstGeom>
        </p:spPr>
      </p:pic>
      <p:pic>
        <p:nvPicPr>
          <p:cNvPr id="8" name="Picture 7"/>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9804400" y="5893400"/>
            <a:ext cx="2069383" cy="851788"/>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3020" y="5675868"/>
            <a:ext cx="1647389" cy="1066227"/>
          </a:xfrm>
          <a:prstGeom prst="rect">
            <a:avLst/>
          </a:prstGeom>
        </p:spPr>
      </p:pic>
    </p:spTree>
    <p:extLst>
      <p:ext uri="{BB962C8B-B14F-4D97-AF65-F5344CB8AC3E}">
        <p14:creationId xmlns:p14="http://schemas.microsoft.com/office/powerpoint/2010/main" val="16935557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44138-EC5E-41F5-BB08-CCE2FA019DD8}" type="datetimeFigureOut">
              <a:rPr lang="en-US" smtClean="0"/>
              <a:t>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FF4489-B465-4B7D-8C18-FD8A2B9697F6}"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3600" y="5726668"/>
            <a:ext cx="10058400" cy="1131332"/>
          </a:xfrm>
          <a:prstGeom prst="rect">
            <a:avLst/>
          </a:prstGeom>
        </p:spPr>
      </p:pic>
      <p:pic>
        <p:nvPicPr>
          <p:cNvPr id="7" name="Picture 6"/>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9804400" y="5893400"/>
            <a:ext cx="2069383" cy="851788"/>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3020" y="5675868"/>
            <a:ext cx="1647389" cy="1066227"/>
          </a:xfrm>
          <a:prstGeom prst="rect">
            <a:avLst/>
          </a:prstGeom>
        </p:spPr>
      </p:pic>
    </p:spTree>
    <p:extLst>
      <p:ext uri="{BB962C8B-B14F-4D97-AF65-F5344CB8AC3E}">
        <p14:creationId xmlns:p14="http://schemas.microsoft.com/office/powerpoint/2010/main" val="22549579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F44138-EC5E-41F5-BB08-CCE2FA019DD8}" type="datetimeFigureOut">
              <a:rPr lang="en-US" smtClean="0"/>
              <a:t>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F4489-B465-4B7D-8C18-FD8A2B9697F6}"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3600" y="5726668"/>
            <a:ext cx="10058400" cy="1131332"/>
          </a:xfrm>
          <a:prstGeom prst="rect">
            <a:avLst/>
          </a:prstGeom>
        </p:spPr>
      </p:pic>
      <p:pic>
        <p:nvPicPr>
          <p:cNvPr id="10" name="Picture 9"/>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9804400" y="5893400"/>
            <a:ext cx="2069383" cy="851788"/>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3020" y="5675868"/>
            <a:ext cx="1647389" cy="1066227"/>
          </a:xfrm>
          <a:prstGeom prst="rect">
            <a:avLst/>
          </a:prstGeom>
        </p:spPr>
      </p:pic>
    </p:spTree>
    <p:extLst>
      <p:ext uri="{BB962C8B-B14F-4D97-AF65-F5344CB8AC3E}">
        <p14:creationId xmlns:p14="http://schemas.microsoft.com/office/powerpoint/2010/main" val="20678817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F44138-EC5E-41F5-BB08-CCE2FA019DD8}" type="datetimeFigureOut">
              <a:rPr lang="en-US" smtClean="0"/>
              <a:t>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FF4489-B465-4B7D-8C18-FD8A2B9697F6}"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3600" y="5726668"/>
            <a:ext cx="10058400" cy="1131332"/>
          </a:xfrm>
          <a:prstGeom prst="rect">
            <a:avLst/>
          </a:prstGeom>
        </p:spPr>
      </p:pic>
      <p:pic>
        <p:nvPicPr>
          <p:cNvPr id="10" name="Picture 9"/>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9804400" y="5893400"/>
            <a:ext cx="2069383" cy="851788"/>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3020" y="5675868"/>
            <a:ext cx="1647389" cy="1066227"/>
          </a:xfrm>
          <a:prstGeom prst="rect">
            <a:avLst/>
          </a:prstGeom>
        </p:spPr>
      </p:pic>
    </p:spTree>
    <p:extLst>
      <p:ext uri="{BB962C8B-B14F-4D97-AF65-F5344CB8AC3E}">
        <p14:creationId xmlns:p14="http://schemas.microsoft.com/office/powerpoint/2010/main" val="16524788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44138-EC5E-41F5-BB08-CCE2FA019DD8}" type="datetimeFigureOut">
              <a:rPr lang="en-US" smtClean="0"/>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F4489-B465-4B7D-8C18-FD8A2B9697F6}"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3600" y="5726668"/>
            <a:ext cx="10058400" cy="1131332"/>
          </a:xfrm>
          <a:prstGeom prst="rect">
            <a:avLst/>
          </a:prstGeom>
        </p:spPr>
      </p:pic>
      <p:pic>
        <p:nvPicPr>
          <p:cNvPr id="9" name="Picture 8"/>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9804400" y="5893400"/>
            <a:ext cx="2069383" cy="85178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3020" y="5675868"/>
            <a:ext cx="1647389" cy="1066227"/>
          </a:xfrm>
          <a:prstGeom prst="rect">
            <a:avLst/>
          </a:prstGeom>
        </p:spPr>
      </p:pic>
    </p:spTree>
    <p:extLst>
      <p:ext uri="{BB962C8B-B14F-4D97-AF65-F5344CB8AC3E}">
        <p14:creationId xmlns:p14="http://schemas.microsoft.com/office/powerpoint/2010/main" val="27381896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44138-EC5E-41F5-BB08-CCE2FA019DD8}" type="datetimeFigureOut">
              <a:rPr lang="en-US" smtClean="0"/>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FF4489-B465-4B7D-8C18-FD8A2B9697F6}"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3600" y="5726668"/>
            <a:ext cx="10058400" cy="1131332"/>
          </a:xfrm>
          <a:prstGeom prst="rect">
            <a:avLst/>
          </a:prstGeom>
        </p:spPr>
      </p:pic>
      <p:pic>
        <p:nvPicPr>
          <p:cNvPr id="9" name="Picture 8"/>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9804400" y="5893400"/>
            <a:ext cx="2069383" cy="85178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3020" y="5675868"/>
            <a:ext cx="1647389" cy="1066227"/>
          </a:xfrm>
          <a:prstGeom prst="rect">
            <a:avLst/>
          </a:prstGeom>
        </p:spPr>
      </p:pic>
    </p:spTree>
    <p:extLst>
      <p:ext uri="{BB962C8B-B14F-4D97-AF65-F5344CB8AC3E}">
        <p14:creationId xmlns:p14="http://schemas.microsoft.com/office/powerpoint/2010/main" val="1247656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Section Header_photo">
  <p:cSld name="6_Section Header_photo">
    <p:bg>
      <p:bgPr>
        <a:solidFill>
          <a:srgbClr val="00205C"/>
        </a:solidFill>
        <a:effectLst/>
      </p:bgPr>
    </p:bg>
    <p:spTree>
      <p:nvGrpSpPr>
        <p:cNvPr id="1" name="Shape 135"/>
        <p:cNvGrpSpPr/>
        <p:nvPr/>
      </p:nvGrpSpPr>
      <p:grpSpPr>
        <a:xfrm>
          <a:off x="0" y="0"/>
          <a:ext cx="0" cy="0"/>
          <a:chOff x="0" y="0"/>
          <a:chExt cx="0" cy="0"/>
        </a:xfrm>
      </p:grpSpPr>
      <p:pic>
        <p:nvPicPr>
          <p:cNvPr id="136" name="Google Shape;136;p65"/>
          <p:cNvPicPr preferRelativeResize="0"/>
          <p:nvPr/>
        </p:nvPicPr>
        <p:blipFill rotWithShape="1">
          <a:blip r:embed="rId2">
            <a:alphaModFix/>
          </a:blip>
          <a:srcRect/>
          <a:stretch/>
        </p:blipFill>
        <p:spPr>
          <a:xfrm>
            <a:off x="0" y="0"/>
            <a:ext cx="12192000" cy="6900530"/>
          </a:xfrm>
          <a:prstGeom prst="rect">
            <a:avLst/>
          </a:prstGeom>
          <a:noFill/>
          <a:ln>
            <a:noFill/>
          </a:ln>
        </p:spPr>
      </p:pic>
      <p:sp>
        <p:nvSpPr>
          <p:cNvPr id="137" name="Google Shape;137;p65"/>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65"/>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6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40" name="Google Shape;140;p65"/>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41" name="Google Shape;141;p65"/>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7_Section Header_photo">
  <p:cSld name="7_Section Header_photo">
    <p:bg>
      <p:bgPr>
        <a:solidFill>
          <a:srgbClr val="00205C"/>
        </a:solidFill>
        <a:effectLst/>
      </p:bgPr>
    </p:bg>
    <p:spTree>
      <p:nvGrpSpPr>
        <p:cNvPr id="1" name="Shape 142"/>
        <p:cNvGrpSpPr/>
        <p:nvPr/>
      </p:nvGrpSpPr>
      <p:grpSpPr>
        <a:xfrm>
          <a:off x="0" y="0"/>
          <a:ext cx="0" cy="0"/>
          <a:chOff x="0" y="0"/>
          <a:chExt cx="0" cy="0"/>
        </a:xfrm>
      </p:grpSpPr>
      <p:pic>
        <p:nvPicPr>
          <p:cNvPr id="143" name="Google Shape;143;p6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4" name="Google Shape;144;p66"/>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6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6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47" name="Google Shape;147;p66"/>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48" name="Google Shape;148;p66"/>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8_Section Header_photo">
  <p:cSld name="8_Section Header_photo">
    <p:bg>
      <p:bgPr>
        <a:solidFill>
          <a:srgbClr val="00205C"/>
        </a:solidFill>
        <a:effectLst/>
      </p:bgPr>
    </p:bg>
    <p:spTree>
      <p:nvGrpSpPr>
        <p:cNvPr id="1" name="Shape 149"/>
        <p:cNvGrpSpPr/>
        <p:nvPr/>
      </p:nvGrpSpPr>
      <p:grpSpPr>
        <a:xfrm>
          <a:off x="0" y="0"/>
          <a:ext cx="0" cy="0"/>
          <a:chOff x="0" y="0"/>
          <a:chExt cx="0" cy="0"/>
        </a:xfrm>
      </p:grpSpPr>
      <p:pic>
        <p:nvPicPr>
          <p:cNvPr id="150" name="Google Shape;150;p67"/>
          <p:cNvPicPr preferRelativeResize="0"/>
          <p:nvPr/>
        </p:nvPicPr>
        <p:blipFill rotWithShape="1">
          <a:blip r:embed="rId2">
            <a:alphaModFix/>
          </a:blip>
          <a:srcRect l="-1" t="-1"/>
          <a:stretch/>
        </p:blipFill>
        <p:spPr>
          <a:xfrm>
            <a:off x="0" y="0"/>
            <a:ext cx="12192000" cy="6858000"/>
          </a:xfrm>
          <a:prstGeom prst="rect">
            <a:avLst/>
          </a:prstGeom>
          <a:noFill/>
          <a:ln>
            <a:noFill/>
          </a:ln>
        </p:spPr>
      </p:pic>
      <p:sp>
        <p:nvSpPr>
          <p:cNvPr id="151" name="Google Shape;151;p67"/>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67"/>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6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4" name="Google Shape;154;p67"/>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55" name="Google Shape;155;p67"/>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0_Section Header_photo">
  <p:cSld name="10_Section Header_photo">
    <p:bg>
      <p:bgPr>
        <a:solidFill>
          <a:srgbClr val="00205C"/>
        </a:solidFill>
        <a:effectLst/>
      </p:bgPr>
    </p:bg>
    <p:spTree>
      <p:nvGrpSpPr>
        <p:cNvPr id="1" name="Shape 156"/>
        <p:cNvGrpSpPr/>
        <p:nvPr/>
      </p:nvGrpSpPr>
      <p:grpSpPr>
        <a:xfrm>
          <a:off x="0" y="0"/>
          <a:ext cx="0" cy="0"/>
          <a:chOff x="0" y="0"/>
          <a:chExt cx="0" cy="0"/>
        </a:xfrm>
      </p:grpSpPr>
      <p:pic>
        <p:nvPicPr>
          <p:cNvPr id="157" name="Google Shape;157;p68"/>
          <p:cNvPicPr preferRelativeResize="0"/>
          <p:nvPr/>
        </p:nvPicPr>
        <p:blipFill rotWithShape="1">
          <a:blip r:embed="rId2">
            <a:alphaModFix/>
          </a:blip>
          <a:srcRect/>
          <a:stretch/>
        </p:blipFill>
        <p:spPr>
          <a:xfrm>
            <a:off x="7188" y="0"/>
            <a:ext cx="12191999" cy="6858000"/>
          </a:xfrm>
          <a:prstGeom prst="rect">
            <a:avLst/>
          </a:prstGeom>
          <a:noFill/>
          <a:ln>
            <a:noFill/>
          </a:ln>
        </p:spPr>
      </p:pic>
      <p:sp>
        <p:nvSpPr>
          <p:cNvPr id="158" name="Google Shape;158;p68"/>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6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6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1" name="Google Shape;161;p68"/>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62" name="Google Shape;162;p68"/>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3_Section Header_photo">
  <p:cSld name="13_Section Header_photo">
    <p:bg>
      <p:bgPr>
        <a:solidFill>
          <a:srgbClr val="00205C"/>
        </a:solidFill>
        <a:effectLst/>
      </p:bgPr>
    </p:bg>
    <p:spTree>
      <p:nvGrpSpPr>
        <p:cNvPr id="1" name="Shape 163"/>
        <p:cNvGrpSpPr/>
        <p:nvPr/>
      </p:nvGrpSpPr>
      <p:grpSpPr>
        <a:xfrm>
          <a:off x="0" y="0"/>
          <a:ext cx="0" cy="0"/>
          <a:chOff x="0" y="0"/>
          <a:chExt cx="0" cy="0"/>
        </a:xfrm>
      </p:grpSpPr>
      <p:pic>
        <p:nvPicPr>
          <p:cNvPr id="164" name="Google Shape;164;p69"/>
          <p:cNvPicPr preferRelativeResize="0"/>
          <p:nvPr/>
        </p:nvPicPr>
        <p:blipFill rotWithShape="1">
          <a:blip r:embed="rId2">
            <a:alphaModFix/>
          </a:blip>
          <a:srcRect/>
          <a:stretch/>
        </p:blipFill>
        <p:spPr>
          <a:xfrm>
            <a:off x="1" y="0"/>
            <a:ext cx="12192000" cy="6858000"/>
          </a:xfrm>
          <a:prstGeom prst="rect">
            <a:avLst/>
          </a:prstGeom>
          <a:noFill/>
          <a:ln>
            <a:noFill/>
          </a:ln>
        </p:spPr>
      </p:pic>
      <p:sp>
        <p:nvSpPr>
          <p:cNvPr id="165" name="Google Shape;165;p69"/>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69"/>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6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8" name="Google Shape;168;p69"/>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69" name="Google Shape;169;p69"/>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
        <p:cNvGrpSpPr/>
        <p:nvPr/>
      </p:nvGrpSpPr>
      <p:grpSpPr>
        <a:xfrm>
          <a:off x="0" y="0"/>
          <a:ext cx="0" cy="0"/>
          <a:chOff x="0" y="0"/>
          <a:chExt cx="0" cy="0"/>
        </a:xfrm>
      </p:grpSpPr>
      <p:sp>
        <p:nvSpPr>
          <p:cNvPr id="32" name="Google Shape;32;p37"/>
          <p:cNvSpPr txBox="1">
            <a:spLocks noGrp="1"/>
          </p:cNvSpPr>
          <p:nvPr>
            <p:ph type="title"/>
          </p:nvPr>
        </p:nvSpPr>
        <p:spPr>
          <a:xfrm>
            <a:off x="457200" y="685800"/>
            <a:ext cx="3337560" cy="857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sz="24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7"/>
          <p:cNvSpPr>
            <a:spLocks noGrp="1"/>
          </p:cNvSpPr>
          <p:nvPr>
            <p:ph type="pic" idx="2"/>
          </p:nvPr>
        </p:nvSpPr>
        <p:spPr>
          <a:xfrm>
            <a:off x="4267200" y="0"/>
            <a:ext cx="7924800" cy="6858000"/>
          </a:xfrm>
          <a:prstGeom prst="rect">
            <a:avLst/>
          </a:prstGeom>
          <a:noFill/>
          <a:ln>
            <a:noFill/>
          </a:ln>
        </p:spPr>
      </p:sp>
      <p:sp>
        <p:nvSpPr>
          <p:cNvPr id="34" name="Google Shape;34;p37"/>
          <p:cNvSpPr txBox="1">
            <a:spLocks noGrp="1"/>
          </p:cNvSpPr>
          <p:nvPr>
            <p:ph type="body" idx="1"/>
          </p:nvPr>
        </p:nvSpPr>
        <p:spPr>
          <a:xfrm>
            <a:off x="457200" y="1828800"/>
            <a:ext cx="3337560" cy="3076575"/>
          </a:xfrm>
          <a:prstGeom prst="rect">
            <a:avLst/>
          </a:prstGeom>
          <a:noFill/>
          <a:ln>
            <a:noFill/>
          </a:ln>
        </p:spPr>
        <p:txBody>
          <a:bodyPr spcFirstLastPara="1" wrap="square" lIns="0" tIns="0" rIns="0" bIns="0" anchor="t" anchorCtr="0">
            <a:normAutofit/>
          </a:bodyPr>
          <a:lstStyle>
            <a:lvl1pPr marL="457200" lvl="0" indent="-330200" algn="l">
              <a:lnSpc>
                <a:spcPct val="100000"/>
              </a:lnSpc>
              <a:spcBef>
                <a:spcPts val="1600"/>
              </a:spcBef>
              <a:spcAft>
                <a:spcPts val="0"/>
              </a:spcAft>
              <a:buClr>
                <a:schemeClr val="dk1"/>
              </a:buClr>
              <a:buSzPts val="1600"/>
              <a:buFont typeface="Arial"/>
              <a:buChar char="•"/>
              <a:defRPr sz="1600">
                <a:solidFill>
                  <a:schemeClr val="dk1"/>
                </a:solidFill>
              </a:defRPr>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5" name="Google Shape;35;p37"/>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u="none" strike="noStrike" cap="none">
                <a:solidFill>
                  <a:schemeClr val="lt1"/>
                </a:solidFill>
                <a:latin typeface="Calibri"/>
                <a:ea typeface="Calibri"/>
                <a:cs typeface="Calibri"/>
                <a:sym typeface="Calibri"/>
              </a:defRPr>
            </a:lvl1pPr>
            <a:lvl2pPr marL="0" lvl="1" indent="0" algn="r">
              <a:spcBef>
                <a:spcPts val="0"/>
              </a:spcBef>
              <a:buNone/>
              <a:defRPr sz="900" b="0" i="0" u="none" strike="noStrike" cap="none">
                <a:solidFill>
                  <a:schemeClr val="lt1"/>
                </a:solidFill>
                <a:latin typeface="Calibri"/>
                <a:ea typeface="Calibri"/>
                <a:cs typeface="Calibri"/>
                <a:sym typeface="Calibri"/>
              </a:defRPr>
            </a:lvl2pPr>
            <a:lvl3pPr marL="0" lvl="2" indent="0" algn="r">
              <a:spcBef>
                <a:spcPts val="0"/>
              </a:spcBef>
              <a:buNone/>
              <a:defRPr sz="900" b="0" i="0" u="none" strike="noStrike" cap="none">
                <a:solidFill>
                  <a:schemeClr val="lt1"/>
                </a:solidFill>
                <a:latin typeface="Calibri"/>
                <a:ea typeface="Calibri"/>
                <a:cs typeface="Calibri"/>
                <a:sym typeface="Calibri"/>
              </a:defRPr>
            </a:lvl3pPr>
            <a:lvl4pPr marL="0" lvl="3" indent="0" algn="r">
              <a:spcBef>
                <a:spcPts val="0"/>
              </a:spcBef>
              <a:buNone/>
              <a:defRPr sz="900" b="0" i="0" u="none" strike="noStrike" cap="none">
                <a:solidFill>
                  <a:schemeClr val="lt1"/>
                </a:solidFill>
                <a:latin typeface="Calibri"/>
                <a:ea typeface="Calibri"/>
                <a:cs typeface="Calibri"/>
                <a:sym typeface="Calibri"/>
              </a:defRPr>
            </a:lvl4pPr>
            <a:lvl5pPr marL="0" lvl="4" indent="0" algn="r">
              <a:spcBef>
                <a:spcPts val="0"/>
              </a:spcBef>
              <a:buNone/>
              <a:defRPr sz="900" b="0" i="0" u="none" strike="noStrike" cap="none">
                <a:solidFill>
                  <a:schemeClr val="lt1"/>
                </a:solidFill>
                <a:latin typeface="Calibri"/>
                <a:ea typeface="Calibri"/>
                <a:cs typeface="Calibri"/>
                <a:sym typeface="Calibri"/>
              </a:defRPr>
            </a:lvl5pPr>
            <a:lvl6pPr marL="0" lvl="5" indent="0" algn="r">
              <a:spcBef>
                <a:spcPts val="0"/>
              </a:spcBef>
              <a:buNone/>
              <a:defRPr sz="900" b="0" i="0" u="none" strike="noStrike" cap="none">
                <a:solidFill>
                  <a:schemeClr val="lt1"/>
                </a:solidFill>
                <a:latin typeface="Calibri"/>
                <a:ea typeface="Calibri"/>
                <a:cs typeface="Calibri"/>
                <a:sym typeface="Calibri"/>
              </a:defRPr>
            </a:lvl6pPr>
            <a:lvl7pPr marL="0" lvl="6" indent="0" algn="r">
              <a:spcBef>
                <a:spcPts val="0"/>
              </a:spcBef>
              <a:buNone/>
              <a:defRPr sz="900" b="0" i="0" u="none" strike="noStrike" cap="none">
                <a:solidFill>
                  <a:schemeClr val="lt1"/>
                </a:solidFill>
                <a:latin typeface="Calibri"/>
                <a:ea typeface="Calibri"/>
                <a:cs typeface="Calibri"/>
                <a:sym typeface="Calibri"/>
              </a:defRPr>
            </a:lvl7pPr>
            <a:lvl8pPr marL="0" lvl="7" indent="0" algn="r">
              <a:spcBef>
                <a:spcPts val="0"/>
              </a:spcBef>
              <a:buNone/>
              <a:defRPr sz="900" b="0" i="0" u="none" strike="noStrike" cap="none">
                <a:solidFill>
                  <a:schemeClr val="lt1"/>
                </a:solidFill>
                <a:latin typeface="Calibri"/>
                <a:ea typeface="Calibri"/>
                <a:cs typeface="Calibri"/>
                <a:sym typeface="Calibri"/>
              </a:defRPr>
            </a:lvl8pPr>
            <a:lvl9pPr marL="0" lvl="8" indent="0" algn="r">
              <a:spcBef>
                <a:spcPts val="0"/>
              </a:spcBef>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7" name="Google Shape;37;p37"/>
          <p:cNvCxnSpPr/>
          <p:nvPr/>
        </p:nvCxnSpPr>
        <p:spPr>
          <a:xfrm>
            <a:off x="457200" y="457200"/>
            <a:ext cx="3337560" cy="0"/>
          </a:xfrm>
          <a:prstGeom prst="straightConnector1">
            <a:avLst/>
          </a:prstGeom>
          <a:noFill/>
          <a:ln w="19050" cap="flat" cmpd="sng">
            <a:solidFill>
              <a:srgbClr val="00205C"/>
            </a:solidFill>
            <a:prstDash val="solid"/>
            <a:miter lim="800000"/>
            <a:headEnd type="none" w="sm" len="sm"/>
            <a:tailEnd type="none" w="sm" len="sm"/>
          </a:ln>
        </p:spPr>
      </p:cxnSp>
      <p:pic>
        <p:nvPicPr>
          <p:cNvPr id="38" name="Google Shape;38;p37"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39" name="Google Shape;39;p37"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5_Section Header_photo">
  <p:cSld name="15_Section Header_photo">
    <p:bg>
      <p:bgPr>
        <a:solidFill>
          <a:srgbClr val="00205C"/>
        </a:solidFill>
        <a:effectLst/>
      </p:bgPr>
    </p:bg>
    <p:spTree>
      <p:nvGrpSpPr>
        <p:cNvPr id="1" name="Shape 170"/>
        <p:cNvGrpSpPr/>
        <p:nvPr/>
      </p:nvGrpSpPr>
      <p:grpSpPr>
        <a:xfrm>
          <a:off x="0" y="0"/>
          <a:ext cx="0" cy="0"/>
          <a:chOff x="0" y="0"/>
          <a:chExt cx="0" cy="0"/>
        </a:xfrm>
      </p:grpSpPr>
      <p:pic>
        <p:nvPicPr>
          <p:cNvPr id="171" name="Google Shape;171;p7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2" name="Google Shape;172;p70"/>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7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7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5" name="Google Shape;175;p70"/>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76" name="Google Shape;176;p70"/>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6_Section Header_photo">
  <p:cSld name="16_Section Header_photo">
    <p:bg>
      <p:bgPr>
        <a:solidFill>
          <a:srgbClr val="00205C"/>
        </a:solidFill>
        <a:effectLst/>
      </p:bgPr>
    </p:bg>
    <p:spTree>
      <p:nvGrpSpPr>
        <p:cNvPr id="1" name="Shape 177"/>
        <p:cNvGrpSpPr/>
        <p:nvPr/>
      </p:nvGrpSpPr>
      <p:grpSpPr>
        <a:xfrm>
          <a:off x="0" y="0"/>
          <a:ext cx="0" cy="0"/>
          <a:chOff x="0" y="0"/>
          <a:chExt cx="0" cy="0"/>
        </a:xfrm>
      </p:grpSpPr>
      <p:pic>
        <p:nvPicPr>
          <p:cNvPr id="178" name="Google Shape;178;p7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9" name="Google Shape;179;p71"/>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7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82" name="Google Shape;182;p71"/>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83" name="Google Shape;183;p71"/>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2_Section Header_photo">
  <p:cSld name="12_Section Header_photo">
    <p:bg>
      <p:bgPr>
        <a:solidFill>
          <a:srgbClr val="00205C"/>
        </a:solidFill>
        <a:effectLst/>
      </p:bgPr>
    </p:bg>
    <p:spTree>
      <p:nvGrpSpPr>
        <p:cNvPr id="1" name="Shape 184"/>
        <p:cNvGrpSpPr/>
        <p:nvPr/>
      </p:nvGrpSpPr>
      <p:grpSpPr>
        <a:xfrm>
          <a:off x="0" y="0"/>
          <a:ext cx="0" cy="0"/>
          <a:chOff x="0" y="0"/>
          <a:chExt cx="0" cy="0"/>
        </a:xfrm>
      </p:grpSpPr>
      <p:pic>
        <p:nvPicPr>
          <p:cNvPr id="185" name="Google Shape;185;p72"/>
          <p:cNvPicPr preferRelativeResize="0"/>
          <p:nvPr/>
        </p:nvPicPr>
        <p:blipFill rotWithShape="1">
          <a:blip r:embed="rId2">
            <a:alphaModFix/>
          </a:blip>
          <a:srcRect/>
          <a:stretch/>
        </p:blipFill>
        <p:spPr>
          <a:xfrm>
            <a:off x="-39390" y="0"/>
            <a:ext cx="12192000" cy="6858000"/>
          </a:xfrm>
          <a:prstGeom prst="rect">
            <a:avLst/>
          </a:prstGeom>
          <a:noFill/>
          <a:ln>
            <a:noFill/>
          </a:ln>
        </p:spPr>
      </p:pic>
      <p:sp>
        <p:nvSpPr>
          <p:cNvPr id="186" name="Google Shape;186;p72"/>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7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7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89" name="Google Shape;189;p72"/>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190" name="Google Shape;190;p72"/>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1_Section Header_photo">
  <p:cSld name="11_Section Header_photo">
    <p:bg>
      <p:bgPr>
        <a:solidFill>
          <a:srgbClr val="00205C"/>
        </a:solidFill>
        <a:effectLst/>
      </p:bgPr>
    </p:bg>
    <p:spTree>
      <p:nvGrpSpPr>
        <p:cNvPr id="1" name="Shape 191"/>
        <p:cNvGrpSpPr/>
        <p:nvPr/>
      </p:nvGrpSpPr>
      <p:grpSpPr>
        <a:xfrm>
          <a:off x="0" y="0"/>
          <a:ext cx="0" cy="0"/>
          <a:chOff x="0" y="0"/>
          <a:chExt cx="0" cy="0"/>
        </a:xfrm>
      </p:grpSpPr>
      <p:pic>
        <p:nvPicPr>
          <p:cNvPr id="192" name="Google Shape;192;p73"/>
          <p:cNvPicPr preferRelativeResize="0"/>
          <p:nvPr/>
        </p:nvPicPr>
        <p:blipFill rotWithShape="1">
          <a:blip r:embed="rId2">
            <a:alphaModFix/>
          </a:blip>
          <a:srcRect/>
          <a:stretch/>
        </p:blipFill>
        <p:spPr>
          <a:xfrm>
            <a:off x="1" y="0"/>
            <a:ext cx="12192000" cy="6858000"/>
          </a:xfrm>
          <a:prstGeom prst="rect">
            <a:avLst/>
          </a:prstGeom>
          <a:noFill/>
          <a:ln>
            <a:noFill/>
          </a:ln>
        </p:spPr>
      </p:pic>
      <p:sp>
        <p:nvSpPr>
          <p:cNvPr id="193" name="Google Shape;193;p73"/>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73"/>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7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6" name="Google Shape;196;p73"/>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197" name="Google Shape;197;p73"/>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7_Section Header_photo">
  <p:cSld name="17_Section Header_photo">
    <p:bg>
      <p:bgPr>
        <a:solidFill>
          <a:srgbClr val="00205C"/>
        </a:solidFill>
        <a:effectLst/>
      </p:bgPr>
    </p:bg>
    <p:spTree>
      <p:nvGrpSpPr>
        <p:cNvPr id="1" name="Shape 198"/>
        <p:cNvGrpSpPr/>
        <p:nvPr/>
      </p:nvGrpSpPr>
      <p:grpSpPr>
        <a:xfrm>
          <a:off x="0" y="0"/>
          <a:ext cx="0" cy="0"/>
          <a:chOff x="0" y="0"/>
          <a:chExt cx="0" cy="0"/>
        </a:xfrm>
      </p:grpSpPr>
      <p:pic>
        <p:nvPicPr>
          <p:cNvPr id="199" name="Google Shape;199;p74"/>
          <p:cNvPicPr preferRelativeResize="0"/>
          <p:nvPr/>
        </p:nvPicPr>
        <p:blipFill rotWithShape="1">
          <a:blip r:embed="rId2">
            <a:alphaModFix/>
          </a:blip>
          <a:srcRect/>
          <a:stretch/>
        </p:blipFill>
        <p:spPr>
          <a:xfrm>
            <a:off x="0" y="0"/>
            <a:ext cx="12234530" cy="6858000"/>
          </a:xfrm>
          <a:prstGeom prst="rect">
            <a:avLst/>
          </a:prstGeom>
          <a:noFill/>
          <a:ln>
            <a:noFill/>
          </a:ln>
        </p:spPr>
      </p:pic>
      <p:sp>
        <p:nvSpPr>
          <p:cNvPr id="200" name="Google Shape;200;p74"/>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7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7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03" name="Google Shape;203;p74"/>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04" name="Google Shape;204;p74"/>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8_Section Header_photo">
  <p:cSld name="18_Section Header_photo">
    <p:bg>
      <p:bgPr>
        <a:solidFill>
          <a:srgbClr val="00205C"/>
        </a:solidFill>
        <a:effectLst/>
      </p:bgPr>
    </p:bg>
    <p:spTree>
      <p:nvGrpSpPr>
        <p:cNvPr id="1" name="Shape 205"/>
        <p:cNvGrpSpPr/>
        <p:nvPr/>
      </p:nvGrpSpPr>
      <p:grpSpPr>
        <a:xfrm>
          <a:off x="0" y="0"/>
          <a:ext cx="0" cy="0"/>
          <a:chOff x="0" y="0"/>
          <a:chExt cx="0" cy="0"/>
        </a:xfrm>
      </p:grpSpPr>
      <p:pic>
        <p:nvPicPr>
          <p:cNvPr id="206" name="Google Shape;206;p7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07" name="Google Shape;207;p75"/>
          <p:cNvSpPr txBox="1">
            <a:spLocks noGrp="1"/>
          </p:cNvSpPr>
          <p:nvPr>
            <p:ph type="title"/>
          </p:nvPr>
        </p:nvSpPr>
        <p:spPr>
          <a:xfrm>
            <a:off x="457200" y="685801"/>
            <a:ext cx="4238786"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 name="Google Shape;208;p75"/>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7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10" name="Google Shape;210;p75"/>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11" name="Google Shape;211;p75"/>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9_Section Header_photo">
  <p:cSld name="19_Section Header_photo">
    <p:bg>
      <p:bgPr>
        <a:solidFill>
          <a:srgbClr val="00205C"/>
        </a:solidFill>
        <a:effectLst/>
      </p:bgPr>
    </p:bg>
    <p:spTree>
      <p:nvGrpSpPr>
        <p:cNvPr id="1" name="Shape 212"/>
        <p:cNvGrpSpPr/>
        <p:nvPr/>
      </p:nvGrpSpPr>
      <p:grpSpPr>
        <a:xfrm>
          <a:off x="0" y="0"/>
          <a:ext cx="0" cy="0"/>
          <a:chOff x="0" y="0"/>
          <a:chExt cx="0" cy="0"/>
        </a:xfrm>
      </p:grpSpPr>
      <p:pic>
        <p:nvPicPr>
          <p:cNvPr id="213" name="Google Shape;213;p7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4" name="Google Shape;214;p76"/>
          <p:cNvSpPr txBox="1">
            <a:spLocks noGrp="1"/>
          </p:cNvSpPr>
          <p:nvPr>
            <p:ph type="title"/>
          </p:nvPr>
        </p:nvSpPr>
        <p:spPr>
          <a:xfrm>
            <a:off x="457200" y="685801"/>
            <a:ext cx="4238786"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5" name="Google Shape;215;p7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7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17" name="Google Shape;217;p76"/>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18" name="Google Shape;218;p76"/>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205C"/>
        </a:solidFill>
        <a:effectLst/>
      </p:bgPr>
    </p:bg>
    <p:spTree>
      <p:nvGrpSpPr>
        <p:cNvPr id="1" name="Shape 219"/>
        <p:cNvGrpSpPr/>
        <p:nvPr/>
      </p:nvGrpSpPr>
      <p:grpSpPr>
        <a:xfrm>
          <a:off x="0" y="0"/>
          <a:ext cx="0" cy="0"/>
          <a:chOff x="0" y="0"/>
          <a:chExt cx="0" cy="0"/>
        </a:xfrm>
      </p:grpSpPr>
      <p:sp>
        <p:nvSpPr>
          <p:cNvPr id="220" name="Google Shape;220;p77"/>
          <p:cNvSpPr txBox="1">
            <a:spLocks noGrp="1"/>
          </p:cNvSpPr>
          <p:nvPr>
            <p:ph type="title"/>
          </p:nvPr>
        </p:nvSpPr>
        <p:spPr>
          <a:xfrm>
            <a:off x="457200" y="1846372"/>
            <a:ext cx="9700351"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000"/>
              <a:buFont typeface="Calibri"/>
              <a:buNone/>
              <a:defRPr sz="4000">
                <a:solidFill>
                  <a:srgbClr val="009AD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77"/>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7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23" name="Google Shape;223;p77"/>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sp>
        <p:nvSpPr>
          <p:cNvPr id="224" name="Google Shape;224;p77"/>
          <p:cNvSpPr txBox="1">
            <a:spLocks noGrp="1"/>
          </p:cNvSpPr>
          <p:nvPr>
            <p:ph type="body" idx="1"/>
          </p:nvPr>
        </p:nvSpPr>
        <p:spPr>
          <a:xfrm>
            <a:off x="457200" y="4734772"/>
            <a:ext cx="9700351" cy="76041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lt1"/>
              </a:buClr>
              <a:buSzPts val="1400"/>
              <a:buNone/>
              <a:defRPr b="1" i="0">
                <a:solidFill>
                  <a:schemeClr val="lt1"/>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5" name="Google Shape;225;p77"/>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arge text_navy">
  <p:cSld name="large text_navy">
    <p:bg>
      <p:bgPr>
        <a:solidFill>
          <a:srgbClr val="00205C"/>
        </a:solidFill>
        <a:effectLst/>
      </p:bgPr>
    </p:bg>
    <p:spTree>
      <p:nvGrpSpPr>
        <p:cNvPr id="1" name="Shape 226"/>
        <p:cNvGrpSpPr/>
        <p:nvPr/>
      </p:nvGrpSpPr>
      <p:grpSpPr>
        <a:xfrm>
          <a:off x="0" y="0"/>
          <a:ext cx="0" cy="0"/>
          <a:chOff x="0" y="0"/>
          <a:chExt cx="0" cy="0"/>
        </a:xfrm>
      </p:grpSpPr>
      <p:sp>
        <p:nvSpPr>
          <p:cNvPr id="227" name="Google Shape;227;p78"/>
          <p:cNvSpPr txBox="1">
            <a:spLocks noGrp="1"/>
          </p:cNvSpPr>
          <p:nvPr>
            <p:ph type="title"/>
          </p:nvPr>
        </p:nvSpPr>
        <p:spPr>
          <a:xfrm>
            <a:off x="457200" y="1139590"/>
            <a:ext cx="9700351" cy="21981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400"/>
              <a:buFont typeface="Calibri"/>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7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7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30" name="Google Shape;230;p78"/>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sp>
        <p:nvSpPr>
          <p:cNvPr id="231" name="Google Shape;231;p78"/>
          <p:cNvSpPr txBox="1">
            <a:spLocks noGrp="1"/>
          </p:cNvSpPr>
          <p:nvPr>
            <p:ph type="body" idx="1"/>
          </p:nvPr>
        </p:nvSpPr>
        <p:spPr>
          <a:xfrm>
            <a:off x="457200" y="1574800"/>
            <a:ext cx="9700351" cy="392038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800"/>
              </a:spcBef>
              <a:spcAft>
                <a:spcPts val="0"/>
              </a:spcAft>
              <a:buClr>
                <a:srgbClr val="009ADE"/>
              </a:buClr>
              <a:buSzPts val="4000"/>
              <a:buNone/>
              <a:defRPr sz="4000" b="0" i="0">
                <a:solidFill>
                  <a:srgbClr val="009ADE"/>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2" name="Google Shape;232;p78"/>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arge text ">
  <p:cSld name="large text ">
    <p:bg>
      <p:bgPr>
        <a:solidFill>
          <a:srgbClr val="DDEFF9"/>
        </a:solidFill>
        <a:effectLst/>
      </p:bgPr>
    </p:bg>
    <p:spTree>
      <p:nvGrpSpPr>
        <p:cNvPr id="1" name="Shape 233"/>
        <p:cNvGrpSpPr/>
        <p:nvPr/>
      </p:nvGrpSpPr>
      <p:grpSpPr>
        <a:xfrm>
          <a:off x="0" y="0"/>
          <a:ext cx="0" cy="0"/>
          <a:chOff x="0" y="0"/>
          <a:chExt cx="0" cy="0"/>
        </a:xfrm>
      </p:grpSpPr>
      <p:sp>
        <p:nvSpPr>
          <p:cNvPr id="234" name="Google Shape;234;p79"/>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7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36" name="Google Shape;236;p79"/>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237" name="Google Shape;237;p79"/>
          <p:cNvSpPr txBox="1">
            <a:spLocks noGrp="1"/>
          </p:cNvSpPr>
          <p:nvPr>
            <p:ph type="body" idx="1"/>
          </p:nvPr>
        </p:nvSpPr>
        <p:spPr>
          <a:xfrm>
            <a:off x="457200" y="4229051"/>
            <a:ext cx="7020558" cy="76041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400"/>
              <a:buNone/>
              <a:defRPr b="1" i="0">
                <a:solidFill>
                  <a:srgbClr val="00205C"/>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8" name="Google Shape;238;p79"/>
          <p:cNvPicPr preferRelativeResize="0"/>
          <p:nvPr/>
        </p:nvPicPr>
        <p:blipFill rotWithShape="1">
          <a:blip r:embed="rId2">
            <a:alphaModFix/>
          </a:blip>
          <a:srcRect/>
          <a:stretch/>
        </p:blipFill>
        <p:spPr>
          <a:xfrm>
            <a:off x="457205" y="6000906"/>
            <a:ext cx="1828792" cy="556811"/>
          </a:xfrm>
          <a:prstGeom prst="rect">
            <a:avLst/>
          </a:prstGeom>
          <a:noFill/>
          <a:ln>
            <a:noFill/>
          </a:ln>
        </p:spPr>
      </p:pic>
      <p:sp>
        <p:nvSpPr>
          <p:cNvPr id="239" name="Google Shape;239;p79"/>
          <p:cNvSpPr>
            <a:spLocks noGrp="1"/>
          </p:cNvSpPr>
          <p:nvPr>
            <p:ph type="pic" idx="2"/>
          </p:nvPr>
        </p:nvSpPr>
        <p:spPr>
          <a:xfrm>
            <a:off x="7760800" y="1551943"/>
            <a:ext cx="3973999" cy="3477249"/>
          </a:xfrm>
          <a:prstGeom prst="rect">
            <a:avLst/>
          </a:prstGeom>
          <a:noFill/>
          <a:ln>
            <a:noFill/>
          </a:ln>
        </p:spPr>
      </p:sp>
      <p:sp>
        <p:nvSpPr>
          <p:cNvPr id="240" name="Google Shape;240;p79"/>
          <p:cNvSpPr txBox="1"/>
          <p:nvPr/>
        </p:nvSpPr>
        <p:spPr>
          <a:xfrm>
            <a:off x="457201" y="1139590"/>
            <a:ext cx="7305040" cy="21981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00205C"/>
              </a:buClr>
              <a:buSzPts val="1400"/>
              <a:buFont typeface="Calibri"/>
              <a:buNone/>
            </a:pPr>
            <a:r>
              <a:rPr lang="en-US" sz="1400" b="0" i="0">
                <a:solidFill>
                  <a:srgbClr val="00205C"/>
                </a:solidFill>
                <a:latin typeface="Calibri"/>
                <a:ea typeface="Calibri"/>
                <a:cs typeface="Calibri"/>
                <a:sym typeface="Calibri"/>
              </a:rPr>
              <a:t>Click to edit Master title style</a:t>
            </a:r>
            <a:endParaRPr/>
          </a:p>
        </p:txBody>
      </p:sp>
      <p:sp>
        <p:nvSpPr>
          <p:cNvPr id="241" name="Google Shape;241;p79"/>
          <p:cNvSpPr txBox="1">
            <a:spLocks noGrp="1"/>
          </p:cNvSpPr>
          <p:nvPr>
            <p:ph type="body" idx="3"/>
          </p:nvPr>
        </p:nvSpPr>
        <p:spPr>
          <a:xfrm>
            <a:off x="457201" y="1574801"/>
            <a:ext cx="7020559" cy="26542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800"/>
              </a:spcBef>
              <a:spcAft>
                <a:spcPts val="0"/>
              </a:spcAft>
              <a:buClr>
                <a:srgbClr val="00205C"/>
              </a:buClr>
              <a:buSzPts val="4000"/>
              <a:buNone/>
              <a:defRPr sz="4000" b="0" i="0">
                <a:solidFill>
                  <a:srgbClr val="00205C"/>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wo columns long">
  <p:cSld name="Title and Content Two columns long">
    <p:spTree>
      <p:nvGrpSpPr>
        <p:cNvPr id="1" name="Shape 51"/>
        <p:cNvGrpSpPr/>
        <p:nvPr/>
      </p:nvGrpSpPr>
      <p:grpSpPr>
        <a:xfrm>
          <a:off x="0" y="0"/>
          <a:ext cx="0" cy="0"/>
          <a:chOff x="0" y="0"/>
          <a:chExt cx="0" cy="0"/>
        </a:xfrm>
      </p:grpSpPr>
      <p:sp>
        <p:nvSpPr>
          <p:cNvPr id="52" name="Google Shape;52;p40"/>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40"/>
          <p:cNvSpPr txBox="1">
            <a:spLocks noGrp="1"/>
          </p:cNvSpPr>
          <p:nvPr>
            <p:ph type="body" idx="1"/>
          </p:nvPr>
        </p:nvSpPr>
        <p:spPr>
          <a:xfrm>
            <a:off x="457200" y="2517751"/>
            <a:ext cx="5486398"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0"/>
          <p:cNvSpPr txBox="1">
            <a:spLocks noGrp="1"/>
          </p:cNvSpPr>
          <p:nvPr>
            <p:ph type="body" idx="2"/>
          </p:nvPr>
        </p:nvSpPr>
        <p:spPr>
          <a:xfrm>
            <a:off x="6248403" y="2517751"/>
            <a:ext cx="5486400"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40"/>
          <p:cNvSpPr txBox="1">
            <a:spLocks noGrp="1"/>
          </p:cNvSpPr>
          <p:nvPr>
            <p:ph type="body" idx="3"/>
          </p:nvPr>
        </p:nvSpPr>
        <p:spPr>
          <a:xfrm>
            <a:off x="457200" y="1828800"/>
            <a:ext cx="5486399"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40"/>
          <p:cNvSpPr txBox="1">
            <a:spLocks noGrp="1"/>
          </p:cNvSpPr>
          <p:nvPr>
            <p:ph type="body" idx="4"/>
          </p:nvPr>
        </p:nvSpPr>
        <p:spPr>
          <a:xfrm>
            <a:off x="6248404" y="1828800"/>
            <a:ext cx="5494112"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59" name="Google Shape;59;p40"/>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60" name="Google Shape;60;p40"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61" name="Google Shape;61;p40"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 photos with caption">
  <p:cSld name="3 photos with caption">
    <p:spTree>
      <p:nvGrpSpPr>
        <p:cNvPr id="1" name="Shape 242"/>
        <p:cNvGrpSpPr/>
        <p:nvPr/>
      </p:nvGrpSpPr>
      <p:grpSpPr>
        <a:xfrm>
          <a:off x="0" y="0"/>
          <a:ext cx="0" cy="0"/>
          <a:chOff x="0" y="0"/>
          <a:chExt cx="0" cy="0"/>
        </a:xfrm>
      </p:grpSpPr>
      <p:sp>
        <p:nvSpPr>
          <p:cNvPr id="243" name="Google Shape;243;p80"/>
          <p:cNvSpPr txBox="1">
            <a:spLocks noGrp="1"/>
          </p:cNvSpPr>
          <p:nvPr>
            <p:ph type="title"/>
          </p:nvPr>
        </p:nvSpPr>
        <p:spPr>
          <a:xfrm>
            <a:off x="457200" y="685800"/>
            <a:ext cx="11277600" cy="56387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80"/>
          <p:cNvSpPr txBox="1">
            <a:spLocks noGrp="1"/>
          </p:cNvSpPr>
          <p:nvPr>
            <p:ph type="body" idx="1"/>
          </p:nvPr>
        </p:nvSpPr>
        <p:spPr>
          <a:xfrm>
            <a:off x="457199" y="4979393"/>
            <a:ext cx="3657600" cy="88292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8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8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47" name="Google Shape;247;p80"/>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48" name="Google Shape;248;p80"/>
          <p:cNvPicPr preferRelativeResize="0"/>
          <p:nvPr/>
        </p:nvPicPr>
        <p:blipFill rotWithShape="1">
          <a:blip r:embed="rId2">
            <a:alphaModFix/>
          </a:blip>
          <a:srcRect/>
          <a:stretch/>
        </p:blipFill>
        <p:spPr>
          <a:xfrm>
            <a:off x="457204" y="6000906"/>
            <a:ext cx="1828795" cy="556812"/>
          </a:xfrm>
          <a:prstGeom prst="rect">
            <a:avLst/>
          </a:prstGeom>
          <a:noFill/>
          <a:ln>
            <a:noFill/>
          </a:ln>
        </p:spPr>
      </p:pic>
      <p:sp>
        <p:nvSpPr>
          <p:cNvPr id="249" name="Google Shape;249;p80"/>
          <p:cNvSpPr>
            <a:spLocks noGrp="1"/>
          </p:cNvSpPr>
          <p:nvPr>
            <p:ph type="pic" idx="2"/>
          </p:nvPr>
        </p:nvSpPr>
        <p:spPr>
          <a:xfrm>
            <a:off x="457200" y="1600200"/>
            <a:ext cx="3657600" cy="3200400"/>
          </a:xfrm>
          <a:prstGeom prst="rect">
            <a:avLst/>
          </a:prstGeom>
          <a:noFill/>
          <a:ln>
            <a:noFill/>
          </a:ln>
        </p:spPr>
      </p:sp>
      <p:sp>
        <p:nvSpPr>
          <p:cNvPr id="250" name="Google Shape;250;p80"/>
          <p:cNvSpPr>
            <a:spLocks noGrp="1"/>
          </p:cNvSpPr>
          <p:nvPr>
            <p:ph type="pic" idx="3"/>
          </p:nvPr>
        </p:nvSpPr>
        <p:spPr>
          <a:xfrm>
            <a:off x="4267200" y="1600200"/>
            <a:ext cx="3657600" cy="3200400"/>
          </a:xfrm>
          <a:prstGeom prst="rect">
            <a:avLst/>
          </a:prstGeom>
          <a:noFill/>
          <a:ln>
            <a:noFill/>
          </a:ln>
        </p:spPr>
      </p:sp>
      <p:sp>
        <p:nvSpPr>
          <p:cNvPr id="251" name="Google Shape;251;p80"/>
          <p:cNvSpPr>
            <a:spLocks noGrp="1"/>
          </p:cNvSpPr>
          <p:nvPr>
            <p:ph type="pic" idx="4"/>
          </p:nvPr>
        </p:nvSpPr>
        <p:spPr>
          <a:xfrm>
            <a:off x="8077200" y="1600200"/>
            <a:ext cx="3657600" cy="3200400"/>
          </a:xfrm>
          <a:prstGeom prst="rect">
            <a:avLst/>
          </a:prstGeom>
          <a:noFill/>
          <a:ln>
            <a:noFill/>
          </a:ln>
        </p:spPr>
      </p:sp>
      <p:sp>
        <p:nvSpPr>
          <p:cNvPr id="252" name="Google Shape;252;p80"/>
          <p:cNvSpPr txBox="1">
            <a:spLocks noGrp="1"/>
          </p:cNvSpPr>
          <p:nvPr>
            <p:ph type="body" idx="5"/>
          </p:nvPr>
        </p:nvSpPr>
        <p:spPr>
          <a:xfrm>
            <a:off x="4267199" y="4979393"/>
            <a:ext cx="3657600" cy="88292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 name="Google Shape;253;p80"/>
          <p:cNvSpPr txBox="1">
            <a:spLocks noGrp="1"/>
          </p:cNvSpPr>
          <p:nvPr>
            <p:ph type="body" idx="6"/>
          </p:nvPr>
        </p:nvSpPr>
        <p:spPr>
          <a:xfrm>
            <a:off x="8077199" y="4979393"/>
            <a:ext cx="3657600" cy="88292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 Callout">
  <p:cSld name="Title and Content + Callout">
    <p:spTree>
      <p:nvGrpSpPr>
        <p:cNvPr id="1" name="Shape 254"/>
        <p:cNvGrpSpPr/>
        <p:nvPr/>
      </p:nvGrpSpPr>
      <p:grpSpPr>
        <a:xfrm>
          <a:off x="0" y="0"/>
          <a:ext cx="0" cy="0"/>
          <a:chOff x="0" y="0"/>
          <a:chExt cx="0" cy="0"/>
        </a:xfrm>
      </p:grpSpPr>
      <p:sp>
        <p:nvSpPr>
          <p:cNvPr id="255" name="Google Shape;255;p81"/>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6" name="Google Shape;256;p81"/>
          <p:cNvSpPr txBox="1">
            <a:spLocks noGrp="1"/>
          </p:cNvSpPr>
          <p:nvPr>
            <p:ph type="body" idx="1"/>
          </p:nvPr>
        </p:nvSpPr>
        <p:spPr>
          <a:xfrm>
            <a:off x="457200" y="1825625"/>
            <a:ext cx="7467600" cy="388429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 name="Google Shape;257;p8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8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59" name="Google Shape;259;p81"/>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260" name="Google Shape;260;p81"/>
          <p:cNvSpPr txBox="1">
            <a:spLocks noGrp="1"/>
          </p:cNvSpPr>
          <p:nvPr>
            <p:ph type="body" idx="2"/>
          </p:nvPr>
        </p:nvSpPr>
        <p:spPr>
          <a:xfrm>
            <a:off x="8077200" y="1828801"/>
            <a:ext cx="3657600" cy="4343400"/>
          </a:xfrm>
          <a:prstGeom prst="rect">
            <a:avLst/>
          </a:prstGeom>
          <a:solidFill>
            <a:srgbClr val="DDEFF9"/>
          </a:solidFill>
          <a:ln>
            <a:noFill/>
          </a:ln>
        </p:spPr>
        <p:txBody>
          <a:bodyPr spcFirstLastPara="1" wrap="square" lIns="182875" tIns="182875" rIns="182875" bIns="182875" anchor="t" anchorCtr="0">
            <a:normAutofit/>
          </a:bodyPr>
          <a:lstStyle>
            <a:lvl1pPr marL="457200" lvl="0" indent="-228600" algn="l">
              <a:lnSpc>
                <a:spcPct val="100000"/>
              </a:lnSpc>
              <a:spcBef>
                <a:spcPts val="1000"/>
              </a:spcBef>
              <a:spcAft>
                <a:spcPts val="0"/>
              </a:spcAft>
              <a:buClr>
                <a:srgbClr val="00205C"/>
              </a:buClr>
              <a:buSzPts val="2000"/>
              <a:buNone/>
              <a:defRPr sz="2000">
                <a:solidFill>
                  <a:srgbClr val="00205C"/>
                </a:solidFill>
              </a:defRPr>
            </a:lvl1pPr>
            <a:lvl2pPr marL="914400" lvl="1" indent="-228600" algn="l">
              <a:lnSpc>
                <a:spcPct val="100000"/>
              </a:lnSpc>
              <a:spcBef>
                <a:spcPts val="500"/>
              </a:spcBef>
              <a:spcAft>
                <a:spcPts val="0"/>
              </a:spcAft>
              <a:buClr>
                <a:srgbClr val="00205C"/>
              </a:buClr>
              <a:buSzPts val="2000"/>
              <a:buNone/>
              <a:defRPr sz="2000">
                <a:solidFill>
                  <a:srgbClr val="00205C"/>
                </a:solidFill>
              </a:defRPr>
            </a:lvl2pPr>
            <a:lvl3pPr marL="1371600" lvl="2" indent="-228600" algn="l">
              <a:lnSpc>
                <a:spcPct val="100000"/>
              </a:lnSpc>
              <a:spcBef>
                <a:spcPts val="500"/>
              </a:spcBef>
              <a:spcAft>
                <a:spcPts val="0"/>
              </a:spcAft>
              <a:buClr>
                <a:srgbClr val="00205C"/>
              </a:buClr>
              <a:buSzPts val="2000"/>
              <a:buNone/>
              <a:defRPr sz="2000">
                <a:solidFill>
                  <a:srgbClr val="00205C"/>
                </a:solidFill>
              </a:defRPr>
            </a:lvl3pPr>
            <a:lvl4pPr marL="1828800" lvl="3" indent="-228600" algn="l">
              <a:lnSpc>
                <a:spcPct val="100000"/>
              </a:lnSpc>
              <a:spcBef>
                <a:spcPts val="500"/>
              </a:spcBef>
              <a:spcAft>
                <a:spcPts val="0"/>
              </a:spcAft>
              <a:buClr>
                <a:srgbClr val="00205C"/>
              </a:buClr>
              <a:buSzPts val="2000"/>
              <a:buNone/>
              <a:defRPr sz="2000">
                <a:solidFill>
                  <a:srgbClr val="00205C"/>
                </a:solidFill>
              </a:defRPr>
            </a:lvl4pPr>
            <a:lvl5pPr marL="2286000" lvl="4" indent="-228600" algn="l">
              <a:lnSpc>
                <a:spcPct val="100000"/>
              </a:lnSpc>
              <a:spcBef>
                <a:spcPts val="500"/>
              </a:spcBef>
              <a:spcAft>
                <a:spcPts val="0"/>
              </a:spcAft>
              <a:buClr>
                <a:srgbClr val="00205C"/>
              </a:buClr>
              <a:buSzPts val="2000"/>
              <a:buNone/>
              <a:defRPr sz="2000">
                <a:solidFill>
                  <a:srgbClr val="00205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61" name="Google Shape;261;p81"/>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2"/>
        <p:cNvGrpSpPr/>
        <p:nvPr/>
      </p:nvGrpSpPr>
      <p:grpSpPr>
        <a:xfrm>
          <a:off x="0" y="0"/>
          <a:ext cx="0" cy="0"/>
          <a:chOff x="0" y="0"/>
          <a:chExt cx="0" cy="0"/>
        </a:xfrm>
      </p:grpSpPr>
      <p:sp>
        <p:nvSpPr>
          <p:cNvPr id="263" name="Google Shape;263;p82"/>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4" name="Google Shape;264;p8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8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66" name="Google Shape;266;p82"/>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67" name="Google Shape;267;p82"/>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_navy background">
  <p:cSld name="Title Only_navy background">
    <p:bg>
      <p:bgPr>
        <a:solidFill>
          <a:srgbClr val="00205C"/>
        </a:solidFill>
        <a:effectLst/>
      </p:bgPr>
    </p:bg>
    <p:spTree>
      <p:nvGrpSpPr>
        <p:cNvPr id="1" name="Shape 268"/>
        <p:cNvGrpSpPr/>
        <p:nvPr/>
      </p:nvGrpSpPr>
      <p:grpSpPr>
        <a:xfrm>
          <a:off x="0" y="0"/>
          <a:ext cx="0" cy="0"/>
          <a:chOff x="0" y="0"/>
          <a:chExt cx="0" cy="0"/>
        </a:xfrm>
      </p:grpSpPr>
      <p:sp>
        <p:nvSpPr>
          <p:cNvPr id="269" name="Google Shape;269;p83"/>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0" name="Google Shape;270;p83"/>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8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2" name="Google Shape;272;p83"/>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273" name="Google Shape;273;p83"/>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_light blue">
  <p:cSld name="Title and Content_light blue">
    <p:bg>
      <p:bgPr>
        <a:solidFill>
          <a:srgbClr val="DDEFF9"/>
        </a:solidFill>
        <a:effectLst/>
      </p:bgPr>
    </p:bg>
    <p:spTree>
      <p:nvGrpSpPr>
        <p:cNvPr id="1" name="Shape 274"/>
        <p:cNvGrpSpPr/>
        <p:nvPr/>
      </p:nvGrpSpPr>
      <p:grpSpPr>
        <a:xfrm>
          <a:off x="0" y="0"/>
          <a:ext cx="0" cy="0"/>
          <a:chOff x="0" y="0"/>
          <a:chExt cx="0" cy="0"/>
        </a:xfrm>
      </p:grpSpPr>
      <p:sp>
        <p:nvSpPr>
          <p:cNvPr id="275" name="Google Shape;275;p84"/>
          <p:cNvSpPr txBox="1">
            <a:spLocks noGrp="1"/>
          </p:cNvSpPr>
          <p:nvPr>
            <p:ph type="title"/>
          </p:nvPr>
        </p:nvSpPr>
        <p:spPr>
          <a:xfrm>
            <a:off x="457200" y="685800"/>
            <a:ext cx="45720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6" name="Google Shape;276;p84"/>
          <p:cNvSpPr txBox="1">
            <a:spLocks noGrp="1"/>
          </p:cNvSpPr>
          <p:nvPr>
            <p:ph type="body" idx="1"/>
          </p:nvPr>
        </p:nvSpPr>
        <p:spPr>
          <a:xfrm>
            <a:off x="457200" y="1825625"/>
            <a:ext cx="4572000" cy="388429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400"/>
              <a:buNone/>
              <a:defRPr/>
            </a:lvl1pPr>
            <a:lvl2pPr marL="914400" lvl="1" indent="-228600" algn="l">
              <a:lnSpc>
                <a:spcPct val="100000"/>
              </a:lnSpc>
              <a:spcBef>
                <a:spcPts val="0"/>
              </a:spcBef>
              <a:spcAft>
                <a:spcPts val="0"/>
              </a:spcAft>
              <a:buClr>
                <a:schemeClr val="dk1"/>
              </a:buClr>
              <a:buSzPts val="1400"/>
              <a:buNone/>
              <a:defRPr/>
            </a:lvl2pPr>
            <a:lvl3pPr marL="1371600" lvl="2" indent="-228600" algn="l">
              <a:lnSpc>
                <a:spcPct val="100000"/>
              </a:lnSpc>
              <a:spcBef>
                <a:spcPts val="0"/>
              </a:spcBef>
              <a:spcAft>
                <a:spcPts val="0"/>
              </a:spcAft>
              <a:buClr>
                <a:schemeClr val="dk1"/>
              </a:buClr>
              <a:buSzPts val="1400"/>
              <a:buNone/>
              <a:defRPr/>
            </a:lvl3pPr>
            <a:lvl4pPr marL="1828800" lvl="3" indent="-228600" algn="l">
              <a:lnSpc>
                <a:spcPct val="100000"/>
              </a:lnSpc>
              <a:spcBef>
                <a:spcPts val="0"/>
              </a:spcBef>
              <a:spcAft>
                <a:spcPts val="0"/>
              </a:spcAft>
              <a:buClr>
                <a:schemeClr val="dk1"/>
              </a:buClr>
              <a:buSzPts val="1400"/>
              <a:buNone/>
              <a:defRPr/>
            </a:lvl4pPr>
            <a:lvl5pPr marL="2286000" lvl="4" indent="-228600" algn="l">
              <a:lnSpc>
                <a:spcPct val="100000"/>
              </a:lnSpc>
              <a:spcBef>
                <a:spcPts val="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 name="Google Shape;277;p84"/>
          <p:cNvSpPr txBox="1">
            <a:spLocks noGrp="1"/>
          </p:cNvSpPr>
          <p:nvPr>
            <p:ph type="ftr" idx="11"/>
          </p:nvPr>
        </p:nvSpPr>
        <p:spPr>
          <a:xfrm>
            <a:off x="6200172" y="6404128"/>
            <a:ext cx="5154592" cy="320675"/>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8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9" name="Google Shape;279;p84"/>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80" name="Google Shape;280;p84"/>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wo columns long_lt blue">
  <p:cSld name="Title and Content Two columns long_lt blue">
    <p:bg>
      <p:bgPr>
        <a:solidFill>
          <a:srgbClr val="DDEFF9"/>
        </a:solidFill>
        <a:effectLst/>
      </p:bgPr>
    </p:bg>
    <p:spTree>
      <p:nvGrpSpPr>
        <p:cNvPr id="1" name="Shape 281"/>
        <p:cNvGrpSpPr/>
        <p:nvPr/>
      </p:nvGrpSpPr>
      <p:grpSpPr>
        <a:xfrm>
          <a:off x="0" y="0"/>
          <a:ext cx="0" cy="0"/>
          <a:chOff x="0" y="0"/>
          <a:chExt cx="0" cy="0"/>
        </a:xfrm>
      </p:grpSpPr>
      <p:sp>
        <p:nvSpPr>
          <p:cNvPr id="282" name="Google Shape;282;p85"/>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85"/>
          <p:cNvSpPr txBox="1">
            <a:spLocks noGrp="1"/>
          </p:cNvSpPr>
          <p:nvPr>
            <p:ph type="body" idx="1"/>
          </p:nvPr>
        </p:nvSpPr>
        <p:spPr>
          <a:xfrm>
            <a:off x="457200" y="2517751"/>
            <a:ext cx="5486398"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4" name="Google Shape;284;p85"/>
          <p:cNvSpPr txBox="1">
            <a:spLocks noGrp="1"/>
          </p:cNvSpPr>
          <p:nvPr>
            <p:ph type="body" idx="2"/>
          </p:nvPr>
        </p:nvSpPr>
        <p:spPr>
          <a:xfrm>
            <a:off x="6248403" y="2517751"/>
            <a:ext cx="5486400"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85"/>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8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87" name="Google Shape;287;p85"/>
          <p:cNvSpPr txBox="1">
            <a:spLocks noGrp="1"/>
          </p:cNvSpPr>
          <p:nvPr>
            <p:ph type="body" idx="3"/>
          </p:nvPr>
        </p:nvSpPr>
        <p:spPr>
          <a:xfrm>
            <a:off x="457200" y="1828800"/>
            <a:ext cx="5486399"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8" name="Google Shape;288;p85"/>
          <p:cNvSpPr txBox="1">
            <a:spLocks noGrp="1"/>
          </p:cNvSpPr>
          <p:nvPr>
            <p:ph type="body" idx="4"/>
          </p:nvPr>
        </p:nvSpPr>
        <p:spPr>
          <a:xfrm>
            <a:off x="6248404" y="1828800"/>
            <a:ext cx="5494112"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289" name="Google Shape;289;p85"/>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90" name="Google Shape;290;p85" descr="WHO EMRO | EMRO home page | Landing | Front page"/>
          <p:cNvPicPr preferRelativeResize="0"/>
          <p:nvPr/>
        </p:nvPicPr>
        <p:blipFill rotWithShape="1">
          <a:blip r:embed="rId2">
            <a:alphaModFix/>
          </a:blip>
          <a:srcRect/>
          <a:stretch/>
        </p:blipFill>
        <p:spPr>
          <a:xfrm>
            <a:off x="457201" y="5840443"/>
            <a:ext cx="1828800" cy="854996"/>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hree columns">
  <p:cSld name="Title and Content Three columns">
    <p:spTree>
      <p:nvGrpSpPr>
        <p:cNvPr id="1" name="Shape 291"/>
        <p:cNvGrpSpPr/>
        <p:nvPr/>
      </p:nvGrpSpPr>
      <p:grpSpPr>
        <a:xfrm>
          <a:off x="0" y="0"/>
          <a:ext cx="0" cy="0"/>
          <a:chOff x="0" y="0"/>
          <a:chExt cx="0" cy="0"/>
        </a:xfrm>
      </p:grpSpPr>
      <p:sp>
        <p:nvSpPr>
          <p:cNvPr id="292" name="Google Shape;292;p86"/>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3" name="Google Shape;293;p86"/>
          <p:cNvSpPr txBox="1">
            <a:spLocks noGrp="1"/>
          </p:cNvSpPr>
          <p:nvPr>
            <p:ph type="body" idx="1"/>
          </p:nvPr>
        </p:nvSpPr>
        <p:spPr>
          <a:xfrm>
            <a:off x="457200"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8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8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96" name="Google Shape;296;p86"/>
          <p:cNvSpPr txBox="1">
            <a:spLocks noGrp="1"/>
          </p:cNvSpPr>
          <p:nvPr>
            <p:ph type="body" idx="2"/>
          </p:nvPr>
        </p:nvSpPr>
        <p:spPr>
          <a:xfrm>
            <a:off x="457200"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297" name="Google Shape;297;p86"/>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298" name="Google Shape;298;p86"/>
          <p:cNvSpPr txBox="1">
            <a:spLocks noGrp="1"/>
          </p:cNvSpPr>
          <p:nvPr>
            <p:ph type="body" idx="3"/>
          </p:nvPr>
        </p:nvSpPr>
        <p:spPr>
          <a:xfrm>
            <a:off x="426903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 name="Google Shape;299;p86"/>
          <p:cNvSpPr txBox="1">
            <a:spLocks noGrp="1"/>
          </p:cNvSpPr>
          <p:nvPr>
            <p:ph type="body" idx="4"/>
          </p:nvPr>
        </p:nvSpPr>
        <p:spPr>
          <a:xfrm>
            <a:off x="426903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0" name="Google Shape;300;p86"/>
          <p:cNvSpPr txBox="1">
            <a:spLocks noGrp="1"/>
          </p:cNvSpPr>
          <p:nvPr>
            <p:ph type="body" idx="5"/>
          </p:nvPr>
        </p:nvSpPr>
        <p:spPr>
          <a:xfrm>
            <a:off x="806985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86"/>
          <p:cNvSpPr txBox="1">
            <a:spLocks noGrp="1"/>
          </p:cNvSpPr>
          <p:nvPr>
            <p:ph type="body" idx="6"/>
          </p:nvPr>
        </p:nvSpPr>
        <p:spPr>
          <a:xfrm>
            <a:off x="806985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302" name="Google Shape;302;p86"/>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hree columns_lt blue">
  <p:cSld name="Title and Content Three columns_lt blue">
    <p:bg>
      <p:bgPr>
        <a:solidFill>
          <a:srgbClr val="DDEFF9"/>
        </a:solidFill>
        <a:effectLst/>
      </p:bgPr>
    </p:bg>
    <p:spTree>
      <p:nvGrpSpPr>
        <p:cNvPr id="1" name="Shape 303"/>
        <p:cNvGrpSpPr/>
        <p:nvPr/>
      </p:nvGrpSpPr>
      <p:grpSpPr>
        <a:xfrm>
          <a:off x="0" y="0"/>
          <a:ext cx="0" cy="0"/>
          <a:chOff x="0" y="0"/>
          <a:chExt cx="0" cy="0"/>
        </a:xfrm>
      </p:grpSpPr>
      <p:sp>
        <p:nvSpPr>
          <p:cNvPr id="304" name="Google Shape;304;p87"/>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87"/>
          <p:cNvSpPr txBox="1">
            <a:spLocks noGrp="1"/>
          </p:cNvSpPr>
          <p:nvPr>
            <p:ph type="body" idx="1"/>
          </p:nvPr>
        </p:nvSpPr>
        <p:spPr>
          <a:xfrm>
            <a:off x="457200"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87"/>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8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08" name="Google Shape;308;p87"/>
          <p:cNvSpPr txBox="1">
            <a:spLocks noGrp="1"/>
          </p:cNvSpPr>
          <p:nvPr>
            <p:ph type="body" idx="2"/>
          </p:nvPr>
        </p:nvSpPr>
        <p:spPr>
          <a:xfrm>
            <a:off x="457200"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309" name="Google Shape;309;p87"/>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310" name="Google Shape;310;p87"/>
          <p:cNvSpPr txBox="1">
            <a:spLocks noGrp="1"/>
          </p:cNvSpPr>
          <p:nvPr>
            <p:ph type="body" idx="3"/>
          </p:nvPr>
        </p:nvSpPr>
        <p:spPr>
          <a:xfrm>
            <a:off x="426903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1" name="Google Shape;311;p87"/>
          <p:cNvSpPr txBox="1">
            <a:spLocks noGrp="1"/>
          </p:cNvSpPr>
          <p:nvPr>
            <p:ph type="body" idx="4"/>
          </p:nvPr>
        </p:nvSpPr>
        <p:spPr>
          <a:xfrm>
            <a:off x="426903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2" name="Google Shape;312;p87"/>
          <p:cNvSpPr txBox="1">
            <a:spLocks noGrp="1"/>
          </p:cNvSpPr>
          <p:nvPr>
            <p:ph type="body" idx="5"/>
          </p:nvPr>
        </p:nvSpPr>
        <p:spPr>
          <a:xfrm>
            <a:off x="806985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 name="Google Shape;313;p87"/>
          <p:cNvSpPr txBox="1">
            <a:spLocks noGrp="1"/>
          </p:cNvSpPr>
          <p:nvPr>
            <p:ph type="body" idx="6"/>
          </p:nvPr>
        </p:nvSpPr>
        <p:spPr>
          <a:xfrm>
            <a:off x="806985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314" name="Google Shape;314;p87"/>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_ Two">
  <p:cSld name="Comparison_ Two">
    <p:bg>
      <p:bgPr>
        <a:solidFill>
          <a:srgbClr val="00205C"/>
        </a:solidFill>
        <a:effectLst/>
      </p:bgPr>
    </p:bg>
    <p:spTree>
      <p:nvGrpSpPr>
        <p:cNvPr id="1" name="Shape 315"/>
        <p:cNvGrpSpPr/>
        <p:nvPr/>
      </p:nvGrpSpPr>
      <p:grpSpPr>
        <a:xfrm>
          <a:off x="0" y="0"/>
          <a:ext cx="0" cy="0"/>
          <a:chOff x="0" y="0"/>
          <a:chExt cx="0" cy="0"/>
        </a:xfrm>
      </p:grpSpPr>
      <p:sp>
        <p:nvSpPr>
          <p:cNvPr id="316" name="Google Shape;316;p88"/>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7" name="Google Shape;317;p88"/>
          <p:cNvSpPr txBox="1">
            <a:spLocks noGrp="1"/>
          </p:cNvSpPr>
          <p:nvPr>
            <p:ph type="body" idx="1"/>
          </p:nvPr>
        </p:nvSpPr>
        <p:spPr>
          <a:xfrm>
            <a:off x="457199" y="4071396"/>
            <a:ext cx="5486400" cy="1689318"/>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88"/>
          <p:cNvSpPr txBox="1">
            <a:spLocks noGrp="1"/>
          </p:cNvSpPr>
          <p:nvPr>
            <p:ph type="body" idx="2"/>
          </p:nvPr>
        </p:nvSpPr>
        <p:spPr>
          <a:xfrm>
            <a:off x="6245352" y="4050792"/>
            <a:ext cx="5486400" cy="170588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 name="Google Shape;319;p8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8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21" name="Google Shape;321;p88"/>
          <p:cNvSpPr txBox="1">
            <a:spLocks noGrp="1"/>
          </p:cNvSpPr>
          <p:nvPr>
            <p:ph type="body" idx="3"/>
          </p:nvPr>
        </p:nvSpPr>
        <p:spPr>
          <a:xfrm>
            <a:off x="457200" y="2998280"/>
            <a:ext cx="5486399" cy="82391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2" name="Google Shape;322;p88"/>
          <p:cNvSpPr txBox="1">
            <a:spLocks noGrp="1"/>
          </p:cNvSpPr>
          <p:nvPr>
            <p:ph type="body" idx="4"/>
          </p:nvPr>
        </p:nvSpPr>
        <p:spPr>
          <a:xfrm>
            <a:off x="6248404" y="2998280"/>
            <a:ext cx="5494112" cy="82391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323" name="Google Shape;323;p88"/>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324" name="Google Shape;324;p88"/>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_ Three">
  <p:cSld name="Comparison_ Three">
    <p:bg>
      <p:bgPr>
        <a:solidFill>
          <a:srgbClr val="00205C"/>
        </a:solidFill>
        <a:effectLst/>
      </p:bgPr>
    </p:bg>
    <p:spTree>
      <p:nvGrpSpPr>
        <p:cNvPr id="1" name="Shape 325"/>
        <p:cNvGrpSpPr/>
        <p:nvPr/>
      </p:nvGrpSpPr>
      <p:grpSpPr>
        <a:xfrm>
          <a:off x="0" y="0"/>
          <a:ext cx="0" cy="0"/>
          <a:chOff x="0" y="0"/>
          <a:chExt cx="0" cy="0"/>
        </a:xfrm>
      </p:grpSpPr>
      <p:sp>
        <p:nvSpPr>
          <p:cNvPr id="326" name="Google Shape;326;p89"/>
          <p:cNvSpPr txBox="1">
            <a:spLocks noGrp="1"/>
          </p:cNvSpPr>
          <p:nvPr>
            <p:ph type="title"/>
          </p:nvPr>
        </p:nvSpPr>
        <p:spPr>
          <a:xfrm>
            <a:off x="457200" y="457200"/>
            <a:ext cx="5638800" cy="113453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89"/>
          <p:cNvSpPr txBox="1">
            <a:spLocks noGrp="1"/>
          </p:cNvSpPr>
          <p:nvPr>
            <p:ph type="body" idx="1"/>
          </p:nvPr>
        </p:nvSpPr>
        <p:spPr>
          <a:xfrm>
            <a:off x="457201" y="4051583"/>
            <a:ext cx="3657600" cy="166055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89"/>
          <p:cNvSpPr txBox="1">
            <a:spLocks noGrp="1"/>
          </p:cNvSpPr>
          <p:nvPr>
            <p:ph type="body" idx="2"/>
          </p:nvPr>
        </p:nvSpPr>
        <p:spPr>
          <a:xfrm>
            <a:off x="4276222" y="4051583"/>
            <a:ext cx="3648578" cy="166055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89"/>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8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31" name="Google Shape;331;p89"/>
          <p:cNvSpPr txBox="1">
            <a:spLocks noGrp="1"/>
          </p:cNvSpPr>
          <p:nvPr>
            <p:ph type="body" idx="3"/>
          </p:nvPr>
        </p:nvSpPr>
        <p:spPr>
          <a:xfrm>
            <a:off x="8061767" y="4051583"/>
            <a:ext cx="3648578" cy="166055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2" name="Google Shape;332;p89"/>
          <p:cNvSpPr txBox="1">
            <a:spLocks noGrp="1"/>
          </p:cNvSpPr>
          <p:nvPr>
            <p:ph type="body" idx="4"/>
          </p:nvPr>
        </p:nvSpPr>
        <p:spPr>
          <a:xfrm>
            <a:off x="4267200" y="3388291"/>
            <a:ext cx="3657600" cy="52728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3" name="Google Shape;333;p89"/>
          <p:cNvSpPr txBox="1">
            <a:spLocks noGrp="1"/>
          </p:cNvSpPr>
          <p:nvPr>
            <p:ph type="body" idx="5"/>
          </p:nvPr>
        </p:nvSpPr>
        <p:spPr>
          <a:xfrm>
            <a:off x="457200" y="3408116"/>
            <a:ext cx="3657600" cy="52728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4" name="Google Shape;334;p89"/>
          <p:cNvSpPr txBox="1">
            <a:spLocks noGrp="1"/>
          </p:cNvSpPr>
          <p:nvPr>
            <p:ph type="body" idx="6"/>
          </p:nvPr>
        </p:nvSpPr>
        <p:spPr>
          <a:xfrm>
            <a:off x="8077200" y="3408116"/>
            <a:ext cx="3657600" cy="52728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335" name="Google Shape;335;p89"/>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hree columns">
  <p:cSld name="1_Title and Content Three columns">
    <p:spTree>
      <p:nvGrpSpPr>
        <p:cNvPr id="1" name="Shape 62"/>
        <p:cNvGrpSpPr/>
        <p:nvPr/>
      </p:nvGrpSpPr>
      <p:grpSpPr>
        <a:xfrm>
          <a:off x="0" y="0"/>
          <a:ext cx="0" cy="0"/>
          <a:chOff x="0" y="0"/>
          <a:chExt cx="0" cy="0"/>
        </a:xfrm>
      </p:grpSpPr>
      <p:sp>
        <p:nvSpPr>
          <p:cNvPr id="63" name="Google Shape;63;p44"/>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44"/>
          <p:cNvSpPr txBox="1">
            <a:spLocks noGrp="1"/>
          </p:cNvSpPr>
          <p:nvPr>
            <p:ph type="body" idx="1"/>
          </p:nvPr>
        </p:nvSpPr>
        <p:spPr>
          <a:xfrm>
            <a:off x="457200"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4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6" name="Google Shape;66;p4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44"/>
          <p:cNvSpPr txBox="1">
            <a:spLocks noGrp="1"/>
          </p:cNvSpPr>
          <p:nvPr>
            <p:ph type="body" idx="2"/>
          </p:nvPr>
        </p:nvSpPr>
        <p:spPr>
          <a:xfrm>
            <a:off x="457200"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68" name="Google Shape;68;p44"/>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69" name="Google Shape;69;p44"/>
          <p:cNvSpPr txBox="1">
            <a:spLocks noGrp="1"/>
          </p:cNvSpPr>
          <p:nvPr>
            <p:ph type="body" idx="3"/>
          </p:nvPr>
        </p:nvSpPr>
        <p:spPr>
          <a:xfrm>
            <a:off x="426903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44"/>
          <p:cNvSpPr txBox="1">
            <a:spLocks noGrp="1"/>
          </p:cNvSpPr>
          <p:nvPr>
            <p:ph type="body" idx="4"/>
          </p:nvPr>
        </p:nvSpPr>
        <p:spPr>
          <a:xfrm>
            <a:off x="426903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44"/>
          <p:cNvSpPr txBox="1">
            <a:spLocks noGrp="1"/>
          </p:cNvSpPr>
          <p:nvPr>
            <p:ph type="body" idx="5"/>
          </p:nvPr>
        </p:nvSpPr>
        <p:spPr>
          <a:xfrm>
            <a:off x="806985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44"/>
          <p:cNvSpPr txBox="1">
            <a:spLocks noGrp="1"/>
          </p:cNvSpPr>
          <p:nvPr>
            <p:ph type="body" idx="6"/>
          </p:nvPr>
        </p:nvSpPr>
        <p:spPr>
          <a:xfrm>
            <a:off x="806985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73" name="Google Shape;73;p44"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74" name="Google Shape;74;p44"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graphic" type="objTx">
  <p:cSld name="OBJECT_WITH_CAPTION_TEXT">
    <p:spTree>
      <p:nvGrpSpPr>
        <p:cNvPr id="1" name="Shape 336"/>
        <p:cNvGrpSpPr/>
        <p:nvPr/>
      </p:nvGrpSpPr>
      <p:grpSpPr>
        <a:xfrm>
          <a:off x="0" y="0"/>
          <a:ext cx="0" cy="0"/>
          <a:chOff x="0" y="0"/>
          <a:chExt cx="0" cy="0"/>
        </a:xfrm>
      </p:grpSpPr>
      <p:sp>
        <p:nvSpPr>
          <p:cNvPr id="337" name="Google Shape;337;p90"/>
          <p:cNvSpPr/>
          <p:nvPr/>
        </p:nvSpPr>
        <p:spPr>
          <a:xfrm>
            <a:off x="4259484" y="0"/>
            <a:ext cx="7932516" cy="6858000"/>
          </a:xfrm>
          <a:prstGeom prst="rect">
            <a:avLst/>
          </a:prstGeom>
          <a:solidFill>
            <a:srgbClr val="DDEF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8" name="Google Shape;338;p90"/>
          <p:cNvSpPr txBox="1">
            <a:spLocks noGrp="1"/>
          </p:cNvSpPr>
          <p:nvPr>
            <p:ph type="title"/>
          </p:nvPr>
        </p:nvSpPr>
        <p:spPr>
          <a:xfrm>
            <a:off x="460435" y="685800"/>
            <a:ext cx="3335388" cy="8397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sz="24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90"/>
          <p:cNvSpPr txBox="1">
            <a:spLocks noGrp="1"/>
          </p:cNvSpPr>
          <p:nvPr>
            <p:ph type="body" idx="1"/>
          </p:nvPr>
        </p:nvSpPr>
        <p:spPr>
          <a:xfrm>
            <a:off x="5183188" y="987425"/>
            <a:ext cx="6172200" cy="4873625"/>
          </a:xfrm>
          <a:prstGeom prst="rect">
            <a:avLst/>
          </a:prstGeom>
          <a:noFill/>
          <a:ln>
            <a:noFill/>
          </a:ln>
        </p:spPr>
        <p:txBody>
          <a:bodyPr spcFirstLastPara="1" wrap="square" lIns="0" tIns="0" rIns="0" bIns="0" anchor="t" anchorCtr="0">
            <a:normAutofit/>
          </a:bodyPr>
          <a:lstStyle>
            <a:lvl1pPr marL="457200" lvl="0" indent="-431800" algn="l">
              <a:lnSpc>
                <a:spcPct val="100000"/>
              </a:lnSpc>
              <a:spcBef>
                <a:spcPts val="1000"/>
              </a:spcBef>
              <a:spcAft>
                <a:spcPts val="0"/>
              </a:spcAft>
              <a:buClr>
                <a:schemeClr val="dk1"/>
              </a:buClr>
              <a:buSzPts val="3200"/>
              <a:buChar char="•"/>
              <a:defRPr sz="3200"/>
            </a:lvl1pPr>
            <a:lvl2pPr marL="914400" lvl="1" indent="-406400" algn="l">
              <a:lnSpc>
                <a:spcPct val="100000"/>
              </a:lnSpc>
              <a:spcBef>
                <a:spcPts val="500"/>
              </a:spcBef>
              <a:spcAft>
                <a:spcPts val="0"/>
              </a:spcAft>
              <a:buClr>
                <a:schemeClr val="dk1"/>
              </a:buClr>
              <a:buSzPts val="2800"/>
              <a:buChar char="•"/>
              <a:defRPr sz="2800"/>
            </a:lvl2pPr>
            <a:lvl3pPr marL="1371600" lvl="2" indent="-381000" algn="l">
              <a:lnSpc>
                <a:spcPct val="100000"/>
              </a:lnSpc>
              <a:spcBef>
                <a:spcPts val="5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40" name="Google Shape;340;p90"/>
          <p:cNvSpPr txBox="1">
            <a:spLocks noGrp="1"/>
          </p:cNvSpPr>
          <p:nvPr>
            <p:ph type="body" idx="2"/>
          </p:nvPr>
        </p:nvSpPr>
        <p:spPr>
          <a:xfrm>
            <a:off x="457200" y="1828801"/>
            <a:ext cx="3335388" cy="375284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1400"/>
              <a:buFont typeface="Calibri"/>
              <a:buNone/>
              <a:defRPr sz="14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1" name="Google Shape;341;p9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9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43" name="Google Shape;343;p90"/>
          <p:cNvCxnSpPr/>
          <p:nvPr/>
        </p:nvCxnSpPr>
        <p:spPr>
          <a:xfrm>
            <a:off x="457200" y="457200"/>
            <a:ext cx="3338623" cy="0"/>
          </a:xfrm>
          <a:prstGeom prst="straightConnector1">
            <a:avLst/>
          </a:prstGeom>
          <a:noFill/>
          <a:ln w="19050" cap="flat" cmpd="sng">
            <a:solidFill>
              <a:srgbClr val="00205C"/>
            </a:solidFill>
            <a:prstDash val="solid"/>
            <a:miter lim="800000"/>
            <a:headEnd type="none" w="sm" len="sm"/>
            <a:tailEnd type="none" w="sm" len="sm"/>
          </a:ln>
        </p:spPr>
      </p:cxnSp>
      <p:pic>
        <p:nvPicPr>
          <p:cNvPr id="344" name="Google Shape;344;p90" descr="WHO EMRO | EMRO home page | Landing | Front page"/>
          <p:cNvPicPr preferRelativeResize="0"/>
          <p:nvPr/>
        </p:nvPicPr>
        <p:blipFill rotWithShape="1">
          <a:blip r:embed="rId2">
            <a:alphaModFix/>
          </a:blip>
          <a:srcRect/>
          <a:stretch/>
        </p:blipFill>
        <p:spPr>
          <a:xfrm>
            <a:off x="457200" y="5703304"/>
            <a:ext cx="1990725" cy="925778"/>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bg>
      <p:bgPr>
        <a:solidFill>
          <a:srgbClr val="DDEFF9"/>
        </a:solidFill>
        <a:effectLst/>
      </p:bgPr>
    </p:bg>
    <p:spTree>
      <p:nvGrpSpPr>
        <p:cNvPr id="1" name="Shape 345"/>
        <p:cNvGrpSpPr/>
        <p:nvPr/>
      </p:nvGrpSpPr>
      <p:grpSpPr>
        <a:xfrm>
          <a:off x="0" y="0"/>
          <a:ext cx="0" cy="0"/>
          <a:chOff x="0" y="0"/>
          <a:chExt cx="0" cy="0"/>
        </a:xfrm>
      </p:grpSpPr>
      <p:sp>
        <p:nvSpPr>
          <p:cNvPr id="346" name="Google Shape;346;p91"/>
          <p:cNvSpPr txBox="1">
            <a:spLocks noGrp="1"/>
          </p:cNvSpPr>
          <p:nvPr>
            <p:ph type="title"/>
          </p:nvPr>
        </p:nvSpPr>
        <p:spPr>
          <a:xfrm>
            <a:off x="457200" y="685800"/>
            <a:ext cx="3337560" cy="857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sz="24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7" name="Google Shape;347;p91"/>
          <p:cNvSpPr>
            <a:spLocks noGrp="1"/>
          </p:cNvSpPr>
          <p:nvPr>
            <p:ph type="pic" idx="2"/>
          </p:nvPr>
        </p:nvSpPr>
        <p:spPr>
          <a:xfrm>
            <a:off x="4267200" y="0"/>
            <a:ext cx="7924800" cy="6858000"/>
          </a:xfrm>
          <a:prstGeom prst="rect">
            <a:avLst/>
          </a:prstGeom>
          <a:noFill/>
          <a:ln>
            <a:noFill/>
          </a:ln>
        </p:spPr>
      </p:sp>
      <p:sp>
        <p:nvSpPr>
          <p:cNvPr id="348" name="Google Shape;348;p91"/>
          <p:cNvSpPr txBox="1">
            <a:spLocks noGrp="1"/>
          </p:cNvSpPr>
          <p:nvPr>
            <p:ph type="body" idx="1"/>
          </p:nvPr>
        </p:nvSpPr>
        <p:spPr>
          <a:xfrm>
            <a:off x="457200" y="1828800"/>
            <a:ext cx="3337560" cy="388112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400"/>
              <a:buNone/>
              <a:defRPr sz="1400">
                <a:solidFill>
                  <a:schemeClr val="dk1"/>
                </a:solidFill>
              </a:defRPr>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9" name="Google Shape;349;p9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9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51" name="Google Shape;351;p91"/>
          <p:cNvCxnSpPr/>
          <p:nvPr/>
        </p:nvCxnSpPr>
        <p:spPr>
          <a:xfrm>
            <a:off x="457200" y="457200"/>
            <a:ext cx="3337560" cy="0"/>
          </a:xfrm>
          <a:prstGeom prst="straightConnector1">
            <a:avLst/>
          </a:prstGeom>
          <a:noFill/>
          <a:ln w="19050" cap="flat" cmpd="sng">
            <a:solidFill>
              <a:srgbClr val="00205C"/>
            </a:solidFill>
            <a:prstDash val="solid"/>
            <a:miter lim="800000"/>
            <a:headEnd type="none" w="sm" len="sm"/>
            <a:tailEnd type="none" w="sm" len="sm"/>
          </a:ln>
        </p:spPr>
      </p:cxnSp>
      <p:pic>
        <p:nvPicPr>
          <p:cNvPr id="352" name="Google Shape;352;p91"/>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15889"/>
            <a:ext cx="12192000" cy="592233"/>
          </a:xfrm>
          <a:prstGeom prst="rect">
            <a:avLst/>
          </a:prstGeom>
        </p:spPr>
        <p:txBody>
          <a:bodyPr anchor="t" anchorCtr="0"/>
          <a:lstStyle>
            <a:lvl1pPr algn="ctr">
              <a:defRPr lang="en-US" sz="3300" b="1" kern="1200" dirty="0">
                <a:solidFill>
                  <a:srgbClr val="5A5A59"/>
                </a:solidFill>
                <a:latin typeface="Franklin Gothic Demi"/>
                <a:ea typeface="+mj-ea"/>
                <a:cs typeface="Franklin Gothic Demi"/>
              </a:defRPr>
            </a:lvl1pPr>
          </a:lstStyle>
          <a:p>
            <a:r>
              <a:rPr lang="en-US" dirty="0"/>
              <a:t>Click to edit Master title style</a:t>
            </a:r>
          </a:p>
        </p:txBody>
      </p:sp>
      <p:sp>
        <p:nvSpPr>
          <p:cNvPr id="15" name="Slide Number Placeholder 5"/>
          <p:cNvSpPr>
            <a:spLocks noGrp="1"/>
          </p:cNvSpPr>
          <p:nvPr>
            <p:ph type="sldNum" sz="quarter" idx="4"/>
          </p:nvPr>
        </p:nvSpPr>
        <p:spPr>
          <a:xfrm>
            <a:off x="0" y="6256131"/>
            <a:ext cx="460587" cy="365125"/>
          </a:xfrm>
          <a:prstGeom prst="rect">
            <a:avLst/>
          </a:prstGeom>
        </p:spPr>
        <p:txBody>
          <a:bodyPr vert="horz" lIns="91440" tIns="45720" rIns="91440" bIns="45720" rtlCol="0" anchor="ctr"/>
          <a:lstStyle>
            <a:lvl1pPr algn="ctr">
              <a:defRPr sz="1200">
                <a:solidFill>
                  <a:schemeClr val="bg1"/>
                </a:solidFill>
                <a:latin typeface="Franklin Gothic Medium Cond"/>
                <a:cs typeface="Franklin Gothic Medium Cond"/>
              </a:defRPr>
            </a:lvl1pPr>
          </a:lstStyle>
          <a:p>
            <a:fld id="{02EE1290-9E1B-4365-AB05-C2444418A1B0}" type="slidenum">
              <a:rPr lang="en-US" smtClean="0"/>
              <a:pPr/>
              <a:t>‹#›</a:t>
            </a:fld>
            <a:endParaRPr lang="en-US" dirty="0"/>
          </a:p>
        </p:txBody>
      </p:sp>
    </p:spTree>
    <p:extLst>
      <p:ext uri="{BB962C8B-B14F-4D97-AF65-F5344CB8AC3E}">
        <p14:creationId xmlns:p14="http://schemas.microsoft.com/office/powerpoint/2010/main" val="17478275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 Callout">
  <p:cSld name="Title and Content + Callout">
    <p:spTree>
      <p:nvGrpSpPr>
        <p:cNvPr id="1" name="Shape 358"/>
        <p:cNvGrpSpPr/>
        <p:nvPr/>
      </p:nvGrpSpPr>
      <p:grpSpPr>
        <a:xfrm>
          <a:off x="0" y="0"/>
          <a:ext cx="0" cy="0"/>
          <a:chOff x="0" y="0"/>
          <a:chExt cx="0" cy="0"/>
        </a:xfrm>
      </p:grpSpPr>
      <p:sp>
        <p:nvSpPr>
          <p:cNvPr id="359" name="Google Shape;359;p42"/>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0" name="Google Shape;360;p42"/>
          <p:cNvSpPr txBox="1">
            <a:spLocks noGrp="1"/>
          </p:cNvSpPr>
          <p:nvPr>
            <p:ph type="body" idx="1"/>
          </p:nvPr>
        </p:nvSpPr>
        <p:spPr>
          <a:xfrm>
            <a:off x="457200" y="1825625"/>
            <a:ext cx="7467600" cy="388429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1" name="Google Shape;361;p4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62" name="Google Shape;362;p42"/>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363" name="Google Shape;363;p42"/>
          <p:cNvSpPr txBox="1">
            <a:spLocks noGrp="1"/>
          </p:cNvSpPr>
          <p:nvPr>
            <p:ph type="body" idx="2"/>
          </p:nvPr>
        </p:nvSpPr>
        <p:spPr>
          <a:xfrm>
            <a:off x="8077200" y="1828801"/>
            <a:ext cx="3657600" cy="4343400"/>
          </a:xfrm>
          <a:prstGeom prst="rect">
            <a:avLst/>
          </a:prstGeom>
          <a:solidFill>
            <a:srgbClr val="DDEFF9"/>
          </a:solidFill>
          <a:ln>
            <a:noFill/>
          </a:ln>
        </p:spPr>
        <p:txBody>
          <a:bodyPr spcFirstLastPara="1" wrap="square" lIns="182875" tIns="182875" rIns="182875" bIns="182875" anchor="t" anchorCtr="0">
            <a:normAutofit/>
          </a:bodyPr>
          <a:lstStyle>
            <a:lvl1pPr marL="457200" lvl="0" indent="-228600" algn="l">
              <a:lnSpc>
                <a:spcPct val="100000"/>
              </a:lnSpc>
              <a:spcBef>
                <a:spcPts val="1000"/>
              </a:spcBef>
              <a:spcAft>
                <a:spcPts val="0"/>
              </a:spcAft>
              <a:buClr>
                <a:srgbClr val="00205C"/>
              </a:buClr>
              <a:buSzPts val="2000"/>
              <a:buNone/>
              <a:defRPr sz="2000">
                <a:solidFill>
                  <a:srgbClr val="00205C"/>
                </a:solidFill>
              </a:defRPr>
            </a:lvl1pPr>
            <a:lvl2pPr marL="914400" lvl="1" indent="-228600" algn="l">
              <a:lnSpc>
                <a:spcPct val="100000"/>
              </a:lnSpc>
              <a:spcBef>
                <a:spcPts val="500"/>
              </a:spcBef>
              <a:spcAft>
                <a:spcPts val="0"/>
              </a:spcAft>
              <a:buClr>
                <a:srgbClr val="00205C"/>
              </a:buClr>
              <a:buSzPts val="2000"/>
              <a:buNone/>
              <a:defRPr sz="2000">
                <a:solidFill>
                  <a:srgbClr val="00205C"/>
                </a:solidFill>
              </a:defRPr>
            </a:lvl2pPr>
            <a:lvl3pPr marL="1371600" lvl="2" indent="-228600" algn="l">
              <a:lnSpc>
                <a:spcPct val="100000"/>
              </a:lnSpc>
              <a:spcBef>
                <a:spcPts val="500"/>
              </a:spcBef>
              <a:spcAft>
                <a:spcPts val="0"/>
              </a:spcAft>
              <a:buClr>
                <a:srgbClr val="00205C"/>
              </a:buClr>
              <a:buSzPts val="2000"/>
              <a:buNone/>
              <a:defRPr sz="2000">
                <a:solidFill>
                  <a:srgbClr val="00205C"/>
                </a:solidFill>
              </a:defRPr>
            </a:lvl3pPr>
            <a:lvl4pPr marL="1828800" lvl="3" indent="-228600" algn="l">
              <a:lnSpc>
                <a:spcPct val="100000"/>
              </a:lnSpc>
              <a:spcBef>
                <a:spcPts val="500"/>
              </a:spcBef>
              <a:spcAft>
                <a:spcPts val="0"/>
              </a:spcAft>
              <a:buClr>
                <a:srgbClr val="00205C"/>
              </a:buClr>
              <a:buSzPts val="2000"/>
              <a:buNone/>
              <a:defRPr sz="2000">
                <a:solidFill>
                  <a:srgbClr val="00205C"/>
                </a:solidFill>
              </a:defRPr>
            </a:lvl4pPr>
            <a:lvl5pPr marL="2286000" lvl="4" indent="-228600" algn="l">
              <a:lnSpc>
                <a:spcPct val="100000"/>
              </a:lnSpc>
              <a:spcBef>
                <a:spcPts val="500"/>
              </a:spcBef>
              <a:spcAft>
                <a:spcPts val="0"/>
              </a:spcAft>
              <a:buClr>
                <a:srgbClr val="00205C"/>
              </a:buClr>
              <a:buSzPts val="2000"/>
              <a:buNone/>
              <a:defRPr sz="2000">
                <a:solidFill>
                  <a:srgbClr val="00205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64" name="Google Shape;364;p42"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365" name="Google Shape;365;p42"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6"/>
        <p:cNvGrpSpPr/>
        <p:nvPr/>
      </p:nvGrpSpPr>
      <p:grpSpPr>
        <a:xfrm>
          <a:off x="0" y="0"/>
          <a:ext cx="0" cy="0"/>
          <a:chOff x="0" y="0"/>
          <a:chExt cx="0" cy="0"/>
        </a:xfrm>
      </p:grpSpPr>
      <p:sp>
        <p:nvSpPr>
          <p:cNvPr id="367" name="Google Shape;367;p43"/>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8" name="Google Shape;368;p43"/>
          <p:cNvSpPr txBox="1">
            <a:spLocks noGrp="1"/>
          </p:cNvSpPr>
          <p:nvPr>
            <p:ph type="body" idx="1"/>
          </p:nvPr>
        </p:nvSpPr>
        <p:spPr>
          <a:xfrm>
            <a:off x="457200" y="1825625"/>
            <a:ext cx="11277600" cy="388429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9" name="Google Shape;369;p43"/>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70" name="Google Shape;370;p4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71" name="Google Shape;371;p43"/>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372" name="Google Shape;372;p43"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373" name="Google Shape;373;p43"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wo columns long_lt blue">
  <p:cSld name="Title and Content Two columns long_lt blue">
    <p:spTree>
      <p:nvGrpSpPr>
        <p:cNvPr id="1" name="Shape 374"/>
        <p:cNvGrpSpPr/>
        <p:nvPr/>
      </p:nvGrpSpPr>
      <p:grpSpPr>
        <a:xfrm>
          <a:off x="0" y="0"/>
          <a:ext cx="0" cy="0"/>
          <a:chOff x="0" y="0"/>
          <a:chExt cx="0" cy="0"/>
        </a:xfrm>
      </p:grpSpPr>
      <p:sp>
        <p:nvSpPr>
          <p:cNvPr id="375" name="Google Shape;375;p45"/>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6" name="Google Shape;376;p45"/>
          <p:cNvSpPr txBox="1">
            <a:spLocks noGrp="1"/>
          </p:cNvSpPr>
          <p:nvPr>
            <p:ph type="body" idx="1"/>
          </p:nvPr>
        </p:nvSpPr>
        <p:spPr>
          <a:xfrm>
            <a:off x="457200" y="2517751"/>
            <a:ext cx="5486398"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7" name="Google Shape;377;p45"/>
          <p:cNvSpPr txBox="1">
            <a:spLocks noGrp="1"/>
          </p:cNvSpPr>
          <p:nvPr>
            <p:ph type="body" idx="2"/>
          </p:nvPr>
        </p:nvSpPr>
        <p:spPr>
          <a:xfrm>
            <a:off x="6248403" y="2517751"/>
            <a:ext cx="5486400"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8" name="Google Shape;378;p4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79" name="Google Shape;379;p45"/>
          <p:cNvSpPr txBox="1">
            <a:spLocks noGrp="1"/>
          </p:cNvSpPr>
          <p:nvPr>
            <p:ph type="body" idx="3"/>
          </p:nvPr>
        </p:nvSpPr>
        <p:spPr>
          <a:xfrm>
            <a:off x="457200" y="1828800"/>
            <a:ext cx="5486399"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0" name="Google Shape;380;p45"/>
          <p:cNvSpPr txBox="1">
            <a:spLocks noGrp="1"/>
          </p:cNvSpPr>
          <p:nvPr>
            <p:ph type="body" idx="4"/>
          </p:nvPr>
        </p:nvSpPr>
        <p:spPr>
          <a:xfrm>
            <a:off x="6248404" y="1828800"/>
            <a:ext cx="5494112"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381" name="Google Shape;381;p45"/>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382" name="Google Shape;382;p45"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383" name="Google Shape;383;p45"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0_Section Header_photo">
  <p:cSld name="10_Section Header_photo">
    <p:bg>
      <p:bgPr>
        <a:solidFill>
          <a:srgbClr val="00205C"/>
        </a:solidFill>
        <a:effectLst/>
      </p:bgPr>
    </p:bg>
    <p:spTree>
      <p:nvGrpSpPr>
        <p:cNvPr id="1" name="Shape 384"/>
        <p:cNvGrpSpPr/>
        <p:nvPr/>
      </p:nvGrpSpPr>
      <p:grpSpPr>
        <a:xfrm>
          <a:off x="0" y="0"/>
          <a:ext cx="0" cy="0"/>
          <a:chOff x="0" y="0"/>
          <a:chExt cx="0" cy="0"/>
        </a:xfrm>
      </p:grpSpPr>
      <p:pic>
        <p:nvPicPr>
          <p:cNvPr id="385" name="Google Shape;385;p48"/>
          <p:cNvPicPr preferRelativeResize="0"/>
          <p:nvPr/>
        </p:nvPicPr>
        <p:blipFill rotWithShape="1">
          <a:blip r:embed="rId2">
            <a:alphaModFix/>
          </a:blip>
          <a:srcRect/>
          <a:stretch/>
        </p:blipFill>
        <p:spPr>
          <a:xfrm>
            <a:off x="7188" y="0"/>
            <a:ext cx="12191999" cy="6858000"/>
          </a:xfrm>
          <a:prstGeom prst="rect">
            <a:avLst/>
          </a:prstGeom>
          <a:noFill/>
          <a:ln>
            <a:noFill/>
          </a:ln>
        </p:spPr>
      </p:pic>
      <p:sp>
        <p:nvSpPr>
          <p:cNvPr id="386" name="Google Shape;386;p48"/>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7" name="Google Shape;387;p4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88" name="Google Shape;388;p4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89" name="Google Shape;389;p48"/>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390" name="Google Shape;390;p48"/>
          <p:cNvPicPr preferRelativeResize="0"/>
          <p:nvPr/>
        </p:nvPicPr>
        <p:blipFill rotWithShape="1">
          <a:blip r:embed="rId3">
            <a:alphaModFix/>
          </a:blip>
          <a:srcRect/>
          <a:stretch/>
        </p:blipFill>
        <p:spPr>
          <a:xfrm>
            <a:off x="744393" y="5746305"/>
            <a:ext cx="2069383" cy="851788"/>
          </a:xfrm>
          <a:prstGeom prst="rect">
            <a:avLst/>
          </a:prstGeom>
          <a:noFill/>
          <a:ln>
            <a:noFill/>
          </a:ln>
        </p:spPr>
      </p:pic>
      <p:pic>
        <p:nvPicPr>
          <p:cNvPr id="391" name="Google Shape;391;p48"/>
          <p:cNvPicPr preferRelativeResize="0"/>
          <p:nvPr/>
        </p:nvPicPr>
        <p:blipFill rotWithShape="1">
          <a:blip r:embed="rId4">
            <a:alphaModFix/>
          </a:blip>
          <a:srcRect l="3588" r="1908" b="150"/>
          <a:stretch/>
        </p:blipFill>
        <p:spPr>
          <a:xfrm>
            <a:off x="2997366" y="5772228"/>
            <a:ext cx="834722" cy="804528"/>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2"/>
        <p:cNvGrpSpPr/>
        <p:nvPr/>
      </p:nvGrpSpPr>
      <p:grpSpPr>
        <a:xfrm>
          <a:off x="0" y="0"/>
          <a:ext cx="0" cy="0"/>
          <a:chOff x="0" y="0"/>
          <a:chExt cx="0" cy="0"/>
        </a:xfrm>
      </p:grpSpPr>
      <p:sp>
        <p:nvSpPr>
          <p:cNvPr id="393" name="Google Shape;393;p4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94" name="Google Shape;394;p49"/>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888888"/>
              </a:buClr>
              <a:buSzPts val="1400"/>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395" name="Google Shape;395;p4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buClr>
                <a:srgbClr val="888888"/>
              </a:buClr>
              <a:buSzPts val="900"/>
              <a:buFont typeface="Calibri"/>
              <a:buNone/>
              <a:defRPr/>
            </a:lvl1pPr>
            <a:lvl2pPr marL="0" marR="0" lvl="1" indent="0" algn="r">
              <a:spcBef>
                <a:spcPts val="0"/>
              </a:spcBef>
              <a:buClr>
                <a:srgbClr val="888888"/>
              </a:buClr>
              <a:buSzPts val="900"/>
              <a:buFont typeface="Calibri"/>
              <a:buNone/>
              <a:defRPr/>
            </a:lvl2pPr>
            <a:lvl3pPr marL="0" marR="0" lvl="2" indent="0" algn="r">
              <a:spcBef>
                <a:spcPts val="0"/>
              </a:spcBef>
              <a:buClr>
                <a:srgbClr val="888888"/>
              </a:buClr>
              <a:buSzPts val="900"/>
              <a:buFont typeface="Calibri"/>
              <a:buNone/>
              <a:defRPr/>
            </a:lvl3pPr>
            <a:lvl4pPr marL="0" marR="0" lvl="3" indent="0" algn="r">
              <a:spcBef>
                <a:spcPts val="0"/>
              </a:spcBef>
              <a:buClr>
                <a:srgbClr val="888888"/>
              </a:buClr>
              <a:buSzPts val="900"/>
              <a:buFont typeface="Calibri"/>
              <a:buNone/>
              <a:defRPr/>
            </a:lvl4pPr>
            <a:lvl5pPr marL="0" marR="0" lvl="4" indent="0" algn="r">
              <a:spcBef>
                <a:spcPts val="0"/>
              </a:spcBef>
              <a:buClr>
                <a:srgbClr val="888888"/>
              </a:buClr>
              <a:buSzPts val="900"/>
              <a:buFont typeface="Calibri"/>
              <a:buNone/>
              <a:defRPr/>
            </a:lvl5pPr>
            <a:lvl6pPr marL="0" marR="0" lvl="5" indent="0" algn="r">
              <a:spcBef>
                <a:spcPts val="0"/>
              </a:spcBef>
              <a:buClr>
                <a:srgbClr val="888888"/>
              </a:buClr>
              <a:buSzPts val="900"/>
              <a:buFont typeface="Calibri"/>
              <a:buNone/>
              <a:defRPr/>
            </a:lvl6pPr>
            <a:lvl7pPr marL="0" marR="0" lvl="6" indent="0" algn="r">
              <a:spcBef>
                <a:spcPts val="0"/>
              </a:spcBef>
              <a:buClr>
                <a:srgbClr val="888888"/>
              </a:buClr>
              <a:buSzPts val="900"/>
              <a:buFont typeface="Calibri"/>
              <a:buNone/>
              <a:defRPr/>
            </a:lvl7pPr>
            <a:lvl8pPr marL="0" marR="0" lvl="7" indent="0" algn="r">
              <a:spcBef>
                <a:spcPts val="0"/>
              </a:spcBef>
              <a:buClr>
                <a:srgbClr val="888888"/>
              </a:buClr>
              <a:buSzPts val="900"/>
              <a:buFont typeface="Calibri"/>
              <a:buNone/>
              <a:defRPr/>
            </a:lvl8pPr>
            <a:lvl9pPr marL="0" marR="0" lvl="8" indent="0" algn="r">
              <a:spcBef>
                <a:spcPts val="0"/>
              </a:spcBef>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with graphic" type="objTx">
  <p:cSld name="OBJECT_WITH_CAPTION_TEXT">
    <p:spTree>
      <p:nvGrpSpPr>
        <p:cNvPr id="1" name="Shape 396"/>
        <p:cNvGrpSpPr/>
        <p:nvPr/>
      </p:nvGrpSpPr>
      <p:grpSpPr>
        <a:xfrm>
          <a:off x="0" y="0"/>
          <a:ext cx="0" cy="0"/>
          <a:chOff x="0" y="0"/>
          <a:chExt cx="0" cy="0"/>
        </a:xfrm>
      </p:grpSpPr>
      <p:sp>
        <p:nvSpPr>
          <p:cNvPr id="397" name="Google Shape;397;p50"/>
          <p:cNvSpPr/>
          <p:nvPr/>
        </p:nvSpPr>
        <p:spPr>
          <a:xfrm>
            <a:off x="4259484" y="0"/>
            <a:ext cx="7932516" cy="6858000"/>
          </a:xfrm>
          <a:prstGeom prst="rect">
            <a:avLst/>
          </a:prstGeom>
          <a:solidFill>
            <a:srgbClr val="DDEFF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8" name="Google Shape;398;p50"/>
          <p:cNvSpPr txBox="1">
            <a:spLocks noGrp="1"/>
          </p:cNvSpPr>
          <p:nvPr>
            <p:ph type="title"/>
          </p:nvPr>
        </p:nvSpPr>
        <p:spPr>
          <a:xfrm>
            <a:off x="460435" y="685800"/>
            <a:ext cx="3335388" cy="8397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sz="2400">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9" name="Google Shape;399;p50"/>
          <p:cNvSpPr txBox="1">
            <a:spLocks noGrp="1"/>
          </p:cNvSpPr>
          <p:nvPr>
            <p:ph type="body" idx="1"/>
          </p:nvPr>
        </p:nvSpPr>
        <p:spPr>
          <a:xfrm>
            <a:off x="5183188" y="987425"/>
            <a:ext cx="6172200" cy="4873625"/>
          </a:xfrm>
          <a:prstGeom prst="rect">
            <a:avLst/>
          </a:prstGeom>
          <a:noFill/>
          <a:ln>
            <a:noFill/>
          </a:ln>
        </p:spPr>
        <p:txBody>
          <a:bodyPr spcFirstLastPara="1" wrap="square" lIns="0" tIns="0" rIns="0" bIns="0" anchor="t" anchorCtr="0">
            <a:normAutofit/>
          </a:bodyPr>
          <a:lstStyle>
            <a:lvl1pPr marL="457200" lvl="0" indent="-431800" algn="l">
              <a:lnSpc>
                <a:spcPct val="100000"/>
              </a:lnSpc>
              <a:spcBef>
                <a:spcPts val="1000"/>
              </a:spcBef>
              <a:spcAft>
                <a:spcPts val="0"/>
              </a:spcAft>
              <a:buClr>
                <a:schemeClr val="dk1"/>
              </a:buClr>
              <a:buSzPts val="3200"/>
              <a:buChar char="•"/>
              <a:defRPr sz="3200"/>
            </a:lvl1pPr>
            <a:lvl2pPr marL="914400" lvl="1" indent="-406400" algn="l">
              <a:lnSpc>
                <a:spcPct val="100000"/>
              </a:lnSpc>
              <a:spcBef>
                <a:spcPts val="500"/>
              </a:spcBef>
              <a:spcAft>
                <a:spcPts val="0"/>
              </a:spcAft>
              <a:buClr>
                <a:schemeClr val="dk1"/>
              </a:buClr>
              <a:buSzPts val="2800"/>
              <a:buChar char="•"/>
              <a:defRPr sz="2800"/>
            </a:lvl2pPr>
            <a:lvl3pPr marL="1371600" lvl="2" indent="-381000" algn="l">
              <a:lnSpc>
                <a:spcPct val="100000"/>
              </a:lnSpc>
              <a:spcBef>
                <a:spcPts val="5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0" name="Google Shape;400;p50"/>
          <p:cNvSpPr txBox="1">
            <a:spLocks noGrp="1"/>
          </p:cNvSpPr>
          <p:nvPr>
            <p:ph type="body" idx="2"/>
          </p:nvPr>
        </p:nvSpPr>
        <p:spPr>
          <a:xfrm>
            <a:off x="457200" y="1828801"/>
            <a:ext cx="3335388" cy="395223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1400"/>
              <a:buFont typeface="Calibri"/>
              <a:buNone/>
              <a:defRPr sz="14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1" name="Google Shape;401;p5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02" name="Google Shape;402;p5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03" name="Google Shape;403;p50"/>
          <p:cNvCxnSpPr/>
          <p:nvPr/>
        </p:nvCxnSpPr>
        <p:spPr>
          <a:xfrm>
            <a:off x="457200" y="457200"/>
            <a:ext cx="3338623" cy="0"/>
          </a:xfrm>
          <a:prstGeom prst="straightConnector1">
            <a:avLst/>
          </a:prstGeom>
          <a:noFill/>
          <a:ln w="19050" cap="flat" cmpd="sng">
            <a:solidFill>
              <a:srgbClr val="00205C"/>
            </a:solidFill>
            <a:prstDash val="solid"/>
            <a:miter lim="800000"/>
            <a:headEnd type="none" w="sm" len="sm"/>
            <a:tailEnd type="none" w="sm" len="sm"/>
          </a:ln>
        </p:spPr>
      </p:cxnSp>
      <p:pic>
        <p:nvPicPr>
          <p:cNvPr id="404" name="Google Shape;404;p50"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405" name="Google Shape;405;p50"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_light blue">
  <p:cSld name="Title and Content_light blue">
    <p:spTree>
      <p:nvGrpSpPr>
        <p:cNvPr id="1" name="Shape 406"/>
        <p:cNvGrpSpPr/>
        <p:nvPr/>
      </p:nvGrpSpPr>
      <p:grpSpPr>
        <a:xfrm>
          <a:off x="0" y="0"/>
          <a:ext cx="0" cy="0"/>
          <a:chOff x="0" y="0"/>
          <a:chExt cx="0" cy="0"/>
        </a:xfrm>
      </p:grpSpPr>
      <p:sp>
        <p:nvSpPr>
          <p:cNvPr id="407" name="Google Shape;407;p51"/>
          <p:cNvSpPr txBox="1">
            <a:spLocks noGrp="1"/>
          </p:cNvSpPr>
          <p:nvPr>
            <p:ph type="title"/>
          </p:nvPr>
        </p:nvSpPr>
        <p:spPr>
          <a:xfrm>
            <a:off x="457200" y="685800"/>
            <a:ext cx="45720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8" name="Google Shape;408;p51"/>
          <p:cNvSpPr txBox="1">
            <a:spLocks noGrp="1"/>
          </p:cNvSpPr>
          <p:nvPr>
            <p:ph type="body" idx="1"/>
          </p:nvPr>
        </p:nvSpPr>
        <p:spPr>
          <a:xfrm>
            <a:off x="457200" y="1825625"/>
            <a:ext cx="4572000" cy="388429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400"/>
              <a:buNone/>
              <a:defRPr/>
            </a:lvl1pPr>
            <a:lvl2pPr marL="914400" lvl="1" indent="-228600" algn="l">
              <a:lnSpc>
                <a:spcPct val="100000"/>
              </a:lnSpc>
              <a:spcBef>
                <a:spcPts val="0"/>
              </a:spcBef>
              <a:spcAft>
                <a:spcPts val="0"/>
              </a:spcAft>
              <a:buClr>
                <a:schemeClr val="dk1"/>
              </a:buClr>
              <a:buSzPts val="1400"/>
              <a:buNone/>
              <a:defRPr/>
            </a:lvl2pPr>
            <a:lvl3pPr marL="1371600" lvl="2" indent="-228600" algn="l">
              <a:lnSpc>
                <a:spcPct val="100000"/>
              </a:lnSpc>
              <a:spcBef>
                <a:spcPts val="0"/>
              </a:spcBef>
              <a:spcAft>
                <a:spcPts val="0"/>
              </a:spcAft>
              <a:buClr>
                <a:schemeClr val="dk1"/>
              </a:buClr>
              <a:buSzPts val="1400"/>
              <a:buNone/>
              <a:defRPr/>
            </a:lvl3pPr>
            <a:lvl4pPr marL="1828800" lvl="3" indent="-228600" algn="l">
              <a:lnSpc>
                <a:spcPct val="100000"/>
              </a:lnSpc>
              <a:spcBef>
                <a:spcPts val="0"/>
              </a:spcBef>
              <a:spcAft>
                <a:spcPts val="0"/>
              </a:spcAft>
              <a:buClr>
                <a:schemeClr val="dk1"/>
              </a:buClr>
              <a:buSzPts val="1400"/>
              <a:buNone/>
              <a:defRPr/>
            </a:lvl4pPr>
            <a:lvl5pPr marL="2286000" lvl="4" indent="-228600" algn="l">
              <a:lnSpc>
                <a:spcPct val="100000"/>
              </a:lnSpc>
              <a:spcBef>
                <a:spcPts val="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5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10" name="Google Shape;410;p51"/>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411" name="Google Shape;411;p51"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412" name="Google Shape;412;p51"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d page_navy background" type="title">
  <p:cSld name="TITLE">
    <p:bg>
      <p:bgPr>
        <a:solidFill>
          <a:srgbClr val="00205C"/>
        </a:solidFill>
        <a:effectLst/>
      </p:bgPr>
    </p:bg>
    <p:spTree>
      <p:nvGrpSpPr>
        <p:cNvPr id="1" name="Shape 75"/>
        <p:cNvGrpSpPr/>
        <p:nvPr/>
      </p:nvGrpSpPr>
      <p:grpSpPr>
        <a:xfrm>
          <a:off x="0" y="0"/>
          <a:ext cx="0" cy="0"/>
          <a:chOff x="0" y="0"/>
          <a:chExt cx="0" cy="0"/>
        </a:xfrm>
      </p:grpSpPr>
      <p:sp>
        <p:nvSpPr>
          <p:cNvPr id="76" name="Google Shape;76;p55"/>
          <p:cNvSpPr txBox="1">
            <a:spLocks noGrp="1"/>
          </p:cNvSpPr>
          <p:nvPr>
            <p:ph type="ctrTitle"/>
          </p:nvPr>
        </p:nvSpPr>
        <p:spPr>
          <a:xfrm>
            <a:off x="457200" y="1828800"/>
            <a:ext cx="5638800" cy="132549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800"/>
              <a:buFont typeface="Calibri"/>
              <a:buNone/>
              <a:defRPr sz="4800">
                <a:solidFill>
                  <a:srgbClr val="009AD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55"/>
          <p:cNvSpPr txBox="1">
            <a:spLocks noGrp="1"/>
          </p:cNvSpPr>
          <p:nvPr>
            <p:ph type="subTitle" idx="1"/>
          </p:nvPr>
        </p:nvSpPr>
        <p:spPr>
          <a:xfrm>
            <a:off x="457200" y="34290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1600"/>
              <a:buNone/>
              <a:defRPr sz="16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78" name="Google Shape;78;p55"/>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79" name="Google Shape;79;p55"/>
          <p:cNvPicPr preferRelativeResize="0"/>
          <p:nvPr/>
        </p:nvPicPr>
        <p:blipFill rotWithShape="1">
          <a:blip r:embed="rId2">
            <a:alphaModFix/>
          </a:blip>
          <a:srcRect l="3588" r="1908" b="150"/>
          <a:stretch/>
        </p:blipFill>
        <p:spPr>
          <a:xfrm>
            <a:off x="2997366" y="5769935"/>
            <a:ext cx="834722" cy="804528"/>
          </a:xfrm>
          <a:prstGeom prst="rect">
            <a:avLst/>
          </a:prstGeom>
          <a:noFill/>
          <a:ln>
            <a:noFill/>
          </a:ln>
        </p:spPr>
      </p:pic>
      <p:pic>
        <p:nvPicPr>
          <p:cNvPr id="80" name="Google Shape;80;p55"/>
          <p:cNvPicPr preferRelativeResize="0"/>
          <p:nvPr/>
        </p:nvPicPr>
        <p:blipFill rotWithShape="1">
          <a:blip r:embed="rId3">
            <a:alphaModFix/>
          </a:blip>
          <a:srcRect/>
          <a:stretch/>
        </p:blipFill>
        <p:spPr>
          <a:xfrm>
            <a:off x="744393" y="5746305"/>
            <a:ext cx="2069383" cy="851788"/>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13"/>
        <p:cNvGrpSpPr/>
        <p:nvPr/>
      </p:nvGrpSpPr>
      <p:grpSpPr>
        <a:xfrm>
          <a:off x="0" y="0"/>
          <a:ext cx="0" cy="0"/>
          <a:chOff x="0" y="0"/>
          <a:chExt cx="0" cy="0"/>
        </a:xfrm>
      </p:grpSpPr>
      <p:sp>
        <p:nvSpPr>
          <p:cNvPr id="414" name="Google Shape;414;p52"/>
          <p:cNvSpPr txBox="1">
            <a:spLocks noGrp="1"/>
          </p:cNvSpPr>
          <p:nvPr>
            <p:ph type="title"/>
          </p:nvPr>
        </p:nvSpPr>
        <p:spPr>
          <a:xfrm>
            <a:off x="457200" y="685800"/>
            <a:ext cx="3337560" cy="857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200"/>
              <a:buNone/>
              <a:defRPr sz="2400">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5" name="Google Shape;415;p52"/>
          <p:cNvSpPr>
            <a:spLocks noGrp="1"/>
          </p:cNvSpPr>
          <p:nvPr>
            <p:ph type="pic" idx="2"/>
          </p:nvPr>
        </p:nvSpPr>
        <p:spPr>
          <a:xfrm>
            <a:off x="4267200" y="0"/>
            <a:ext cx="7924800" cy="6858000"/>
          </a:xfrm>
          <a:prstGeom prst="rect">
            <a:avLst/>
          </a:prstGeom>
          <a:noFill/>
          <a:ln>
            <a:noFill/>
          </a:ln>
        </p:spPr>
      </p:sp>
      <p:sp>
        <p:nvSpPr>
          <p:cNvPr id="416" name="Google Shape;416;p52"/>
          <p:cNvSpPr txBox="1">
            <a:spLocks noGrp="1"/>
          </p:cNvSpPr>
          <p:nvPr>
            <p:ph type="body" idx="1"/>
          </p:nvPr>
        </p:nvSpPr>
        <p:spPr>
          <a:xfrm>
            <a:off x="457200" y="1828800"/>
            <a:ext cx="3337560" cy="307657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600"/>
              </a:spcBef>
              <a:spcAft>
                <a:spcPts val="0"/>
              </a:spcAft>
              <a:buSzPts val="1400"/>
              <a:buFont typeface="Arial"/>
              <a:buChar char="•"/>
              <a:defRPr sz="1600">
                <a:solidFill>
                  <a:schemeClr val="dk1"/>
                </a:solidFill>
              </a:defRPr>
            </a:lvl1pPr>
            <a:lvl2pPr marL="914400" lvl="1" indent="-228600" algn="l">
              <a:lnSpc>
                <a:spcPct val="100000"/>
              </a:lnSpc>
              <a:spcBef>
                <a:spcPts val="500"/>
              </a:spcBef>
              <a:spcAft>
                <a:spcPts val="0"/>
              </a:spcAft>
              <a:buSzPts val="1400"/>
              <a:buNone/>
              <a:defRPr sz="1400"/>
            </a:lvl2pPr>
            <a:lvl3pPr marL="1371600" lvl="2" indent="-228600" algn="l">
              <a:lnSpc>
                <a:spcPct val="100000"/>
              </a:lnSpc>
              <a:spcBef>
                <a:spcPts val="500"/>
              </a:spcBef>
              <a:spcAft>
                <a:spcPts val="0"/>
              </a:spcAft>
              <a:buSzPts val="1400"/>
              <a:buNone/>
              <a:defRPr sz="1200"/>
            </a:lvl3pPr>
            <a:lvl4pPr marL="1828800" lvl="3" indent="-228600" algn="l">
              <a:lnSpc>
                <a:spcPct val="100000"/>
              </a:lnSpc>
              <a:spcBef>
                <a:spcPts val="500"/>
              </a:spcBef>
              <a:spcAft>
                <a:spcPts val="0"/>
              </a:spcAft>
              <a:buSzPts val="1400"/>
              <a:buNone/>
              <a:defRPr sz="1000"/>
            </a:lvl4pPr>
            <a:lvl5pPr marL="2286000" lvl="4" indent="-228600" algn="l">
              <a:lnSpc>
                <a:spcPct val="100000"/>
              </a:lnSpc>
              <a:spcBef>
                <a:spcPts val="500"/>
              </a:spcBef>
              <a:spcAft>
                <a:spcPts val="0"/>
              </a:spcAft>
              <a:buSzPts val="1400"/>
              <a:buNone/>
              <a:defRPr sz="1000"/>
            </a:lvl5pPr>
            <a:lvl6pPr marL="2743200" lvl="5" indent="-228600" algn="l">
              <a:lnSpc>
                <a:spcPct val="90000"/>
              </a:lnSpc>
              <a:spcBef>
                <a:spcPts val="500"/>
              </a:spcBef>
              <a:spcAft>
                <a:spcPts val="0"/>
              </a:spcAft>
              <a:buSzPts val="1800"/>
              <a:buNone/>
              <a:defRPr sz="1000"/>
            </a:lvl6pPr>
            <a:lvl7pPr marL="3200400" lvl="6" indent="-228600" algn="l">
              <a:lnSpc>
                <a:spcPct val="90000"/>
              </a:lnSpc>
              <a:spcBef>
                <a:spcPts val="500"/>
              </a:spcBef>
              <a:spcAft>
                <a:spcPts val="0"/>
              </a:spcAft>
              <a:buSzPts val="1800"/>
              <a:buNone/>
              <a:defRPr sz="1000"/>
            </a:lvl7pPr>
            <a:lvl8pPr marL="3657600" lvl="7" indent="-228600" algn="l">
              <a:lnSpc>
                <a:spcPct val="90000"/>
              </a:lnSpc>
              <a:spcBef>
                <a:spcPts val="500"/>
              </a:spcBef>
              <a:spcAft>
                <a:spcPts val="0"/>
              </a:spcAft>
              <a:buSzPts val="1800"/>
              <a:buNone/>
              <a:defRPr sz="1000"/>
            </a:lvl8pPr>
            <a:lvl9pPr marL="4114800" lvl="8" indent="-228600" algn="l">
              <a:lnSpc>
                <a:spcPct val="90000"/>
              </a:lnSpc>
              <a:spcBef>
                <a:spcPts val="500"/>
              </a:spcBef>
              <a:spcAft>
                <a:spcPts val="0"/>
              </a:spcAft>
              <a:buSzPts val="1800"/>
              <a:buNone/>
              <a:defRPr sz="1000"/>
            </a:lvl9pPr>
          </a:lstStyle>
          <a:p>
            <a:endParaRPr/>
          </a:p>
        </p:txBody>
      </p:sp>
      <p:sp>
        <p:nvSpPr>
          <p:cNvPr id="417" name="Google Shape;417;p5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418" name="Google Shape;418;p5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lvl="1" indent="0" algn="r">
              <a:spcBef>
                <a:spcPts val="0"/>
              </a:spcBef>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lvl="2" indent="0" algn="r">
              <a:spcBef>
                <a:spcPts val="0"/>
              </a:spcBef>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lvl="3" indent="0" algn="r">
              <a:spcBef>
                <a:spcPts val="0"/>
              </a:spcBef>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lvl="4" indent="0" algn="r">
              <a:spcBef>
                <a:spcPts val="0"/>
              </a:spcBef>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lvl="5" indent="0" algn="r">
              <a:spcBef>
                <a:spcPts val="0"/>
              </a:spcBef>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lvl="6" indent="0" algn="r">
              <a:spcBef>
                <a:spcPts val="0"/>
              </a:spcBef>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lvl="7" indent="0" algn="r">
              <a:spcBef>
                <a:spcPts val="0"/>
              </a:spcBef>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lvl="8" indent="0" algn="r">
              <a:spcBef>
                <a:spcPts val="0"/>
              </a:spcBef>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19" name="Google Shape;419;p52"/>
          <p:cNvCxnSpPr/>
          <p:nvPr/>
        </p:nvCxnSpPr>
        <p:spPr>
          <a:xfrm>
            <a:off x="457200" y="457200"/>
            <a:ext cx="3337560" cy="0"/>
          </a:xfrm>
          <a:prstGeom prst="straightConnector1">
            <a:avLst/>
          </a:prstGeom>
          <a:noFill/>
          <a:ln w="19050" cap="flat" cmpd="sng">
            <a:solidFill>
              <a:srgbClr val="00205C"/>
            </a:solidFill>
            <a:prstDash val="solid"/>
            <a:round/>
            <a:headEnd type="none" w="sm" len="sm"/>
            <a:tailEnd type="none" w="sm" len="sm"/>
          </a:ln>
        </p:spPr>
      </p:cxnSp>
      <p:pic>
        <p:nvPicPr>
          <p:cNvPr id="420" name="Google Shape;420;p52"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421" name="Google Shape;421;p52"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wo columns long">
  <p:cSld name="Title and Content Two columns long">
    <p:spTree>
      <p:nvGrpSpPr>
        <p:cNvPr id="1" name="Shape 422"/>
        <p:cNvGrpSpPr/>
        <p:nvPr/>
      </p:nvGrpSpPr>
      <p:grpSpPr>
        <a:xfrm>
          <a:off x="0" y="0"/>
          <a:ext cx="0" cy="0"/>
          <a:chOff x="0" y="0"/>
          <a:chExt cx="0" cy="0"/>
        </a:xfrm>
      </p:grpSpPr>
      <p:sp>
        <p:nvSpPr>
          <p:cNvPr id="423" name="Google Shape;423;p53"/>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4" name="Google Shape;424;p53"/>
          <p:cNvSpPr txBox="1">
            <a:spLocks noGrp="1"/>
          </p:cNvSpPr>
          <p:nvPr>
            <p:ph type="body" idx="1"/>
          </p:nvPr>
        </p:nvSpPr>
        <p:spPr>
          <a:xfrm>
            <a:off x="457200" y="2517751"/>
            <a:ext cx="5486398"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5" name="Google Shape;425;p53"/>
          <p:cNvSpPr txBox="1">
            <a:spLocks noGrp="1"/>
          </p:cNvSpPr>
          <p:nvPr>
            <p:ph type="body" idx="2"/>
          </p:nvPr>
        </p:nvSpPr>
        <p:spPr>
          <a:xfrm>
            <a:off x="6248403" y="2517751"/>
            <a:ext cx="5486400"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6" name="Google Shape;426;p5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27" name="Google Shape;427;p53"/>
          <p:cNvSpPr txBox="1">
            <a:spLocks noGrp="1"/>
          </p:cNvSpPr>
          <p:nvPr>
            <p:ph type="body" idx="3"/>
          </p:nvPr>
        </p:nvSpPr>
        <p:spPr>
          <a:xfrm>
            <a:off x="457200" y="1828800"/>
            <a:ext cx="5486399"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8" name="Google Shape;428;p53"/>
          <p:cNvSpPr txBox="1">
            <a:spLocks noGrp="1"/>
          </p:cNvSpPr>
          <p:nvPr>
            <p:ph type="body" idx="4"/>
          </p:nvPr>
        </p:nvSpPr>
        <p:spPr>
          <a:xfrm>
            <a:off x="6248404" y="1828800"/>
            <a:ext cx="5494112"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429" name="Google Shape;429;p53"/>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Title and Content Two columns long_lt blue">
  <p:cSld name="1_Title and Content Two columns long_lt blue">
    <p:bg>
      <p:bgPr>
        <a:solidFill>
          <a:schemeClr val="lt1"/>
        </a:solidFill>
        <a:effectLst/>
      </p:bgPr>
    </p:bg>
    <p:spTree>
      <p:nvGrpSpPr>
        <p:cNvPr id="1" name="Shape 430"/>
        <p:cNvGrpSpPr/>
        <p:nvPr/>
      </p:nvGrpSpPr>
      <p:grpSpPr>
        <a:xfrm>
          <a:off x="0" y="0"/>
          <a:ext cx="0" cy="0"/>
          <a:chOff x="0" y="0"/>
          <a:chExt cx="0" cy="0"/>
        </a:xfrm>
      </p:grpSpPr>
      <p:sp>
        <p:nvSpPr>
          <p:cNvPr id="431" name="Google Shape;431;p54"/>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200"/>
              <a:buNone/>
              <a:defRPr>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2" name="Google Shape;432;p54"/>
          <p:cNvSpPr txBox="1">
            <a:spLocks noGrp="1"/>
          </p:cNvSpPr>
          <p:nvPr>
            <p:ph type="body" idx="1"/>
          </p:nvPr>
        </p:nvSpPr>
        <p:spPr>
          <a:xfrm>
            <a:off x="457200" y="2517751"/>
            <a:ext cx="5486398" cy="3192170"/>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SzPts val="1400"/>
              <a:buChar char="•"/>
              <a:defRPr/>
            </a:lvl1pPr>
            <a:lvl2pPr marL="914400" lvl="1" indent="-317500" algn="l">
              <a:lnSpc>
                <a:spcPct val="100000"/>
              </a:lnSpc>
              <a:spcBef>
                <a:spcPts val="500"/>
              </a:spcBef>
              <a:spcAft>
                <a:spcPts val="0"/>
              </a:spcAft>
              <a:buSzPts val="1400"/>
              <a:buChar char="•"/>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33" name="Google Shape;433;p54"/>
          <p:cNvSpPr txBox="1">
            <a:spLocks noGrp="1"/>
          </p:cNvSpPr>
          <p:nvPr>
            <p:ph type="body" idx="2"/>
          </p:nvPr>
        </p:nvSpPr>
        <p:spPr>
          <a:xfrm>
            <a:off x="6248403" y="2517751"/>
            <a:ext cx="5486400" cy="3192170"/>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SzPts val="1400"/>
              <a:buChar char="•"/>
              <a:defRPr/>
            </a:lvl1pPr>
            <a:lvl2pPr marL="914400" lvl="1" indent="-317500" algn="l">
              <a:lnSpc>
                <a:spcPct val="100000"/>
              </a:lnSpc>
              <a:spcBef>
                <a:spcPts val="500"/>
              </a:spcBef>
              <a:spcAft>
                <a:spcPts val="0"/>
              </a:spcAft>
              <a:buSzPts val="1400"/>
              <a:buChar char="•"/>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34" name="Google Shape;434;p5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435" name="Google Shape;435;p5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lvl="1" indent="0" algn="r">
              <a:spcBef>
                <a:spcPts val="0"/>
              </a:spcBef>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lvl="2" indent="0" algn="r">
              <a:spcBef>
                <a:spcPts val="0"/>
              </a:spcBef>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lvl="3" indent="0" algn="r">
              <a:spcBef>
                <a:spcPts val="0"/>
              </a:spcBef>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lvl="4" indent="0" algn="r">
              <a:spcBef>
                <a:spcPts val="0"/>
              </a:spcBef>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lvl="5" indent="0" algn="r">
              <a:spcBef>
                <a:spcPts val="0"/>
              </a:spcBef>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lvl="6" indent="0" algn="r">
              <a:spcBef>
                <a:spcPts val="0"/>
              </a:spcBef>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lvl="7" indent="0" algn="r">
              <a:spcBef>
                <a:spcPts val="0"/>
              </a:spcBef>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lvl="8" indent="0" algn="r">
              <a:spcBef>
                <a:spcPts val="0"/>
              </a:spcBef>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36" name="Google Shape;436;p54"/>
          <p:cNvSpPr txBox="1">
            <a:spLocks noGrp="1"/>
          </p:cNvSpPr>
          <p:nvPr>
            <p:ph type="body" idx="3"/>
          </p:nvPr>
        </p:nvSpPr>
        <p:spPr>
          <a:xfrm>
            <a:off x="457200" y="1828800"/>
            <a:ext cx="5486399"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SzPts val="1400"/>
              <a:buNone/>
              <a:defRPr sz="1800" b="1">
                <a:solidFill>
                  <a:srgbClr val="00205C"/>
                </a:solidFill>
              </a:defRPr>
            </a:lvl1pPr>
            <a:lvl2pPr marL="914400" lvl="1" indent="-228600" algn="l">
              <a:lnSpc>
                <a:spcPct val="100000"/>
              </a:lnSpc>
              <a:spcBef>
                <a:spcPts val="500"/>
              </a:spcBef>
              <a:spcAft>
                <a:spcPts val="0"/>
              </a:spcAft>
              <a:buSzPts val="1400"/>
              <a:buNone/>
              <a:defRPr sz="2000" b="1"/>
            </a:lvl2pPr>
            <a:lvl3pPr marL="1371600" lvl="2" indent="-228600" algn="l">
              <a:lnSpc>
                <a:spcPct val="100000"/>
              </a:lnSpc>
              <a:spcBef>
                <a:spcPts val="500"/>
              </a:spcBef>
              <a:spcAft>
                <a:spcPts val="0"/>
              </a:spcAft>
              <a:buSzPts val="1400"/>
              <a:buNone/>
              <a:defRPr sz="1800" b="1"/>
            </a:lvl3pPr>
            <a:lvl4pPr marL="1828800" lvl="3" indent="-228600" algn="l">
              <a:lnSpc>
                <a:spcPct val="100000"/>
              </a:lnSpc>
              <a:spcBef>
                <a:spcPts val="500"/>
              </a:spcBef>
              <a:spcAft>
                <a:spcPts val="0"/>
              </a:spcAft>
              <a:buSzPts val="1400"/>
              <a:buNone/>
              <a:defRPr sz="1600" b="1"/>
            </a:lvl4pPr>
            <a:lvl5pPr marL="2286000" lvl="4" indent="-228600" algn="l">
              <a:lnSpc>
                <a:spcPct val="100000"/>
              </a:lnSpc>
              <a:spcBef>
                <a:spcPts val="50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437" name="Google Shape;437;p54"/>
          <p:cNvSpPr txBox="1">
            <a:spLocks noGrp="1"/>
          </p:cNvSpPr>
          <p:nvPr>
            <p:ph type="body" idx="4"/>
          </p:nvPr>
        </p:nvSpPr>
        <p:spPr>
          <a:xfrm>
            <a:off x="6248404" y="1828800"/>
            <a:ext cx="5494112"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SzPts val="1400"/>
              <a:buNone/>
              <a:defRPr sz="1800" b="1">
                <a:solidFill>
                  <a:srgbClr val="00205C"/>
                </a:solidFill>
              </a:defRPr>
            </a:lvl1pPr>
            <a:lvl2pPr marL="914400" lvl="1" indent="-228600" algn="l">
              <a:lnSpc>
                <a:spcPct val="100000"/>
              </a:lnSpc>
              <a:spcBef>
                <a:spcPts val="500"/>
              </a:spcBef>
              <a:spcAft>
                <a:spcPts val="0"/>
              </a:spcAft>
              <a:buSzPts val="1400"/>
              <a:buNone/>
              <a:defRPr sz="2000" b="1"/>
            </a:lvl2pPr>
            <a:lvl3pPr marL="1371600" lvl="2" indent="-228600" algn="l">
              <a:lnSpc>
                <a:spcPct val="100000"/>
              </a:lnSpc>
              <a:spcBef>
                <a:spcPts val="500"/>
              </a:spcBef>
              <a:spcAft>
                <a:spcPts val="0"/>
              </a:spcAft>
              <a:buSzPts val="1400"/>
              <a:buNone/>
              <a:defRPr sz="1800" b="1"/>
            </a:lvl3pPr>
            <a:lvl4pPr marL="1828800" lvl="3" indent="-228600" algn="l">
              <a:lnSpc>
                <a:spcPct val="100000"/>
              </a:lnSpc>
              <a:spcBef>
                <a:spcPts val="500"/>
              </a:spcBef>
              <a:spcAft>
                <a:spcPts val="0"/>
              </a:spcAft>
              <a:buSzPts val="1400"/>
              <a:buNone/>
              <a:defRPr sz="1600" b="1"/>
            </a:lvl4pPr>
            <a:lvl5pPr marL="2286000" lvl="4" indent="-228600" algn="l">
              <a:lnSpc>
                <a:spcPct val="100000"/>
              </a:lnSpc>
              <a:spcBef>
                <a:spcPts val="50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cxnSp>
        <p:nvCxnSpPr>
          <p:cNvPr id="438" name="Google Shape;438;p54"/>
          <p:cNvCxnSpPr/>
          <p:nvPr/>
        </p:nvCxnSpPr>
        <p:spPr>
          <a:xfrm>
            <a:off x="457200" y="457200"/>
            <a:ext cx="11277600" cy="0"/>
          </a:xfrm>
          <a:prstGeom prst="straightConnector1">
            <a:avLst/>
          </a:prstGeom>
          <a:noFill/>
          <a:ln w="19050" cap="flat" cmpd="sng">
            <a:solidFill>
              <a:srgbClr val="00205C"/>
            </a:solidFill>
            <a:prstDash val="solid"/>
            <a:round/>
            <a:headEnd type="none" w="sm" len="sm"/>
            <a:tailEnd type="none" w="sm" len="sm"/>
          </a:ln>
        </p:spPr>
      </p:cxnSp>
      <p:pic>
        <p:nvPicPr>
          <p:cNvPr id="439" name="Google Shape;439;p54"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440" name="Google Shape;440;p54"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_light blue background" type="title">
  <p:cSld name="TITLE">
    <p:spTree>
      <p:nvGrpSpPr>
        <p:cNvPr id="1" name="Shape 441"/>
        <p:cNvGrpSpPr/>
        <p:nvPr/>
      </p:nvGrpSpPr>
      <p:grpSpPr>
        <a:xfrm>
          <a:off x="0" y="0"/>
          <a:ext cx="0" cy="0"/>
          <a:chOff x="0" y="0"/>
          <a:chExt cx="0" cy="0"/>
        </a:xfrm>
      </p:grpSpPr>
      <p:sp>
        <p:nvSpPr>
          <p:cNvPr id="442" name="Google Shape;442;p92"/>
          <p:cNvSpPr/>
          <p:nvPr/>
        </p:nvSpPr>
        <p:spPr>
          <a:xfrm>
            <a:off x="0" y="0"/>
            <a:ext cx="12192000" cy="5347504"/>
          </a:xfrm>
          <a:prstGeom prst="rect">
            <a:avLst/>
          </a:prstGeom>
          <a:solidFill>
            <a:srgbClr val="DDEFF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3" name="Google Shape;443;p92"/>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4800"/>
              <a:buFont typeface="Calibri"/>
              <a:buNone/>
              <a:defRPr sz="4800">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4" name="Google Shape;444;p92"/>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rgbClr val="00205C"/>
              </a:buClr>
              <a:buSzPts val="2400"/>
              <a:buNone/>
              <a:defRPr sz="2400">
                <a:solidFill>
                  <a:srgbClr val="00205C"/>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445" name="Google Shape;445;p92"/>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446" name="Google Shape;446;p92"/>
          <p:cNvPicPr preferRelativeResize="0"/>
          <p:nvPr/>
        </p:nvPicPr>
        <p:blipFill rotWithShape="1">
          <a:blip r:embed="rId2">
            <a:alphaModFix/>
          </a:blip>
          <a:srcRect/>
          <a:stretch/>
        </p:blipFill>
        <p:spPr>
          <a:xfrm>
            <a:off x="457202" y="5852984"/>
            <a:ext cx="2314637" cy="704736"/>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Three columns">
  <p:cSld name="Title and Content Three columns">
    <p:spTree>
      <p:nvGrpSpPr>
        <p:cNvPr id="1" name="Shape 447"/>
        <p:cNvGrpSpPr/>
        <p:nvPr/>
      </p:nvGrpSpPr>
      <p:grpSpPr>
        <a:xfrm>
          <a:off x="0" y="0"/>
          <a:ext cx="0" cy="0"/>
          <a:chOff x="0" y="0"/>
          <a:chExt cx="0" cy="0"/>
        </a:xfrm>
      </p:grpSpPr>
      <p:sp>
        <p:nvSpPr>
          <p:cNvPr id="448" name="Google Shape;448;p93"/>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9" name="Google Shape;449;p93"/>
          <p:cNvSpPr txBox="1">
            <a:spLocks noGrp="1"/>
          </p:cNvSpPr>
          <p:nvPr>
            <p:ph type="body" idx="1"/>
          </p:nvPr>
        </p:nvSpPr>
        <p:spPr>
          <a:xfrm>
            <a:off x="457200"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0" name="Google Shape;450;p93"/>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51" name="Google Shape;451;p9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52" name="Google Shape;452;p93"/>
          <p:cNvSpPr txBox="1">
            <a:spLocks noGrp="1"/>
          </p:cNvSpPr>
          <p:nvPr>
            <p:ph type="body" idx="2"/>
          </p:nvPr>
        </p:nvSpPr>
        <p:spPr>
          <a:xfrm>
            <a:off x="457200"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453" name="Google Shape;453;p93"/>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454" name="Google Shape;454;p93"/>
          <p:cNvSpPr txBox="1">
            <a:spLocks noGrp="1"/>
          </p:cNvSpPr>
          <p:nvPr>
            <p:ph type="body" idx="3"/>
          </p:nvPr>
        </p:nvSpPr>
        <p:spPr>
          <a:xfrm>
            <a:off x="426903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5" name="Google Shape;455;p93"/>
          <p:cNvSpPr txBox="1">
            <a:spLocks noGrp="1"/>
          </p:cNvSpPr>
          <p:nvPr>
            <p:ph type="body" idx="4"/>
          </p:nvPr>
        </p:nvSpPr>
        <p:spPr>
          <a:xfrm>
            <a:off x="426903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6" name="Google Shape;456;p93"/>
          <p:cNvSpPr txBox="1">
            <a:spLocks noGrp="1"/>
          </p:cNvSpPr>
          <p:nvPr>
            <p:ph type="body" idx="5"/>
          </p:nvPr>
        </p:nvSpPr>
        <p:spPr>
          <a:xfrm>
            <a:off x="806985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7" name="Google Shape;457;p93"/>
          <p:cNvSpPr txBox="1">
            <a:spLocks noGrp="1"/>
          </p:cNvSpPr>
          <p:nvPr>
            <p:ph type="body" idx="6"/>
          </p:nvPr>
        </p:nvSpPr>
        <p:spPr>
          <a:xfrm>
            <a:off x="806985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458" name="Google Shape;458;p93"/>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6_Section Header_photo">
  <p:cSld name="6_Section Header_photo">
    <p:bg>
      <p:bgPr>
        <a:solidFill>
          <a:srgbClr val="00205C"/>
        </a:solidFill>
        <a:effectLst/>
      </p:bgPr>
    </p:bg>
    <p:spTree>
      <p:nvGrpSpPr>
        <p:cNvPr id="1" name="Shape 459"/>
        <p:cNvGrpSpPr/>
        <p:nvPr/>
      </p:nvGrpSpPr>
      <p:grpSpPr>
        <a:xfrm>
          <a:off x="0" y="0"/>
          <a:ext cx="0" cy="0"/>
          <a:chOff x="0" y="0"/>
          <a:chExt cx="0" cy="0"/>
        </a:xfrm>
      </p:grpSpPr>
      <p:pic>
        <p:nvPicPr>
          <p:cNvPr id="460" name="Google Shape;460;p94"/>
          <p:cNvPicPr preferRelativeResize="0"/>
          <p:nvPr/>
        </p:nvPicPr>
        <p:blipFill rotWithShape="1">
          <a:blip r:embed="rId2">
            <a:alphaModFix/>
          </a:blip>
          <a:srcRect/>
          <a:stretch/>
        </p:blipFill>
        <p:spPr>
          <a:xfrm>
            <a:off x="0" y="0"/>
            <a:ext cx="12192000" cy="6900530"/>
          </a:xfrm>
          <a:prstGeom prst="rect">
            <a:avLst/>
          </a:prstGeom>
          <a:noFill/>
          <a:ln>
            <a:noFill/>
          </a:ln>
        </p:spPr>
      </p:pic>
      <p:sp>
        <p:nvSpPr>
          <p:cNvPr id="461" name="Google Shape;461;p94"/>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2" name="Google Shape;462;p9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63" name="Google Shape;463;p9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64" name="Google Shape;464;p94"/>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65" name="Google Shape;465;p94"/>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End page_navy background">
  <p:cSld name="End page_navy background">
    <p:bg>
      <p:bgPr>
        <a:solidFill>
          <a:srgbClr val="00205C"/>
        </a:solidFill>
        <a:effectLst/>
      </p:bgPr>
    </p:bg>
    <p:spTree>
      <p:nvGrpSpPr>
        <p:cNvPr id="1" name="Shape 466"/>
        <p:cNvGrpSpPr/>
        <p:nvPr/>
      </p:nvGrpSpPr>
      <p:grpSpPr>
        <a:xfrm>
          <a:off x="0" y="0"/>
          <a:ext cx="0" cy="0"/>
          <a:chOff x="0" y="0"/>
          <a:chExt cx="0" cy="0"/>
        </a:xfrm>
      </p:grpSpPr>
      <p:sp>
        <p:nvSpPr>
          <p:cNvPr id="467" name="Google Shape;467;p95"/>
          <p:cNvSpPr txBox="1">
            <a:spLocks noGrp="1"/>
          </p:cNvSpPr>
          <p:nvPr>
            <p:ph type="ctrTitle"/>
          </p:nvPr>
        </p:nvSpPr>
        <p:spPr>
          <a:xfrm>
            <a:off x="457200" y="1828800"/>
            <a:ext cx="5638800" cy="132549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800"/>
              <a:buFont typeface="Calibri"/>
              <a:buNone/>
              <a:defRPr sz="4800">
                <a:solidFill>
                  <a:srgbClr val="009A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8" name="Google Shape;468;p95"/>
          <p:cNvSpPr txBox="1">
            <a:spLocks noGrp="1"/>
          </p:cNvSpPr>
          <p:nvPr>
            <p:ph type="subTitle" idx="1"/>
          </p:nvPr>
        </p:nvSpPr>
        <p:spPr>
          <a:xfrm>
            <a:off x="457200" y="34290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1600"/>
              <a:buNone/>
              <a:defRPr sz="16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469" name="Google Shape;469;p95"/>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70" name="Google Shape;470;p95"/>
          <p:cNvPicPr preferRelativeResize="0"/>
          <p:nvPr/>
        </p:nvPicPr>
        <p:blipFill rotWithShape="1">
          <a:blip r:embed="rId2">
            <a:alphaModFix/>
          </a:blip>
          <a:srcRect/>
          <a:stretch/>
        </p:blipFill>
        <p:spPr>
          <a:xfrm>
            <a:off x="457201" y="5852984"/>
            <a:ext cx="2314640" cy="704736"/>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_navy background">
  <p:cSld name="Title Slide_navy background">
    <p:bg>
      <p:bgPr>
        <a:solidFill>
          <a:srgbClr val="00205C"/>
        </a:solidFill>
        <a:effectLst/>
      </p:bgPr>
    </p:bg>
    <p:spTree>
      <p:nvGrpSpPr>
        <p:cNvPr id="1" name="Shape 471"/>
        <p:cNvGrpSpPr/>
        <p:nvPr/>
      </p:nvGrpSpPr>
      <p:grpSpPr>
        <a:xfrm>
          <a:off x="0" y="0"/>
          <a:ext cx="0" cy="0"/>
          <a:chOff x="0" y="0"/>
          <a:chExt cx="0" cy="0"/>
        </a:xfrm>
      </p:grpSpPr>
      <p:sp>
        <p:nvSpPr>
          <p:cNvPr id="472" name="Google Shape;472;p96"/>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3" name="Google Shape;473;p96"/>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474" name="Google Shape;474;p96"/>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75" name="Google Shape;475;p96"/>
          <p:cNvPicPr preferRelativeResize="0"/>
          <p:nvPr/>
        </p:nvPicPr>
        <p:blipFill rotWithShape="1">
          <a:blip r:embed="rId2">
            <a:alphaModFix/>
          </a:blip>
          <a:srcRect/>
          <a:stretch/>
        </p:blipFill>
        <p:spPr>
          <a:xfrm>
            <a:off x="457201" y="5852984"/>
            <a:ext cx="2314640" cy="704736"/>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_navy with pattern background">
  <p:cSld name="Title Slide_navy with pattern background">
    <p:bg>
      <p:bgPr>
        <a:solidFill>
          <a:srgbClr val="00205C"/>
        </a:solidFill>
        <a:effectLst/>
      </p:bgPr>
    </p:bg>
    <p:spTree>
      <p:nvGrpSpPr>
        <p:cNvPr id="1" name="Shape 476"/>
        <p:cNvGrpSpPr/>
        <p:nvPr/>
      </p:nvGrpSpPr>
      <p:grpSpPr>
        <a:xfrm>
          <a:off x="0" y="0"/>
          <a:ext cx="0" cy="0"/>
          <a:chOff x="0" y="0"/>
          <a:chExt cx="0" cy="0"/>
        </a:xfrm>
      </p:grpSpPr>
      <p:pic>
        <p:nvPicPr>
          <p:cNvPr id="477" name="Google Shape;477;p97"/>
          <p:cNvPicPr preferRelativeResize="0"/>
          <p:nvPr/>
        </p:nvPicPr>
        <p:blipFill rotWithShape="1">
          <a:blip r:embed="rId2">
            <a:alphaModFix amt="52000"/>
          </a:blip>
          <a:srcRect/>
          <a:stretch/>
        </p:blipFill>
        <p:spPr>
          <a:xfrm>
            <a:off x="0" y="63736"/>
            <a:ext cx="12192000" cy="6730528"/>
          </a:xfrm>
          <a:prstGeom prst="rect">
            <a:avLst/>
          </a:prstGeom>
          <a:solidFill>
            <a:srgbClr val="00208A">
              <a:alpha val="0"/>
            </a:srgbClr>
          </a:solidFill>
          <a:ln>
            <a:noFill/>
          </a:ln>
        </p:spPr>
      </p:pic>
      <p:sp>
        <p:nvSpPr>
          <p:cNvPr id="478" name="Google Shape;478;p97"/>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9" name="Google Shape;479;p97"/>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480" name="Google Shape;480;p97"/>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81" name="Google Shape;481;p97"/>
          <p:cNvPicPr preferRelativeResize="0"/>
          <p:nvPr/>
        </p:nvPicPr>
        <p:blipFill rotWithShape="1">
          <a:blip r:embed="rId3">
            <a:alphaModFix/>
          </a:blip>
          <a:srcRect/>
          <a:stretch/>
        </p:blipFill>
        <p:spPr>
          <a:xfrm>
            <a:off x="457201" y="5852984"/>
            <a:ext cx="2314640" cy="704736"/>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_navy + blue logo">
  <p:cSld name="Title Slide_navy + blue logo">
    <p:bg>
      <p:bgPr>
        <a:solidFill>
          <a:srgbClr val="00205C"/>
        </a:solidFill>
        <a:effectLst/>
      </p:bgPr>
    </p:bg>
    <p:spTree>
      <p:nvGrpSpPr>
        <p:cNvPr id="1" name="Shape 482"/>
        <p:cNvGrpSpPr/>
        <p:nvPr/>
      </p:nvGrpSpPr>
      <p:grpSpPr>
        <a:xfrm>
          <a:off x="0" y="0"/>
          <a:ext cx="0" cy="0"/>
          <a:chOff x="0" y="0"/>
          <a:chExt cx="0" cy="0"/>
        </a:xfrm>
      </p:grpSpPr>
      <p:sp>
        <p:nvSpPr>
          <p:cNvPr id="483" name="Google Shape;483;p98"/>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4" name="Google Shape;484;p98"/>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485" name="Google Shape;485;p98"/>
          <p:cNvCxnSpPr/>
          <p:nvPr/>
        </p:nvCxnSpPr>
        <p:spPr>
          <a:xfrm>
            <a:off x="457200" y="457200"/>
            <a:ext cx="11277600" cy="0"/>
          </a:xfrm>
          <a:prstGeom prst="straightConnector1">
            <a:avLst/>
          </a:prstGeom>
          <a:noFill/>
          <a:ln w="19050" cap="flat" cmpd="sng">
            <a:solidFill>
              <a:srgbClr val="009ADE"/>
            </a:solidFill>
            <a:prstDash val="solid"/>
            <a:miter lim="800000"/>
            <a:headEnd type="none" w="sm" len="sm"/>
            <a:tailEnd type="none" w="sm" len="sm"/>
          </a:ln>
        </p:spPr>
      </p:cxnSp>
      <p:pic>
        <p:nvPicPr>
          <p:cNvPr id="486" name="Google Shape;486;p98"/>
          <p:cNvPicPr preferRelativeResize="0"/>
          <p:nvPr/>
        </p:nvPicPr>
        <p:blipFill rotWithShape="1">
          <a:blip r:embed="rId2">
            <a:alphaModFix/>
          </a:blip>
          <a:srcRect/>
          <a:stretch/>
        </p:blipFill>
        <p:spPr>
          <a:xfrm>
            <a:off x="457202" y="5852984"/>
            <a:ext cx="2314637" cy="70473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_navy background">
  <p:cSld name="Title Slide_navy background">
    <p:bg>
      <p:bgPr>
        <a:solidFill>
          <a:srgbClr val="00205C"/>
        </a:solidFill>
        <a:effectLst/>
      </p:bgPr>
    </p:bg>
    <p:spTree>
      <p:nvGrpSpPr>
        <p:cNvPr id="1" name="Shape 81"/>
        <p:cNvGrpSpPr/>
        <p:nvPr/>
      </p:nvGrpSpPr>
      <p:grpSpPr>
        <a:xfrm>
          <a:off x="0" y="0"/>
          <a:ext cx="0" cy="0"/>
          <a:chOff x="0" y="0"/>
          <a:chExt cx="0" cy="0"/>
        </a:xfrm>
      </p:grpSpPr>
      <p:sp>
        <p:nvSpPr>
          <p:cNvPr id="82" name="Google Shape;82;p56"/>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56"/>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84" name="Google Shape;84;p56"/>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85" name="Google Shape;85;p56"/>
          <p:cNvPicPr preferRelativeResize="0"/>
          <p:nvPr/>
        </p:nvPicPr>
        <p:blipFill rotWithShape="1">
          <a:blip r:embed="rId2">
            <a:alphaModFix/>
          </a:blip>
          <a:srcRect/>
          <a:stretch/>
        </p:blipFill>
        <p:spPr>
          <a:xfrm>
            <a:off x="457201" y="5852984"/>
            <a:ext cx="2314640" cy="704736"/>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_navy+blue">
  <p:cSld name="Section Header_navy+blue">
    <p:bg>
      <p:bgPr>
        <a:solidFill>
          <a:srgbClr val="00205C"/>
        </a:solidFill>
        <a:effectLst/>
      </p:bgPr>
    </p:bg>
    <p:spTree>
      <p:nvGrpSpPr>
        <p:cNvPr id="1" name="Shape 487"/>
        <p:cNvGrpSpPr/>
        <p:nvPr/>
      </p:nvGrpSpPr>
      <p:grpSpPr>
        <a:xfrm>
          <a:off x="0" y="0"/>
          <a:ext cx="0" cy="0"/>
          <a:chOff x="0" y="0"/>
          <a:chExt cx="0" cy="0"/>
        </a:xfrm>
      </p:grpSpPr>
      <p:sp>
        <p:nvSpPr>
          <p:cNvPr id="488" name="Google Shape;488;p99"/>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200"/>
              <a:buFont typeface="Calibri"/>
              <a:buNone/>
              <a:defRPr sz="4200">
                <a:solidFill>
                  <a:srgbClr val="009A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9" name="Google Shape;489;p99"/>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90" name="Google Shape;490;p9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91" name="Google Shape;491;p99"/>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92" name="Google Shape;492;p99"/>
          <p:cNvPicPr preferRelativeResize="0"/>
          <p:nvPr/>
        </p:nvPicPr>
        <p:blipFill rotWithShape="1">
          <a:blip r:embed="rId2">
            <a:alphaModFix/>
          </a:blip>
          <a:srcRect/>
          <a:stretch/>
        </p:blipFill>
        <p:spPr>
          <a:xfrm>
            <a:off x="457202" y="5852984"/>
            <a:ext cx="2314637" cy="704735"/>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_navy">
  <p:cSld name="Section Header_navy">
    <p:bg>
      <p:bgPr>
        <a:solidFill>
          <a:srgbClr val="00205C"/>
        </a:solidFill>
        <a:effectLst/>
      </p:bgPr>
    </p:bg>
    <p:spTree>
      <p:nvGrpSpPr>
        <p:cNvPr id="1" name="Shape 493"/>
        <p:cNvGrpSpPr/>
        <p:nvPr/>
      </p:nvGrpSpPr>
      <p:grpSpPr>
        <a:xfrm>
          <a:off x="0" y="0"/>
          <a:ext cx="0" cy="0"/>
          <a:chOff x="0" y="0"/>
          <a:chExt cx="0" cy="0"/>
        </a:xfrm>
      </p:grpSpPr>
      <p:sp>
        <p:nvSpPr>
          <p:cNvPr id="494" name="Google Shape;494;p100"/>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200"/>
              <a:buFont typeface="Calibri"/>
              <a:buNone/>
              <a:defRPr sz="4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5" name="Google Shape;495;p10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96" name="Google Shape;496;p10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97" name="Google Shape;497;p100"/>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98" name="Google Shape;498;p100"/>
          <p:cNvPicPr preferRelativeResize="0"/>
          <p:nvPr/>
        </p:nvPicPr>
        <p:blipFill rotWithShape="1">
          <a:blip r:embed="rId2">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_navy with bullets">
  <p:cSld name="Section Header_navy with bullets">
    <p:bg>
      <p:bgPr>
        <a:solidFill>
          <a:srgbClr val="00205C"/>
        </a:solidFill>
        <a:effectLst/>
      </p:bgPr>
    </p:bg>
    <p:spTree>
      <p:nvGrpSpPr>
        <p:cNvPr id="1" name="Shape 499"/>
        <p:cNvGrpSpPr/>
        <p:nvPr/>
      </p:nvGrpSpPr>
      <p:grpSpPr>
        <a:xfrm>
          <a:off x="0" y="0"/>
          <a:ext cx="0" cy="0"/>
          <a:chOff x="0" y="0"/>
          <a:chExt cx="0" cy="0"/>
        </a:xfrm>
      </p:grpSpPr>
      <p:sp>
        <p:nvSpPr>
          <p:cNvPr id="500" name="Google Shape;500;p101"/>
          <p:cNvSpPr txBox="1">
            <a:spLocks noGrp="1"/>
          </p:cNvSpPr>
          <p:nvPr>
            <p:ph type="title"/>
          </p:nvPr>
        </p:nvSpPr>
        <p:spPr>
          <a:xfrm>
            <a:off x="457200" y="685799"/>
            <a:ext cx="5638800" cy="307586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200"/>
              <a:buFont typeface="Calibri"/>
              <a:buNone/>
              <a:defRPr sz="4200">
                <a:solidFill>
                  <a:srgbClr val="009A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1" name="Google Shape;501;p101"/>
          <p:cNvSpPr txBox="1">
            <a:spLocks noGrp="1"/>
          </p:cNvSpPr>
          <p:nvPr>
            <p:ph type="body" idx="1"/>
          </p:nvPr>
        </p:nvSpPr>
        <p:spPr>
          <a:xfrm>
            <a:off x="7917084" y="685800"/>
            <a:ext cx="3817716" cy="5460993"/>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2" name="Google Shape;502;p10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03" name="Google Shape;503;p10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04" name="Google Shape;504;p101"/>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505" name="Google Shape;505;p101"/>
          <p:cNvPicPr preferRelativeResize="0"/>
          <p:nvPr/>
        </p:nvPicPr>
        <p:blipFill rotWithShape="1">
          <a:blip r:embed="rId2">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_light blue">
  <p:cSld name="Section Header_light blue">
    <p:bg>
      <p:bgPr>
        <a:solidFill>
          <a:srgbClr val="DDEFF9"/>
        </a:solidFill>
        <a:effectLst/>
      </p:bgPr>
    </p:bg>
    <p:spTree>
      <p:nvGrpSpPr>
        <p:cNvPr id="1" name="Shape 506"/>
        <p:cNvGrpSpPr/>
        <p:nvPr/>
      </p:nvGrpSpPr>
      <p:grpSpPr>
        <a:xfrm>
          <a:off x="0" y="0"/>
          <a:ext cx="0" cy="0"/>
          <a:chOff x="0" y="0"/>
          <a:chExt cx="0" cy="0"/>
        </a:xfrm>
      </p:grpSpPr>
      <p:sp>
        <p:nvSpPr>
          <p:cNvPr id="507" name="Google Shape;507;p102"/>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4200"/>
              <a:buFont typeface="Calibri"/>
              <a:buNone/>
              <a:defRPr sz="4200">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8" name="Google Shape;508;p10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09" name="Google Shape;509;p10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10" name="Google Shape;510;p102"/>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11" name="Google Shape;511;p102"/>
          <p:cNvPicPr preferRelativeResize="0"/>
          <p:nvPr/>
        </p:nvPicPr>
        <p:blipFill rotWithShape="1">
          <a:blip r:embed="rId2">
            <a:alphaModFix/>
          </a:blip>
          <a:srcRect/>
          <a:stretch/>
        </p:blipFill>
        <p:spPr>
          <a:xfrm>
            <a:off x="457203" y="6000906"/>
            <a:ext cx="1828798" cy="556813"/>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_light blue+image">
  <p:cSld name="Section Header_light blue+image">
    <p:bg>
      <p:bgPr>
        <a:solidFill>
          <a:srgbClr val="DDEFF9"/>
        </a:solidFill>
        <a:effectLst/>
      </p:bgPr>
    </p:bg>
    <p:spTree>
      <p:nvGrpSpPr>
        <p:cNvPr id="1" name="Shape 512"/>
        <p:cNvGrpSpPr/>
        <p:nvPr/>
      </p:nvGrpSpPr>
      <p:grpSpPr>
        <a:xfrm>
          <a:off x="0" y="0"/>
          <a:ext cx="0" cy="0"/>
          <a:chOff x="0" y="0"/>
          <a:chExt cx="0" cy="0"/>
        </a:xfrm>
      </p:grpSpPr>
      <p:sp>
        <p:nvSpPr>
          <p:cNvPr id="513" name="Google Shape;513;p103"/>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4200"/>
              <a:buFont typeface="Calibri"/>
              <a:buNone/>
              <a:defRPr sz="4200">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4" name="Google Shape;514;p103"/>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15" name="Google Shape;515;p10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16" name="Google Shape;516;p103"/>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17" name="Google Shape;517;p103" descr="A picture containing text, person&#10;&#10;Description automatically generated"/>
          <p:cNvPicPr preferRelativeResize="0"/>
          <p:nvPr/>
        </p:nvPicPr>
        <p:blipFill rotWithShape="1">
          <a:blip r:embed="rId2">
            <a:alphaModFix/>
          </a:blip>
          <a:srcRect/>
          <a:stretch/>
        </p:blipFill>
        <p:spPr>
          <a:xfrm>
            <a:off x="1089499" y="-51762"/>
            <a:ext cx="11102500" cy="6909762"/>
          </a:xfrm>
          <a:prstGeom prst="rect">
            <a:avLst/>
          </a:prstGeom>
          <a:noFill/>
          <a:ln>
            <a:noFill/>
          </a:ln>
        </p:spPr>
      </p:pic>
      <p:pic>
        <p:nvPicPr>
          <p:cNvPr id="518" name="Google Shape;518;p103"/>
          <p:cNvPicPr preferRelativeResize="0"/>
          <p:nvPr/>
        </p:nvPicPr>
        <p:blipFill rotWithShape="1">
          <a:blip r:embed="rId3">
            <a:alphaModFix/>
          </a:blip>
          <a:srcRect/>
          <a:stretch/>
        </p:blipFill>
        <p:spPr>
          <a:xfrm>
            <a:off x="457203" y="6000906"/>
            <a:ext cx="1828798" cy="556813"/>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7_Section Header_photo">
  <p:cSld name="7_Section Header_photo">
    <p:bg>
      <p:bgPr>
        <a:solidFill>
          <a:srgbClr val="00205C"/>
        </a:solidFill>
        <a:effectLst/>
      </p:bgPr>
    </p:bg>
    <p:spTree>
      <p:nvGrpSpPr>
        <p:cNvPr id="1" name="Shape 519"/>
        <p:cNvGrpSpPr/>
        <p:nvPr/>
      </p:nvGrpSpPr>
      <p:grpSpPr>
        <a:xfrm>
          <a:off x="0" y="0"/>
          <a:ext cx="0" cy="0"/>
          <a:chOff x="0" y="0"/>
          <a:chExt cx="0" cy="0"/>
        </a:xfrm>
      </p:grpSpPr>
      <p:pic>
        <p:nvPicPr>
          <p:cNvPr id="520" name="Google Shape;520;p10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21" name="Google Shape;521;p104"/>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2" name="Google Shape;522;p10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23" name="Google Shape;523;p10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24" name="Google Shape;524;p104"/>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525" name="Google Shape;525;p104"/>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8_Section Header_photo">
  <p:cSld name="8_Section Header_photo">
    <p:bg>
      <p:bgPr>
        <a:solidFill>
          <a:srgbClr val="00205C"/>
        </a:solidFill>
        <a:effectLst/>
      </p:bgPr>
    </p:bg>
    <p:spTree>
      <p:nvGrpSpPr>
        <p:cNvPr id="1" name="Shape 526"/>
        <p:cNvGrpSpPr/>
        <p:nvPr/>
      </p:nvGrpSpPr>
      <p:grpSpPr>
        <a:xfrm>
          <a:off x="0" y="0"/>
          <a:ext cx="0" cy="0"/>
          <a:chOff x="0" y="0"/>
          <a:chExt cx="0" cy="0"/>
        </a:xfrm>
      </p:grpSpPr>
      <p:pic>
        <p:nvPicPr>
          <p:cNvPr id="527" name="Google Shape;527;p105"/>
          <p:cNvPicPr preferRelativeResize="0"/>
          <p:nvPr/>
        </p:nvPicPr>
        <p:blipFill rotWithShape="1">
          <a:blip r:embed="rId2">
            <a:alphaModFix/>
          </a:blip>
          <a:srcRect l="-1" t="-1"/>
          <a:stretch/>
        </p:blipFill>
        <p:spPr>
          <a:xfrm>
            <a:off x="0" y="0"/>
            <a:ext cx="12192000" cy="6858000"/>
          </a:xfrm>
          <a:prstGeom prst="rect">
            <a:avLst/>
          </a:prstGeom>
          <a:noFill/>
          <a:ln>
            <a:noFill/>
          </a:ln>
        </p:spPr>
      </p:pic>
      <p:sp>
        <p:nvSpPr>
          <p:cNvPr id="528" name="Google Shape;528;p105"/>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9" name="Google Shape;529;p105"/>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30" name="Google Shape;530;p10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31" name="Google Shape;531;p105"/>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532" name="Google Shape;532;p105"/>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3_Section Header_photo">
  <p:cSld name="13_Section Header_photo">
    <p:bg>
      <p:bgPr>
        <a:solidFill>
          <a:srgbClr val="00205C"/>
        </a:solidFill>
        <a:effectLst/>
      </p:bgPr>
    </p:bg>
    <p:spTree>
      <p:nvGrpSpPr>
        <p:cNvPr id="1" name="Shape 533"/>
        <p:cNvGrpSpPr/>
        <p:nvPr/>
      </p:nvGrpSpPr>
      <p:grpSpPr>
        <a:xfrm>
          <a:off x="0" y="0"/>
          <a:ext cx="0" cy="0"/>
          <a:chOff x="0" y="0"/>
          <a:chExt cx="0" cy="0"/>
        </a:xfrm>
      </p:grpSpPr>
      <p:pic>
        <p:nvPicPr>
          <p:cNvPr id="534" name="Google Shape;534;p106"/>
          <p:cNvPicPr preferRelativeResize="0"/>
          <p:nvPr/>
        </p:nvPicPr>
        <p:blipFill rotWithShape="1">
          <a:blip r:embed="rId2">
            <a:alphaModFix/>
          </a:blip>
          <a:srcRect/>
          <a:stretch/>
        </p:blipFill>
        <p:spPr>
          <a:xfrm>
            <a:off x="1" y="0"/>
            <a:ext cx="12192000" cy="6858000"/>
          </a:xfrm>
          <a:prstGeom prst="rect">
            <a:avLst/>
          </a:prstGeom>
          <a:noFill/>
          <a:ln>
            <a:noFill/>
          </a:ln>
        </p:spPr>
      </p:pic>
      <p:sp>
        <p:nvSpPr>
          <p:cNvPr id="535" name="Google Shape;535;p106"/>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6" name="Google Shape;536;p10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37" name="Google Shape;537;p10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38" name="Google Shape;538;p106"/>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539" name="Google Shape;539;p106"/>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5_Section Header_photo">
  <p:cSld name="15_Section Header_photo">
    <p:bg>
      <p:bgPr>
        <a:solidFill>
          <a:srgbClr val="00205C"/>
        </a:solidFill>
        <a:effectLst/>
      </p:bgPr>
    </p:bg>
    <p:spTree>
      <p:nvGrpSpPr>
        <p:cNvPr id="1" name="Shape 540"/>
        <p:cNvGrpSpPr/>
        <p:nvPr/>
      </p:nvGrpSpPr>
      <p:grpSpPr>
        <a:xfrm>
          <a:off x="0" y="0"/>
          <a:ext cx="0" cy="0"/>
          <a:chOff x="0" y="0"/>
          <a:chExt cx="0" cy="0"/>
        </a:xfrm>
      </p:grpSpPr>
      <p:pic>
        <p:nvPicPr>
          <p:cNvPr id="541" name="Google Shape;541;p10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42" name="Google Shape;542;p107"/>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3" name="Google Shape;543;p107"/>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44" name="Google Shape;544;p10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45" name="Google Shape;545;p107"/>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546" name="Google Shape;546;p107"/>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6_Section Header_photo">
  <p:cSld name="16_Section Header_photo">
    <p:bg>
      <p:bgPr>
        <a:solidFill>
          <a:srgbClr val="00205C"/>
        </a:solidFill>
        <a:effectLst/>
      </p:bgPr>
    </p:bg>
    <p:spTree>
      <p:nvGrpSpPr>
        <p:cNvPr id="1" name="Shape 547"/>
        <p:cNvGrpSpPr/>
        <p:nvPr/>
      </p:nvGrpSpPr>
      <p:grpSpPr>
        <a:xfrm>
          <a:off x="0" y="0"/>
          <a:ext cx="0" cy="0"/>
          <a:chOff x="0" y="0"/>
          <a:chExt cx="0" cy="0"/>
        </a:xfrm>
      </p:grpSpPr>
      <p:pic>
        <p:nvPicPr>
          <p:cNvPr id="548" name="Google Shape;548;p10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49" name="Google Shape;549;p108"/>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0" name="Google Shape;550;p10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51" name="Google Shape;551;p10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52" name="Google Shape;552;p108"/>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553" name="Google Shape;553;p108"/>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_navy with pattern background">
  <p:cSld name="Title Slide_navy with pattern background">
    <p:bg>
      <p:bgPr>
        <a:solidFill>
          <a:srgbClr val="00205C"/>
        </a:solidFill>
        <a:effectLst/>
      </p:bgPr>
    </p:bg>
    <p:spTree>
      <p:nvGrpSpPr>
        <p:cNvPr id="1" name="Shape 86"/>
        <p:cNvGrpSpPr/>
        <p:nvPr/>
      </p:nvGrpSpPr>
      <p:grpSpPr>
        <a:xfrm>
          <a:off x="0" y="0"/>
          <a:ext cx="0" cy="0"/>
          <a:chOff x="0" y="0"/>
          <a:chExt cx="0" cy="0"/>
        </a:xfrm>
      </p:grpSpPr>
      <p:pic>
        <p:nvPicPr>
          <p:cNvPr id="87" name="Google Shape;87;p57"/>
          <p:cNvPicPr preferRelativeResize="0"/>
          <p:nvPr/>
        </p:nvPicPr>
        <p:blipFill rotWithShape="1">
          <a:blip r:embed="rId2">
            <a:alphaModFix amt="52000"/>
          </a:blip>
          <a:srcRect/>
          <a:stretch/>
        </p:blipFill>
        <p:spPr>
          <a:xfrm>
            <a:off x="0" y="63736"/>
            <a:ext cx="12192000" cy="6730528"/>
          </a:xfrm>
          <a:prstGeom prst="rect">
            <a:avLst/>
          </a:prstGeom>
          <a:solidFill>
            <a:srgbClr val="00208A">
              <a:alpha val="0"/>
            </a:srgbClr>
          </a:solidFill>
          <a:ln>
            <a:noFill/>
          </a:ln>
        </p:spPr>
      </p:pic>
      <p:sp>
        <p:nvSpPr>
          <p:cNvPr id="88" name="Google Shape;88;p57"/>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57"/>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90" name="Google Shape;90;p57"/>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91" name="Google Shape;91;p57"/>
          <p:cNvPicPr preferRelativeResize="0"/>
          <p:nvPr/>
        </p:nvPicPr>
        <p:blipFill rotWithShape="1">
          <a:blip r:embed="rId3">
            <a:alphaModFix/>
          </a:blip>
          <a:srcRect/>
          <a:stretch/>
        </p:blipFill>
        <p:spPr>
          <a:xfrm>
            <a:off x="457201" y="5852984"/>
            <a:ext cx="2314640" cy="704736"/>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2_Section Header_photo">
  <p:cSld name="12_Section Header_photo">
    <p:bg>
      <p:bgPr>
        <a:solidFill>
          <a:srgbClr val="00205C"/>
        </a:solidFill>
        <a:effectLst/>
      </p:bgPr>
    </p:bg>
    <p:spTree>
      <p:nvGrpSpPr>
        <p:cNvPr id="1" name="Shape 554"/>
        <p:cNvGrpSpPr/>
        <p:nvPr/>
      </p:nvGrpSpPr>
      <p:grpSpPr>
        <a:xfrm>
          <a:off x="0" y="0"/>
          <a:ext cx="0" cy="0"/>
          <a:chOff x="0" y="0"/>
          <a:chExt cx="0" cy="0"/>
        </a:xfrm>
      </p:grpSpPr>
      <p:pic>
        <p:nvPicPr>
          <p:cNvPr id="555" name="Google Shape;555;p109"/>
          <p:cNvPicPr preferRelativeResize="0"/>
          <p:nvPr/>
        </p:nvPicPr>
        <p:blipFill rotWithShape="1">
          <a:blip r:embed="rId2">
            <a:alphaModFix/>
          </a:blip>
          <a:srcRect/>
          <a:stretch/>
        </p:blipFill>
        <p:spPr>
          <a:xfrm>
            <a:off x="-39390" y="0"/>
            <a:ext cx="12192000" cy="6858000"/>
          </a:xfrm>
          <a:prstGeom prst="rect">
            <a:avLst/>
          </a:prstGeom>
          <a:noFill/>
          <a:ln>
            <a:noFill/>
          </a:ln>
        </p:spPr>
      </p:pic>
      <p:sp>
        <p:nvSpPr>
          <p:cNvPr id="556" name="Google Shape;556;p109"/>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7" name="Google Shape;557;p109"/>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58" name="Google Shape;558;p10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59" name="Google Shape;559;p109"/>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60" name="Google Shape;560;p109"/>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1_Section Header_photo">
  <p:cSld name="11_Section Header_photo">
    <p:bg>
      <p:bgPr>
        <a:solidFill>
          <a:srgbClr val="00205C"/>
        </a:solidFill>
        <a:effectLst/>
      </p:bgPr>
    </p:bg>
    <p:spTree>
      <p:nvGrpSpPr>
        <p:cNvPr id="1" name="Shape 561"/>
        <p:cNvGrpSpPr/>
        <p:nvPr/>
      </p:nvGrpSpPr>
      <p:grpSpPr>
        <a:xfrm>
          <a:off x="0" y="0"/>
          <a:ext cx="0" cy="0"/>
          <a:chOff x="0" y="0"/>
          <a:chExt cx="0" cy="0"/>
        </a:xfrm>
      </p:grpSpPr>
      <p:pic>
        <p:nvPicPr>
          <p:cNvPr id="562" name="Google Shape;562;p110"/>
          <p:cNvPicPr preferRelativeResize="0"/>
          <p:nvPr/>
        </p:nvPicPr>
        <p:blipFill rotWithShape="1">
          <a:blip r:embed="rId2">
            <a:alphaModFix/>
          </a:blip>
          <a:srcRect/>
          <a:stretch/>
        </p:blipFill>
        <p:spPr>
          <a:xfrm>
            <a:off x="1" y="0"/>
            <a:ext cx="12192000" cy="6858000"/>
          </a:xfrm>
          <a:prstGeom prst="rect">
            <a:avLst/>
          </a:prstGeom>
          <a:noFill/>
          <a:ln>
            <a:noFill/>
          </a:ln>
        </p:spPr>
      </p:pic>
      <p:sp>
        <p:nvSpPr>
          <p:cNvPr id="563" name="Google Shape;563;p110"/>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4" name="Google Shape;564;p11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65" name="Google Shape;565;p11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66" name="Google Shape;566;p110"/>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67" name="Google Shape;567;p110"/>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7_Section Header_photo">
  <p:cSld name="17_Section Header_photo">
    <p:bg>
      <p:bgPr>
        <a:solidFill>
          <a:srgbClr val="00205C"/>
        </a:solidFill>
        <a:effectLst/>
      </p:bgPr>
    </p:bg>
    <p:spTree>
      <p:nvGrpSpPr>
        <p:cNvPr id="1" name="Shape 568"/>
        <p:cNvGrpSpPr/>
        <p:nvPr/>
      </p:nvGrpSpPr>
      <p:grpSpPr>
        <a:xfrm>
          <a:off x="0" y="0"/>
          <a:ext cx="0" cy="0"/>
          <a:chOff x="0" y="0"/>
          <a:chExt cx="0" cy="0"/>
        </a:xfrm>
      </p:grpSpPr>
      <p:pic>
        <p:nvPicPr>
          <p:cNvPr id="569" name="Google Shape;569;p111"/>
          <p:cNvPicPr preferRelativeResize="0"/>
          <p:nvPr/>
        </p:nvPicPr>
        <p:blipFill rotWithShape="1">
          <a:blip r:embed="rId2">
            <a:alphaModFix/>
          </a:blip>
          <a:srcRect/>
          <a:stretch/>
        </p:blipFill>
        <p:spPr>
          <a:xfrm>
            <a:off x="0" y="0"/>
            <a:ext cx="12234530" cy="6858000"/>
          </a:xfrm>
          <a:prstGeom prst="rect">
            <a:avLst/>
          </a:prstGeom>
          <a:noFill/>
          <a:ln>
            <a:noFill/>
          </a:ln>
        </p:spPr>
      </p:pic>
      <p:sp>
        <p:nvSpPr>
          <p:cNvPr id="570" name="Google Shape;570;p111"/>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1" name="Google Shape;571;p11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2" name="Google Shape;572;p11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73" name="Google Shape;573;p111"/>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74" name="Google Shape;574;p111"/>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8_Section Header_photo">
  <p:cSld name="18_Section Header_photo">
    <p:bg>
      <p:bgPr>
        <a:solidFill>
          <a:srgbClr val="00205C"/>
        </a:solidFill>
        <a:effectLst/>
      </p:bgPr>
    </p:bg>
    <p:spTree>
      <p:nvGrpSpPr>
        <p:cNvPr id="1" name="Shape 575"/>
        <p:cNvGrpSpPr/>
        <p:nvPr/>
      </p:nvGrpSpPr>
      <p:grpSpPr>
        <a:xfrm>
          <a:off x="0" y="0"/>
          <a:ext cx="0" cy="0"/>
          <a:chOff x="0" y="0"/>
          <a:chExt cx="0" cy="0"/>
        </a:xfrm>
      </p:grpSpPr>
      <p:pic>
        <p:nvPicPr>
          <p:cNvPr id="576" name="Google Shape;576;p11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77" name="Google Shape;577;p112"/>
          <p:cNvSpPr txBox="1">
            <a:spLocks noGrp="1"/>
          </p:cNvSpPr>
          <p:nvPr>
            <p:ph type="title"/>
          </p:nvPr>
        </p:nvSpPr>
        <p:spPr>
          <a:xfrm>
            <a:off x="457200" y="685801"/>
            <a:ext cx="4238786"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8" name="Google Shape;578;p11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9" name="Google Shape;579;p11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80" name="Google Shape;580;p112"/>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81" name="Google Shape;581;p112"/>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9_Section Header_photo">
  <p:cSld name="19_Section Header_photo">
    <p:bg>
      <p:bgPr>
        <a:solidFill>
          <a:srgbClr val="00205C"/>
        </a:solidFill>
        <a:effectLst/>
      </p:bgPr>
    </p:bg>
    <p:spTree>
      <p:nvGrpSpPr>
        <p:cNvPr id="1" name="Shape 582"/>
        <p:cNvGrpSpPr/>
        <p:nvPr/>
      </p:nvGrpSpPr>
      <p:grpSpPr>
        <a:xfrm>
          <a:off x="0" y="0"/>
          <a:ext cx="0" cy="0"/>
          <a:chOff x="0" y="0"/>
          <a:chExt cx="0" cy="0"/>
        </a:xfrm>
      </p:grpSpPr>
      <p:pic>
        <p:nvPicPr>
          <p:cNvPr id="583" name="Google Shape;583;p11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84" name="Google Shape;584;p113"/>
          <p:cNvSpPr txBox="1">
            <a:spLocks noGrp="1"/>
          </p:cNvSpPr>
          <p:nvPr>
            <p:ph type="title"/>
          </p:nvPr>
        </p:nvSpPr>
        <p:spPr>
          <a:xfrm>
            <a:off x="457200" y="685801"/>
            <a:ext cx="4238786"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5" name="Google Shape;585;p113"/>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86" name="Google Shape;586;p11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87" name="Google Shape;587;p113"/>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88" name="Google Shape;588;p113"/>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205C"/>
        </a:solidFill>
        <a:effectLst/>
      </p:bgPr>
    </p:bg>
    <p:spTree>
      <p:nvGrpSpPr>
        <p:cNvPr id="1" name="Shape 589"/>
        <p:cNvGrpSpPr/>
        <p:nvPr/>
      </p:nvGrpSpPr>
      <p:grpSpPr>
        <a:xfrm>
          <a:off x="0" y="0"/>
          <a:ext cx="0" cy="0"/>
          <a:chOff x="0" y="0"/>
          <a:chExt cx="0" cy="0"/>
        </a:xfrm>
      </p:grpSpPr>
      <p:sp>
        <p:nvSpPr>
          <p:cNvPr id="590" name="Google Shape;590;p114"/>
          <p:cNvSpPr txBox="1">
            <a:spLocks noGrp="1"/>
          </p:cNvSpPr>
          <p:nvPr>
            <p:ph type="title"/>
          </p:nvPr>
        </p:nvSpPr>
        <p:spPr>
          <a:xfrm>
            <a:off x="457200" y="1846372"/>
            <a:ext cx="9700351"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000"/>
              <a:buFont typeface="Calibri"/>
              <a:buNone/>
              <a:defRPr sz="4000">
                <a:solidFill>
                  <a:srgbClr val="009A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1" name="Google Shape;591;p11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92" name="Google Shape;592;p11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93" name="Google Shape;593;p114"/>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sp>
        <p:nvSpPr>
          <p:cNvPr id="594" name="Google Shape;594;p114"/>
          <p:cNvSpPr txBox="1">
            <a:spLocks noGrp="1"/>
          </p:cNvSpPr>
          <p:nvPr>
            <p:ph type="body" idx="1"/>
          </p:nvPr>
        </p:nvSpPr>
        <p:spPr>
          <a:xfrm>
            <a:off x="457200" y="4734772"/>
            <a:ext cx="9700351" cy="76041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lt1"/>
              </a:buClr>
              <a:buSzPts val="1400"/>
              <a:buNone/>
              <a:defRPr b="1" i="0">
                <a:solidFill>
                  <a:schemeClr val="lt1"/>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95" name="Google Shape;595;p114"/>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large text_navy">
  <p:cSld name="large text_navy">
    <p:bg>
      <p:bgPr>
        <a:solidFill>
          <a:srgbClr val="00205C"/>
        </a:solidFill>
        <a:effectLst/>
      </p:bgPr>
    </p:bg>
    <p:spTree>
      <p:nvGrpSpPr>
        <p:cNvPr id="1" name="Shape 596"/>
        <p:cNvGrpSpPr/>
        <p:nvPr/>
      </p:nvGrpSpPr>
      <p:grpSpPr>
        <a:xfrm>
          <a:off x="0" y="0"/>
          <a:ext cx="0" cy="0"/>
          <a:chOff x="0" y="0"/>
          <a:chExt cx="0" cy="0"/>
        </a:xfrm>
      </p:grpSpPr>
      <p:sp>
        <p:nvSpPr>
          <p:cNvPr id="597" name="Google Shape;597;p115"/>
          <p:cNvSpPr txBox="1">
            <a:spLocks noGrp="1"/>
          </p:cNvSpPr>
          <p:nvPr>
            <p:ph type="title"/>
          </p:nvPr>
        </p:nvSpPr>
        <p:spPr>
          <a:xfrm>
            <a:off x="457200" y="1139590"/>
            <a:ext cx="9700351" cy="21981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400"/>
              <a:buFont typeface="Calibri"/>
              <a:buNone/>
              <a:defRPr sz="1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8" name="Google Shape;598;p115"/>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99" name="Google Shape;599;p11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00" name="Google Shape;600;p115"/>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sp>
        <p:nvSpPr>
          <p:cNvPr id="601" name="Google Shape;601;p115"/>
          <p:cNvSpPr txBox="1">
            <a:spLocks noGrp="1"/>
          </p:cNvSpPr>
          <p:nvPr>
            <p:ph type="body" idx="1"/>
          </p:nvPr>
        </p:nvSpPr>
        <p:spPr>
          <a:xfrm>
            <a:off x="457200" y="1574800"/>
            <a:ext cx="9700351" cy="392038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800"/>
              </a:spcBef>
              <a:spcAft>
                <a:spcPts val="0"/>
              </a:spcAft>
              <a:buClr>
                <a:srgbClr val="009ADE"/>
              </a:buClr>
              <a:buSzPts val="4000"/>
              <a:buNone/>
              <a:defRPr sz="4000" b="0" i="0">
                <a:solidFill>
                  <a:srgbClr val="009ADE"/>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02" name="Google Shape;602;p115"/>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large text ">
  <p:cSld name="large text ">
    <p:bg>
      <p:bgPr>
        <a:solidFill>
          <a:srgbClr val="DDEFF9"/>
        </a:solidFill>
        <a:effectLst/>
      </p:bgPr>
    </p:bg>
    <p:spTree>
      <p:nvGrpSpPr>
        <p:cNvPr id="1" name="Shape 603"/>
        <p:cNvGrpSpPr/>
        <p:nvPr/>
      </p:nvGrpSpPr>
      <p:grpSpPr>
        <a:xfrm>
          <a:off x="0" y="0"/>
          <a:ext cx="0" cy="0"/>
          <a:chOff x="0" y="0"/>
          <a:chExt cx="0" cy="0"/>
        </a:xfrm>
      </p:grpSpPr>
      <p:sp>
        <p:nvSpPr>
          <p:cNvPr id="604" name="Google Shape;604;p11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05" name="Google Shape;605;p11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06" name="Google Shape;606;p116"/>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607" name="Google Shape;607;p116"/>
          <p:cNvSpPr txBox="1">
            <a:spLocks noGrp="1"/>
          </p:cNvSpPr>
          <p:nvPr>
            <p:ph type="body" idx="1"/>
          </p:nvPr>
        </p:nvSpPr>
        <p:spPr>
          <a:xfrm>
            <a:off x="457200" y="4229051"/>
            <a:ext cx="7020558" cy="76041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400"/>
              <a:buNone/>
              <a:defRPr b="1" i="0">
                <a:solidFill>
                  <a:srgbClr val="00205C"/>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08" name="Google Shape;608;p116"/>
          <p:cNvPicPr preferRelativeResize="0"/>
          <p:nvPr/>
        </p:nvPicPr>
        <p:blipFill rotWithShape="1">
          <a:blip r:embed="rId2">
            <a:alphaModFix/>
          </a:blip>
          <a:srcRect/>
          <a:stretch/>
        </p:blipFill>
        <p:spPr>
          <a:xfrm>
            <a:off x="457205" y="6000906"/>
            <a:ext cx="1828792" cy="556811"/>
          </a:xfrm>
          <a:prstGeom prst="rect">
            <a:avLst/>
          </a:prstGeom>
          <a:noFill/>
          <a:ln>
            <a:noFill/>
          </a:ln>
        </p:spPr>
      </p:pic>
      <p:sp>
        <p:nvSpPr>
          <p:cNvPr id="609" name="Google Shape;609;p116"/>
          <p:cNvSpPr>
            <a:spLocks noGrp="1"/>
          </p:cNvSpPr>
          <p:nvPr>
            <p:ph type="pic" idx="2"/>
          </p:nvPr>
        </p:nvSpPr>
        <p:spPr>
          <a:xfrm>
            <a:off x="7760800" y="1551943"/>
            <a:ext cx="3973999" cy="3477249"/>
          </a:xfrm>
          <a:prstGeom prst="rect">
            <a:avLst/>
          </a:prstGeom>
          <a:noFill/>
          <a:ln>
            <a:noFill/>
          </a:ln>
        </p:spPr>
      </p:sp>
      <p:sp>
        <p:nvSpPr>
          <p:cNvPr id="610" name="Google Shape;610;p116"/>
          <p:cNvSpPr txBox="1"/>
          <p:nvPr/>
        </p:nvSpPr>
        <p:spPr>
          <a:xfrm>
            <a:off x="457201" y="1139590"/>
            <a:ext cx="7305040" cy="21981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00205C"/>
              </a:buClr>
              <a:buSzPts val="1400"/>
              <a:buFont typeface="Calibri"/>
              <a:buNone/>
            </a:pPr>
            <a:r>
              <a:rPr lang="en-US" sz="1400" b="0" i="0" u="none" strike="noStrike" cap="none">
                <a:solidFill>
                  <a:srgbClr val="00205C"/>
                </a:solidFill>
                <a:latin typeface="Calibri"/>
                <a:ea typeface="Calibri"/>
                <a:cs typeface="Calibri"/>
                <a:sym typeface="Calibri"/>
              </a:rPr>
              <a:t>Click to edit Master title style</a:t>
            </a:r>
            <a:endParaRPr sz="1800">
              <a:solidFill>
                <a:schemeClr val="dk1"/>
              </a:solidFill>
              <a:latin typeface="Arial"/>
              <a:ea typeface="Arial"/>
              <a:cs typeface="Arial"/>
              <a:sym typeface="Arial"/>
            </a:endParaRPr>
          </a:p>
        </p:txBody>
      </p:sp>
      <p:sp>
        <p:nvSpPr>
          <p:cNvPr id="611" name="Google Shape;611;p116"/>
          <p:cNvSpPr txBox="1">
            <a:spLocks noGrp="1"/>
          </p:cNvSpPr>
          <p:nvPr>
            <p:ph type="body" idx="3"/>
          </p:nvPr>
        </p:nvSpPr>
        <p:spPr>
          <a:xfrm>
            <a:off x="457201" y="1574801"/>
            <a:ext cx="7020559" cy="26542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800"/>
              </a:spcBef>
              <a:spcAft>
                <a:spcPts val="0"/>
              </a:spcAft>
              <a:buClr>
                <a:srgbClr val="00205C"/>
              </a:buClr>
              <a:buSzPts val="4000"/>
              <a:buNone/>
              <a:defRPr sz="4000" b="0" i="0">
                <a:solidFill>
                  <a:srgbClr val="00205C"/>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3 photos with caption">
  <p:cSld name="3 photos with caption">
    <p:spTree>
      <p:nvGrpSpPr>
        <p:cNvPr id="1" name="Shape 612"/>
        <p:cNvGrpSpPr/>
        <p:nvPr/>
      </p:nvGrpSpPr>
      <p:grpSpPr>
        <a:xfrm>
          <a:off x="0" y="0"/>
          <a:ext cx="0" cy="0"/>
          <a:chOff x="0" y="0"/>
          <a:chExt cx="0" cy="0"/>
        </a:xfrm>
      </p:grpSpPr>
      <p:sp>
        <p:nvSpPr>
          <p:cNvPr id="613" name="Google Shape;613;p117"/>
          <p:cNvSpPr txBox="1">
            <a:spLocks noGrp="1"/>
          </p:cNvSpPr>
          <p:nvPr>
            <p:ph type="title"/>
          </p:nvPr>
        </p:nvSpPr>
        <p:spPr>
          <a:xfrm>
            <a:off x="457200" y="685800"/>
            <a:ext cx="11277600" cy="56387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4" name="Google Shape;614;p117"/>
          <p:cNvSpPr txBox="1">
            <a:spLocks noGrp="1"/>
          </p:cNvSpPr>
          <p:nvPr>
            <p:ph type="body" idx="1"/>
          </p:nvPr>
        </p:nvSpPr>
        <p:spPr>
          <a:xfrm>
            <a:off x="457199" y="4979393"/>
            <a:ext cx="3657600" cy="88292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5" name="Google Shape;615;p117"/>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16" name="Google Shape;616;p11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17" name="Google Shape;617;p117"/>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618" name="Google Shape;618;p117"/>
          <p:cNvPicPr preferRelativeResize="0"/>
          <p:nvPr/>
        </p:nvPicPr>
        <p:blipFill rotWithShape="1">
          <a:blip r:embed="rId2">
            <a:alphaModFix/>
          </a:blip>
          <a:srcRect/>
          <a:stretch/>
        </p:blipFill>
        <p:spPr>
          <a:xfrm>
            <a:off x="457204" y="6000906"/>
            <a:ext cx="1828795" cy="556812"/>
          </a:xfrm>
          <a:prstGeom prst="rect">
            <a:avLst/>
          </a:prstGeom>
          <a:noFill/>
          <a:ln>
            <a:noFill/>
          </a:ln>
        </p:spPr>
      </p:pic>
      <p:sp>
        <p:nvSpPr>
          <p:cNvPr id="619" name="Google Shape;619;p117"/>
          <p:cNvSpPr>
            <a:spLocks noGrp="1"/>
          </p:cNvSpPr>
          <p:nvPr>
            <p:ph type="pic" idx="2"/>
          </p:nvPr>
        </p:nvSpPr>
        <p:spPr>
          <a:xfrm>
            <a:off x="457200" y="1600200"/>
            <a:ext cx="3657600" cy="3200400"/>
          </a:xfrm>
          <a:prstGeom prst="rect">
            <a:avLst/>
          </a:prstGeom>
          <a:noFill/>
          <a:ln>
            <a:noFill/>
          </a:ln>
        </p:spPr>
      </p:sp>
      <p:sp>
        <p:nvSpPr>
          <p:cNvPr id="620" name="Google Shape;620;p117"/>
          <p:cNvSpPr>
            <a:spLocks noGrp="1"/>
          </p:cNvSpPr>
          <p:nvPr>
            <p:ph type="pic" idx="3"/>
          </p:nvPr>
        </p:nvSpPr>
        <p:spPr>
          <a:xfrm>
            <a:off x="4267200" y="1600200"/>
            <a:ext cx="3657600" cy="3200400"/>
          </a:xfrm>
          <a:prstGeom prst="rect">
            <a:avLst/>
          </a:prstGeom>
          <a:noFill/>
          <a:ln>
            <a:noFill/>
          </a:ln>
        </p:spPr>
      </p:sp>
      <p:sp>
        <p:nvSpPr>
          <p:cNvPr id="621" name="Google Shape;621;p117"/>
          <p:cNvSpPr>
            <a:spLocks noGrp="1"/>
          </p:cNvSpPr>
          <p:nvPr>
            <p:ph type="pic" idx="4"/>
          </p:nvPr>
        </p:nvSpPr>
        <p:spPr>
          <a:xfrm>
            <a:off x="8077200" y="1600200"/>
            <a:ext cx="3657600" cy="3200400"/>
          </a:xfrm>
          <a:prstGeom prst="rect">
            <a:avLst/>
          </a:prstGeom>
          <a:noFill/>
          <a:ln>
            <a:noFill/>
          </a:ln>
        </p:spPr>
      </p:sp>
      <p:sp>
        <p:nvSpPr>
          <p:cNvPr id="622" name="Google Shape;622;p117"/>
          <p:cNvSpPr txBox="1">
            <a:spLocks noGrp="1"/>
          </p:cNvSpPr>
          <p:nvPr>
            <p:ph type="body" idx="5"/>
          </p:nvPr>
        </p:nvSpPr>
        <p:spPr>
          <a:xfrm>
            <a:off x="4267199" y="4979393"/>
            <a:ext cx="3657600" cy="88292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3" name="Google Shape;623;p117"/>
          <p:cNvSpPr txBox="1">
            <a:spLocks noGrp="1"/>
          </p:cNvSpPr>
          <p:nvPr>
            <p:ph type="body" idx="6"/>
          </p:nvPr>
        </p:nvSpPr>
        <p:spPr>
          <a:xfrm>
            <a:off x="8077199" y="4979393"/>
            <a:ext cx="3657600" cy="88292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_navy background">
  <p:cSld name="Title Only_navy background">
    <p:bg>
      <p:bgPr>
        <a:solidFill>
          <a:srgbClr val="00205C"/>
        </a:solidFill>
        <a:effectLst/>
      </p:bgPr>
    </p:bg>
    <p:spTree>
      <p:nvGrpSpPr>
        <p:cNvPr id="1" name="Shape 624"/>
        <p:cNvGrpSpPr/>
        <p:nvPr/>
      </p:nvGrpSpPr>
      <p:grpSpPr>
        <a:xfrm>
          <a:off x="0" y="0"/>
          <a:ext cx="0" cy="0"/>
          <a:chOff x="0" y="0"/>
          <a:chExt cx="0" cy="0"/>
        </a:xfrm>
      </p:grpSpPr>
      <p:sp>
        <p:nvSpPr>
          <p:cNvPr id="625" name="Google Shape;625;p118"/>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6" name="Google Shape;626;p11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27" name="Google Shape;627;p11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28" name="Google Shape;628;p118"/>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629" name="Google Shape;629;p118"/>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_navy + blue logo">
  <p:cSld name="Title Slide_navy + blue logo">
    <p:bg>
      <p:bgPr>
        <a:solidFill>
          <a:srgbClr val="00205C"/>
        </a:solidFill>
        <a:effectLst/>
      </p:bgPr>
    </p:bg>
    <p:spTree>
      <p:nvGrpSpPr>
        <p:cNvPr id="1" name="Shape 92"/>
        <p:cNvGrpSpPr/>
        <p:nvPr/>
      </p:nvGrpSpPr>
      <p:grpSpPr>
        <a:xfrm>
          <a:off x="0" y="0"/>
          <a:ext cx="0" cy="0"/>
          <a:chOff x="0" y="0"/>
          <a:chExt cx="0" cy="0"/>
        </a:xfrm>
      </p:grpSpPr>
      <p:sp>
        <p:nvSpPr>
          <p:cNvPr id="93" name="Google Shape;93;p58"/>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58"/>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95" name="Google Shape;95;p58"/>
          <p:cNvCxnSpPr/>
          <p:nvPr/>
        </p:nvCxnSpPr>
        <p:spPr>
          <a:xfrm>
            <a:off x="457200" y="457200"/>
            <a:ext cx="11277600" cy="0"/>
          </a:xfrm>
          <a:prstGeom prst="straightConnector1">
            <a:avLst/>
          </a:prstGeom>
          <a:noFill/>
          <a:ln w="19050" cap="flat" cmpd="sng">
            <a:solidFill>
              <a:srgbClr val="009ADE"/>
            </a:solidFill>
            <a:prstDash val="solid"/>
            <a:miter lim="800000"/>
            <a:headEnd type="none" w="sm" len="sm"/>
            <a:tailEnd type="none" w="sm" len="sm"/>
          </a:ln>
        </p:spPr>
      </p:cxnSp>
      <p:pic>
        <p:nvPicPr>
          <p:cNvPr id="96" name="Google Shape;96;p58"/>
          <p:cNvPicPr preferRelativeResize="0"/>
          <p:nvPr/>
        </p:nvPicPr>
        <p:blipFill rotWithShape="1">
          <a:blip r:embed="rId2">
            <a:alphaModFix/>
          </a:blip>
          <a:srcRect/>
          <a:stretch/>
        </p:blipFill>
        <p:spPr>
          <a:xfrm>
            <a:off x="457202" y="5852984"/>
            <a:ext cx="2314637" cy="704735"/>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Content Three columns_lt blue">
  <p:cSld name="Title and Content Three columns_lt blue">
    <p:bg>
      <p:bgPr>
        <a:solidFill>
          <a:srgbClr val="DDEFF9"/>
        </a:solidFill>
        <a:effectLst/>
      </p:bgPr>
    </p:bg>
    <p:spTree>
      <p:nvGrpSpPr>
        <p:cNvPr id="1" name="Shape 630"/>
        <p:cNvGrpSpPr/>
        <p:nvPr/>
      </p:nvGrpSpPr>
      <p:grpSpPr>
        <a:xfrm>
          <a:off x="0" y="0"/>
          <a:ext cx="0" cy="0"/>
          <a:chOff x="0" y="0"/>
          <a:chExt cx="0" cy="0"/>
        </a:xfrm>
      </p:grpSpPr>
      <p:sp>
        <p:nvSpPr>
          <p:cNvPr id="631" name="Google Shape;631;p119"/>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2" name="Google Shape;632;p119"/>
          <p:cNvSpPr txBox="1">
            <a:spLocks noGrp="1"/>
          </p:cNvSpPr>
          <p:nvPr>
            <p:ph type="body" idx="1"/>
          </p:nvPr>
        </p:nvSpPr>
        <p:spPr>
          <a:xfrm>
            <a:off x="457200"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3" name="Google Shape;633;p119"/>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34" name="Google Shape;634;p11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35" name="Google Shape;635;p119"/>
          <p:cNvSpPr txBox="1">
            <a:spLocks noGrp="1"/>
          </p:cNvSpPr>
          <p:nvPr>
            <p:ph type="body" idx="2"/>
          </p:nvPr>
        </p:nvSpPr>
        <p:spPr>
          <a:xfrm>
            <a:off x="457200"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636" name="Google Shape;636;p119"/>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637" name="Google Shape;637;p119"/>
          <p:cNvSpPr txBox="1">
            <a:spLocks noGrp="1"/>
          </p:cNvSpPr>
          <p:nvPr>
            <p:ph type="body" idx="3"/>
          </p:nvPr>
        </p:nvSpPr>
        <p:spPr>
          <a:xfrm>
            <a:off x="426903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8" name="Google Shape;638;p119"/>
          <p:cNvSpPr txBox="1">
            <a:spLocks noGrp="1"/>
          </p:cNvSpPr>
          <p:nvPr>
            <p:ph type="body" idx="4"/>
          </p:nvPr>
        </p:nvSpPr>
        <p:spPr>
          <a:xfrm>
            <a:off x="426903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9" name="Google Shape;639;p119"/>
          <p:cNvSpPr txBox="1">
            <a:spLocks noGrp="1"/>
          </p:cNvSpPr>
          <p:nvPr>
            <p:ph type="body" idx="5"/>
          </p:nvPr>
        </p:nvSpPr>
        <p:spPr>
          <a:xfrm>
            <a:off x="806985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0" name="Google Shape;640;p119"/>
          <p:cNvSpPr txBox="1">
            <a:spLocks noGrp="1"/>
          </p:cNvSpPr>
          <p:nvPr>
            <p:ph type="body" idx="6"/>
          </p:nvPr>
        </p:nvSpPr>
        <p:spPr>
          <a:xfrm>
            <a:off x="806985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641" name="Google Shape;641;p119"/>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mparison_ Two">
  <p:cSld name="Comparison_ Two">
    <p:bg>
      <p:bgPr>
        <a:solidFill>
          <a:srgbClr val="00205C"/>
        </a:solidFill>
        <a:effectLst/>
      </p:bgPr>
    </p:bg>
    <p:spTree>
      <p:nvGrpSpPr>
        <p:cNvPr id="1" name="Shape 642"/>
        <p:cNvGrpSpPr/>
        <p:nvPr/>
      </p:nvGrpSpPr>
      <p:grpSpPr>
        <a:xfrm>
          <a:off x="0" y="0"/>
          <a:ext cx="0" cy="0"/>
          <a:chOff x="0" y="0"/>
          <a:chExt cx="0" cy="0"/>
        </a:xfrm>
      </p:grpSpPr>
      <p:sp>
        <p:nvSpPr>
          <p:cNvPr id="643" name="Google Shape;643;p120"/>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4" name="Google Shape;644;p120"/>
          <p:cNvSpPr txBox="1">
            <a:spLocks noGrp="1"/>
          </p:cNvSpPr>
          <p:nvPr>
            <p:ph type="body" idx="1"/>
          </p:nvPr>
        </p:nvSpPr>
        <p:spPr>
          <a:xfrm>
            <a:off x="457199" y="4071396"/>
            <a:ext cx="5486400" cy="1689318"/>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5" name="Google Shape;645;p120"/>
          <p:cNvSpPr txBox="1">
            <a:spLocks noGrp="1"/>
          </p:cNvSpPr>
          <p:nvPr>
            <p:ph type="body" idx="2"/>
          </p:nvPr>
        </p:nvSpPr>
        <p:spPr>
          <a:xfrm>
            <a:off x="6245352" y="4050792"/>
            <a:ext cx="5486400" cy="170588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6" name="Google Shape;646;p12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47" name="Google Shape;647;p12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48" name="Google Shape;648;p120"/>
          <p:cNvSpPr txBox="1">
            <a:spLocks noGrp="1"/>
          </p:cNvSpPr>
          <p:nvPr>
            <p:ph type="body" idx="3"/>
          </p:nvPr>
        </p:nvSpPr>
        <p:spPr>
          <a:xfrm>
            <a:off x="457200" y="2998280"/>
            <a:ext cx="5486399" cy="82391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9" name="Google Shape;649;p120"/>
          <p:cNvSpPr txBox="1">
            <a:spLocks noGrp="1"/>
          </p:cNvSpPr>
          <p:nvPr>
            <p:ph type="body" idx="4"/>
          </p:nvPr>
        </p:nvSpPr>
        <p:spPr>
          <a:xfrm>
            <a:off x="6248404" y="2998280"/>
            <a:ext cx="5494112" cy="82391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650" name="Google Shape;650;p120"/>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651" name="Google Shape;651;p120"/>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mparison_ Three">
  <p:cSld name="Comparison_ Three">
    <p:bg>
      <p:bgPr>
        <a:solidFill>
          <a:srgbClr val="00205C"/>
        </a:solidFill>
        <a:effectLst/>
      </p:bgPr>
    </p:bg>
    <p:spTree>
      <p:nvGrpSpPr>
        <p:cNvPr id="1" name="Shape 652"/>
        <p:cNvGrpSpPr/>
        <p:nvPr/>
      </p:nvGrpSpPr>
      <p:grpSpPr>
        <a:xfrm>
          <a:off x="0" y="0"/>
          <a:ext cx="0" cy="0"/>
          <a:chOff x="0" y="0"/>
          <a:chExt cx="0" cy="0"/>
        </a:xfrm>
      </p:grpSpPr>
      <p:sp>
        <p:nvSpPr>
          <p:cNvPr id="653" name="Google Shape;653;p121"/>
          <p:cNvSpPr txBox="1">
            <a:spLocks noGrp="1"/>
          </p:cNvSpPr>
          <p:nvPr>
            <p:ph type="title"/>
          </p:nvPr>
        </p:nvSpPr>
        <p:spPr>
          <a:xfrm>
            <a:off x="457200" y="457200"/>
            <a:ext cx="5638800" cy="113453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4" name="Google Shape;654;p121"/>
          <p:cNvSpPr txBox="1">
            <a:spLocks noGrp="1"/>
          </p:cNvSpPr>
          <p:nvPr>
            <p:ph type="body" idx="1"/>
          </p:nvPr>
        </p:nvSpPr>
        <p:spPr>
          <a:xfrm>
            <a:off x="457201" y="4051583"/>
            <a:ext cx="3657600" cy="166055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5" name="Google Shape;655;p121"/>
          <p:cNvSpPr txBox="1">
            <a:spLocks noGrp="1"/>
          </p:cNvSpPr>
          <p:nvPr>
            <p:ph type="body" idx="2"/>
          </p:nvPr>
        </p:nvSpPr>
        <p:spPr>
          <a:xfrm>
            <a:off x="4276222" y="4051583"/>
            <a:ext cx="3648578" cy="166055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6" name="Google Shape;656;p12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57" name="Google Shape;657;p12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58" name="Google Shape;658;p121"/>
          <p:cNvSpPr txBox="1">
            <a:spLocks noGrp="1"/>
          </p:cNvSpPr>
          <p:nvPr>
            <p:ph type="body" idx="3"/>
          </p:nvPr>
        </p:nvSpPr>
        <p:spPr>
          <a:xfrm>
            <a:off x="8061767" y="4051583"/>
            <a:ext cx="3648578" cy="166055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9" name="Google Shape;659;p121"/>
          <p:cNvSpPr txBox="1">
            <a:spLocks noGrp="1"/>
          </p:cNvSpPr>
          <p:nvPr>
            <p:ph type="body" idx="4"/>
          </p:nvPr>
        </p:nvSpPr>
        <p:spPr>
          <a:xfrm>
            <a:off x="4267200" y="3388291"/>
            <a:ext cx="3657600" cy="52728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0" name="Google Shape;660;p121"/>
          <p:cNvSpPr txBox="1">
            <a:spLocks noGrp="1"/>
          </p:cNvSpPr>
          <p:nvPr>
            <p:ph type="body" idx="5"/>
          </p:nvPr>
        </p:nvSpPr>
        <p:spPr>
          <a:xfrm>
            <a:off x="457200" y="3408116"/>
            <a:ext cx="3657600" cy="52728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1" name="Google Shape;661;p121"/>
          <p:cNvSpPr txBox="1">
            <a:spLocks noGrp="1"/>
          </p:cNvSpPr>
          <p:nvPr>
            <p:ph type="body" idx="6"/>
          </p:nvPr>
        </p:nvSpPr>
        <p:spPr>
          <a:xfrm>
            <a:off x="8077200" y="3408116"/>
            <a:ext cx="3657600" cy="52728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662" name="Google Shape;662;p121"/>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bg>
      <p:bgPr>
        <a:solidFill>
          <a:srgbClr val="DDEFF9"/>
        </a:solidFill>
        <a:effectLst/>
      </p:bgPr>
    </p:bg>
    <p:spTree>
      <p:nvGrpSpPr>
        <p:cNvPr id="1" name="Shape 663"/>
        <p:cNvGrpSpPr/>
        <p:nvPr/>
      </p:nvGrpSpPr>
      <p:grpSpPr>
        <a:xfrm>
          <a:off x="0" y="0"/>
          <a:ext cx="0" cy="0"/>
          <a:chOff x="0" y="0"/>
          <a:chExt cx="0" cy="0"/>
        </a:xfrm>
      </p:grpSpPr>
      <p:sp>
        <p:nvSpPr>
          <p:cNvPr id="664" name="Google Shape;664;p122"/>
          <p:cNvSpPr txBox="1">
            <a:spLocks noGrp="1"/>
          </p:cNvSpPr>
          <p:nvPr>
            <p:ph type="title"/>
          </p:nvPr>
        </p:nvSpPr>
        <p:spPr>
          <a:xfrm>
            <a:off x="457200" y="685800"/>
            <a:ext cx="3337560" cy="857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sz="2400">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5" name="Google Shape;665;p122"/>
          <p:cNvSpPr>
            <a:spLocks noGrp="1"/>
          </p:cNvSpPr>
          <p:nvPr>
            <p:ph type="pic" idx="2"/>
          </p:nvPr>
        </p:nvSpPr>
        <p:spPr>
          <a:xfrm>
            <a:off x="4267200" y="0"/>
            <a:ext cx="7924800" cy="6858000"/>
          </a:xfrm>
          <a:prstGeom prst="rect">
            <a:avLst/>
          </a:prstGeom>
          <a:noFill/>
          <a:ln>
            <a:noFill/>
          </a:ln>
        </p:spPr>
      </p:sp>
      <p:sp>
        <p:nvSpPr>
          <p:cNvPr id="666" name="Google Shape;666;p122"/>
          <p:cNvSpPr txBox="1">
            <a:spLocks noGrp="1"/>
          </p:cNvSpPr>
          <p:nvPr>
            <p:ph type="body" idx="1"/>
          </p:nvPr>
        </p:nvSpPr>
        <p:spPr>
          <a:xfrm>
            <a:off x="457200" y="1828800"/>
            <a:ext cx="3337560" cy="388112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400"/>
              <a:buNone/>
              <a:defRPr sz="1400">
                <a:solidFill>
                  <a:schemeClr val="dk1"/>
                </a:solidFill>
              </a:defRPr>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7" name="Google Shape;667;p12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68" name="Google Shape;668;p12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69" name="Google Shape;669;p122"/>
          <p:cNvCxnSpPr/>
          <p:nvPr/>
        </p:nvCxnSpPr>
        <p:spPr>
          <a:xfrm>
            <a:off x="457200" y="457200"/>
            <a:ext cx="3337560" cy="0"/>
          </a:xfrm>
          <a:prstGeom prst="straightConnector1">
            <a:avLst/>
          </a:prstGeom>
          <a:noFill/>
          <a:ln w="19050" cap="flat" cmpd="sng">
            <a:solidFill>
              <a:srgbClr val="00205C"/>
            </a:solidFill>
            <a:prstDash val="solid"/>
            <a:miter lim="800000"/>
            <a:headEnd type="none" w="sm" len="sm"/>
            <a:tailEnd type="none" w="sm" len="sm"/>
          </a:ln>
        </p:spPr>
      </p:cxnSp>
      <p:pic>
        <p:nvPicPr>
          <p:cNvPr id="670" name="Google Shape;670;p122"/>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7B4DD-FFA9-4BA1-972A-83A2B9AF03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ABE1E5-B468-4ED0-8C3B-CEF2B0AC3C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1E031E-A818-49D6-BD3F-6756648C6168}"/>
              </a:ext>
            </a:extLst>
          </p:cNvPr>
          <p:cNvSpPr>
            <a:spLocks noGrp="1"/>
          </p:cNvSpPr>
          <p:nvPr>
            <p:ph type="dt" sz="half" idx="10"/>
          </p:nvPr>
        </p:nvSpPr>
        <p:spPr/>
        <p:txBody>
          <a:bodyPr/>
          <a:lstStyle/>
          <a:p>
            <a:fld id="{30D0CFA7-A1F4-4A6F-BA3E-677461A8EA37}" type="datetimeFigureOut">
              <a:rPr lang="en-US" smtClean="0"/>
              <a:t>1/30/2024</a:t>
            </a:fld>
            <a:endParaRPr lang="en-US"/>
          </a:p>
        </p:txBody>
      </p:sp>
      <p:sp>
        <p:nvSpPr>
          <p:cNvPr id="5" name="Footer Placeholder 4">
            <a:extLst>
              <a:ext uri="{FF2B5EF4-FFF2-40B4-BE49-F238E27FC236}">
                <a16:creationId xmlns:a16="http://schemas.microsoft.com/office/drawing/2014/main" id="{2CB137CC-6498-41ED-B83F-32521FEE94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1F3E3-EBFD-4355-AB2F-385DF9062F34}"/>
              </a:ext>
            </a:extLst>
          </p:cNvPr>
          <p:cNvSpPr>
            <a:spLocks noGrp="1"/>
          </p:cNvSpPr>
          <p:nvPr>
            <p:ph type="sldNum" sz="quarter" idx="12"/>
          </p:nvPr>
        </p:nvSpPr>
        <p:spPr/>
        <p:txBody>
          <a:bodyPr/>
          <a:lstStyle/>
          <a:p>
            <a:fld id="{29E56564-9C2D-47F6-A3CA-A7176B5A1129}" type="slidenum">
              <a:rPr lang="en-US" smtClean="0"/>
              <a:t>‹#›</a:t>
            </a:fld>
            <a:endParaRPr lang="en-US"/>
          </a:p>
        </p:txBody>
      </p:sp>
    </p:spTree>
    <p:extLst>
      <p:ext uri="{BB962C8B-B14F-4D97-AF65-F5344CB8AC3E}">
        <p14:creationId xmlns:p14="http://schemas.microsoft.com/office/powerpoint/2010/main" val="26692520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D6C53-E647-4C28-8C4E-B675D98163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608790-7E50-4746-B269-A4E1B906FA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BB2CA-A1A9-4006-A6E5-C87443CBD7CF}"/>
              </a:ext>
            </a:extLst>
          </p:cNvPr>
          <p:cNvSpPr>
            <a:spLocks noGrp="1"/>
          </p:cNvSpPr>
          <p:nvPr>
            <p:ph type="dt" sz="half" idx="10"/>
          </p:nvPr>
        </p:nvSpPr>
        <p:spPr/>
        <p:txBody>
          <a:bodyPr/>
          <a:lstStyle/>
          <a:p>
            <a:fld id="{30D0CFA7-A1F4-4A6F-BA3E-677461A8EA37}" type="datetimeFigureOut">
              <a:rPr lang="en-US" smtClean="0"/>
              <a:t>1/30/2024</a:t>
            </a:fld>
            <a:endParaRPr lang="en-US"/>
          </a:p>
        </p:txBody>
      </p:sp>
      <p:sp>
        <p:nvSpPr>
          <p:cNvPr id="5" name="Footer Placeholder 4">
            <a:extLst>
              <a:ext uri="{FF2B5EF4-FFF2-40B4-BE49-F238E27FC236}">
                <a16:creationId xmlns:a16="http://schemas.microsoft.com/office/drawing/2014/main" id="{FD62FC08-5DBB-4D0E-9BD8-525DB0BD1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7C6996-54D0-4468-977F-B5710BB51A22}"/>
              </a:ext>
            </a:extLst>
          </p:cNvPr>
          <p:cNvSpPr>
            <a:spLocks noGrp="1"/>
          </p:cNvSpPr>
          <p:nvPr>
            <p:ph type="sldNum" sz="quarter" idx="12"/>
          </p:nvPr>
        </p:nvSpPr>
        <p:spPr/>
        <p:txBody>
          <a:bodyPr/>
          <a:lstStyle/>
          <a:p>
            <a:fld id="{29E56564-9C2D-47F6-A3CA-A7176B5A1129}" type="slidenum">
              <a:rPr lang="en-US" smtClean="0"/>
              <a:t>‹#›</a:t>
            </a:fld>
            <a:endParaRPr lang="en-US"/>
          </a:p>
        </p:txBody>
      </p:sp>
    </p:spTree>
    <p:extLst>
      <p:ext uri="{BB962C8B-B14F-4D97-AF65-F5344CB8AC3E}">
        <p14:creationId xmlns:p14="http://schemas.microsoft.com/office/powerpoint/2010/main" val="3554098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DEFA6-B91F-49A1-A8E4-744D8F1007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BA2D74-F3B9-4D49-A757-BA4EE7C1F1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3D38B7-C975-4C8B-9185-B3BD77FC2046}"/>
              </a:ext>
            </a:extLst>
          </p:cNvPr>
          <p:cNvSpPr>
            <a:spLocks noGrp="1"/>
          </p:cNvSpPr>
          <p:nvPr>
            <p:ph type="dt" sz="half" idx="10"/>
          </p:nvPr>
        </p:nvSpPr>
        <p:spPr/>
        <p:txBody>
          <a:bodyPr/>
          <a:lstStyle/>
          <a:p>
            <a:fld id="{30D0CFA7-A1F4-4A6F-BA3E-677461A8EA37}" type="datetimeFigureOut">
              <a:rPr lang="en-US" smtClean="0"/>
              <a:t>1/30/2024</a:t>
            </a:fld>
            <a:endParaRPr lang="en-US"/>
          </a:p>
        </p:txBody>
      </p:sp>
      <p:sp>
        <p:nvSpPr>
          <p:cNvPr id="5" name="Footer Placeholder 4">
            <a:extLst>
              <a:ext uri="{FF2B5EF4-FFF2-40B4-BE49-F238E27FC236}">
                <a16:creationId xmlns:a16="http://schemas.microsoft.com/office/drawing/2014/main" id="{73771426-2ABA-4887-AE91-FD6BDDD3E4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315E4-5D0B-4E85-87BF-60076ACF1038}"/>
              </a:ext>
            </a:extLst>
          </p:cNvPr>
          <p:cNvSpPr>
            <a:spLocks noGrp="1"/>
          </p:cNvSpPr>
          <p:nvPr>
            <p:ph type="sldNum" sz="quarter" idx="12"/>
          </p:nvPr>
        </p:nvSpPr>
        <p:spPr/>
        <p:txBody>
          <a:bodyPr/>
          <a:lstStyle/>
          <a:p>
            <a:fld id="{29E56564-9C2D-47F6-A3CA-A7176B5A1129}" type="slidenum">
              <a:rPr lang="en-US" smtClean="0"/>
              <a:t>‹#›</a:t>
            </a:fld>
            <a:endParaRPr lang="en-US"/>
          </a:p>
        </p:txBody>
      </p:sp>
    </p:spTree>
    <p:extLst>
      <p:ext uri="{BB962C8B-B14F-4D97-AF65-F5344CB8AC3E}">
        <p14:creationId xmlns:p14="http://schemas.microsoft.com/office/powerpoint/2010/main" val="6382070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57FAE-2D02-4898-A951-72E2CF0296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BB1337-E43E-4BCF-834B-AB1BD810A0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6D3090-F1D5-4E61-93B1-EF8563293D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97E688-32F7-4342-A07C-63C59650233E}"/>
              </a:ext>
            </a:extLst>
          </p:cNvPr>
          <p:cNvSpPr>
            <a:spLocks noGrp="1"/>
          </p:cNvSpPr>
          <p:nvPr>
            <p:ph type="dt" sz="half" idx="10"/>
          </p:nvPr>
        </p:nvSpPr>
        <p:spPr/>
        <p:txBody>
          <a:bodyPr/>
          <a:lstStyle/>
          <a:p>
            <a:fld id="{30D0CFA7-A1F4-4A6F-BA3E-677461A8EA37}" type="datetimeFigureOut">
              <a:rPr lang="en-US" smtClean="0"/>
              <a:t>1/30/2024</a:t>
            </a:fld>
            <a:endParaRPr lang="en-US"/>
          </a:p>
        </p:txBody>
      </p:sp>
      <p:sp>
        <p:nvSpPr>
          <p:cNvPr id="6" name="Footer Placeholder 5">
            <a:extLst>
              <a:ext uri="{FF2B5EF4-FFF2-40B4-BE49-F238E27FC236}">
                <a16:creationId xmlns:a16="http://schemas.microsoft.com/office/drawing/2014/main" id="{3FE2DA0E-49FE-4C32-8B9B-8917EE2F65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1CA6A-33EA-4664-9283-C699A8B4C510}"/>
              </a:ext>
            </a:extLst>
          </p:cNvPr>
          <p:cNvSpPr>
            <a:spLocks noGrp="1"/>
          </p:cNvSpPr>
          <p:nvPr>
            <p:ph type="sldNum" sz="quarter" idx="12"/>
          </p:nvPr>
        </p:nvSpPr>
        <p:spPr/>
        <p:txBody>
          <a:bodyPr/>
          <a:lstStyle/>
          <a:p>
            <a:fld id="{29E56564-9C2D-47F6-A3CA-A7176B5A1129}" type="slidenum">
              <a:rPr lang="en-US" smtClean="0"/>
              <a:t>‹#›</a:t>
            </a:fld>
            <a:endParaRPr lang="en-US"/>
          </a:p>
        </p:txBody>
      </p:sp>
    </p:spTree>
    <p:extLst>
      <p:ext uri="{BB962C8B-B14F-4D97-AF65-F5344CB8AC3E}">
        <p14:creationId xmlns:p14="http://schemas.microsoft.com/office/powerpoint/2010/main" val="24577803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0E6B4-3C04-48A9-A0EA-4D3489D04C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149CAD-7E13-4286-834D-930A3084DB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F564BE-B84C-401F-95E1-9C6A0AAEB7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630B47-7385-4076-98CD-BCF5C7B6D1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63E7D1-7783-4C31-85A2-D511BCAE13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C1CAE1-AF65-4BA5-96E8-76D315EEFEE7}"/>
              </a:ext>
            </a:extLst>
          </p:cNvPr>
          <p:cNvSpPr>
            <a:spLocks noGrp="1"/>
          </p:cNvSpPr>
          <p:nvPr>
            <p:ph type="dt" sz="half" idx="10"/>
          </p:nvPr>
        </p:nvSpPr>
        <p:spPr/>
        <p:txBody>
          <a:bodyPr/>
          <a:lstStyle/>
          <a:p>
            <a:fld id="{30D0CFA7-A1F4-4A6F-BA3E-677461A8EA37}" type="datetimeFigureOut">
              <a:rPr lang="en-US" smtClean="0"/>
              <a:t>1/30/2024</a:t>
            </a:fld>
            <a:endParaRPr lang="en-US"/>
          </a:p>
        </p:txBody>
      </p:sp>
      <p:sp>
        <p:nvSpPr>
          <p:cNvPr id="8" name="Footer Placeholder 7">
            <a:extLst>
              <a:ext uri="{FF2B5EF4-FFF2-40B4-BE49-F238E27FC236}">
                <a16:creationId xmlns:a16="http://schemas.microsoft.com/office/drawing/2014/main" id="{2A20CA14-FD98-466C-8934-A0B384E79F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01BFF4-4F48-4627-89A4-B2C7B1CD2242}"/>
              </a:ext>
            </a:extLst>
          </p:cNvPr>
          <p:cNvSpPr>
            <a:spLocks noGrp="1"/>
          </p:cNvSpPr>
          <p:nvPr>
            <p:ph type="sldNum" sz="quarter" idx="12"/>
          </p:nvPr>
        </p:nvSpPr>
        <p:spPr/>
        <p:txBody>
          <a:bodyPr/>
          <a:lstStyle/>
          <a:p>
            <a:fld id="{29E56564-9C2D-47F6-A3CA-A7176B5A1129}" type="slidenum">
              <a:rPr lang="en-US" smtClean="0"/>
              <a:t>‹#›</a:t>
            </a:fld>
            <a:endParaRPr lang="en-US"/>
          </a:p>
        </p:txBody>
      </p:sp>
    </p:spTree>
    <p:extLst>
      <p:ext uri="{BB962C8B-B14F-4D97-AF65-F5344CB8AC3E}">
        <p14:creationId xmlns:p14="http://schemas.microsoft.com/office/powerpoint/2010/main" val="26152387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C26AC-3B98-449C-AC51-717AABDC25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03C26A-E9FF-419B-B2FA-0C48E44AFECC}"/>
              </a:ext>
            </a:extLst>
          </p:cNvPr>
          <p:cNvSpPr>
            <a:spLocks noGrp="1"/>
          </p:cNvSpPr>
          <p:nvPr>
            <p:ph type="dt" sz="half" idx="10"/>
          </p:nvPr>
        </p:nvSpPr>
        <p:spPr/>
        <p:txBody>
          <a:bodyPr/>
          <a:lstStyle/>
          <a:p>
            <a:fld id="{30D0CFA7-A1F4-4A6F-BA3E-677461A8EA37}" type="datetimeFigureOut">
              <a:rPr lang="en-US" smtClean="0"/>
              <a:t>1/30/2024</a:t>
            </a:fld>
            <a:endParaRPr lang="en-US"/>
          </a:p>
        </p:txBody>
      </p:sp>
      <p:sp>
        <p:nvSpPr>
          <p:cNvPr id="4" name="Footer Placeholder 3">
            <a:extLst>
              <a:ext uri="{FF2B5EF4-FFF2-40B4-BE49-F238E27FC236}">
                <a16:creationId xmlns:a16="http://schemas.microsoft.com/office/drawing/2014/main" id="{8F4E7F32-8AEB-4433-84EE-C0F96E19D3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1C4C40-1EE5-4E1F-8DD1-8CBF43C89CD1}"/>
              </a:ext>
            </a:extLst>
          </p:cNvPr>
          <p:cNvSpPr>
            <a:spLocks noGrp="1"/>
          </p:cNvSpPr>
          <p:nvPr>
            <p:ph type="sldNum" sz="quarter" idx="12"/>
          </p:nvPr>
        </p:nvSpPr>
        <p:spPr/>
        <p:txBody>
          <a:bodyPr/>
          <a:lstStyle/>
          <a:p>
            <a:fld id="{29E56564-9C2D-47F6-A3CA-A7176B5A1129}" type="slidenum">
              <a:rPr lang="en-US" smtClean="0"/>
              <a:t>‹#›</a:t>
            </a:fld>
            <a:endParaRPr lang="en-US"/>
          </a:p>
        </p:txBody>
      </p:sp>
    </p:spTree>
    <p:extLst>
      <p:ext uri="{BB962C8B-B14F-4D97-AF65-F5344CB8AC3E}">
        <p14:creationId xmlns:p14="http://schemas.microsoft.com/office/powerpoint/2010/main" val="1402196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_light blue background">
  <p:cSld name="Title Slide_light blue background">
    <p:spTree>
      <p:nvGrpSpPr>
        <p:cNvPr id="1" name="Shape 97"/>
        <p:cNvGrpSpPr/>
        <p:nvPr/>
      </p:nvGrpSpPr>
      <p:grpSpPr>
        <a:xfrm>
          <a:off x="0" y="0"/>
          <a:ext cx="0" cy="0"/>
          <a:chOff x="0" y="0"/>
          <a:chExt cx="0" cy="0"/>
        </a:xfrm>
      </p:grpSpPr>
      <p:sp>
        <p:nvSpPr>
          <p:cNvPr id="98" name="Google Shape;98;p59"/>
          <p:cNvSpPr/>
          <p:nvPr/>
        </p:nvSpPr>
        <p:spPr>
          <a:xfrm>
            <a:off x="0" y="0"/>
            <a:ext cx="12192000" cy="5347504"/>
          </a:xfrm>
          <a:prstGeom prst="rect">
            <a:avLst/>
          </a:prstGeom>
          <a:solidFill>
            <a:srgbClr val="DDEF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59"/>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4800"/>
              <a:buFont typeface="Calibri"/>
              <a:buNone/>
              <a:defRPr sz="48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59"/>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rgbClr val="00205C"/>
              </a:buClr>
              <a:buSzPts val="2400"/>
              <a:buNone/>
              <a:defRPr sz="2400">
                <a:solidFill>
                  <a:srgbClr val="00205C"/>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01" name="Google Shape;101;p59"/>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102" name="Google Shape;102;p59" descr="WHO EMRO"/>
          <p:cNvPicPr preferRelativeResize="0"/>
          <p:nvPr/>
        </p:nvPicPr>
        <p:blipFill rotWithShape="1">
          <a:blip r:embed="rId2">
            <a:alphaModFix/>
          </a:blip>
          <a:srcRect/>
          <a:stretch/>
        </p:blipFill>
        <p:spPr>
          <a:xfrm>
            <a:off x="10182225" y="5185578"/>
            <a:ext cx="1447800" cy="1447800"/>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9B6C30-1FCE-468A-80F1-15884405D46A}"/>
              </a:ext>
            </a:extLst>
          </p:cNvPr>
          <p:cNvSpPr>
            <a:spLocks noGrp="1"/>
          </p:cNvSpPr>
          <p:nvPr>
            <p:ph type="dt" sz="half" idx="10"/>
          </p:nvPr>
        </p:nvSpPr>
        <p:spPr/>
        <p:txBody>
          <a:bodyPr/>
          <a:lstStyle/>
          <a:p>
            <a:fld id="{30D0CFA7-A1F4-4A6F-BA3E-677461A8EA37}" type="datetimeFigureOut">
              <a:rPr lang="en-US" smtClean="0"/>
              <a:t>1/30/2024</a:t>
            </a:fld>
            <a:endParaRPr lang="en-US"/>
          </a:p>
        </p:txBody>
      </p:sp>
      <p:sp>
        <p:nvSpPr>
          <p:cNvPr id="3" name="Footer Placeholder 2">
            <a:extLst>
              <a:ext uri="{FF2B5EF4-FFF2-40B4-BE49-F238E27FC236}">
                <a16:creationId xmlns:a16="http://schemas.microsoft.com/office/drawing/2014/main" id="{83230782-5BA1-4972-A286-E995FAE834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EE1255-1E4B-4A59-9B28-A7D8A56A5DCC}"/>
              </a:ext>
            </a:extLst>
          </p:cNvPr>
          <p:cNvSpPr>
            <a:spLocks noGrp="1"/>
          </p:cNvSpPr>
          <p:nvPr>
            <p:ph type="sldNum" sz="quarter" idx="12"/>
          </p:nvPr>
        </p:nvSpPr>
        <p:spPr/>
        <p:txBody>
          <a:bodyPr/>
          <a:lstStyle/>
          <a:p>
            <a:fld id="{29E56564-9C2D-47F6-A3CA-A7176B5A1129}" type="slidenum">
              <a:rPr lang="en-US" smtClean="0"/>
              <a:t>‹#›</a:t>
            </a:fld>
            <a:endParaRPr lang="en-US"/>
          </a:p>
        </p:txBody>
      </p:sp>
    </p:spTree>
    <p:extLst>
      <p:ext uri="{BB962C8B-B14F-4D97-AF65-F5344CB8AC3E}">
        <p14:creationId xmlns:p14="http://schemas.microsoft.com/office/powerpoint/2010/main" val="27584560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BE885-A903-4B56-B069-E24FEB8D02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9B23EE-9229-4566-9F53-8BEAD6A46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D94D30-633C-438D-9D90-D6794E2FC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C6A610-2260-4082-94D5-F5A4BC3DF485}"/>
              </a:ext>
            </a:extLst>
          </p:cNvPr>
          <p:cNvSpPr>
            <a:spLocks noGrp="1"/>
          </p:cNvSpPr>
          <p:nvPr>
            <p:ph type="dt" sz="half" idx="10"/>
          </p:nvPr>
        </p:nvSpPr>
        <p:spPr/>
        <p:txBody>
          <a:bodyPr/>
          <a:lstStyle/>
          <a:p>
            <a:fld id="{30D0CFA7-A1F4-4A6F-BA3E-677461A8EA37}" type="datetimeFigureOut">
              <a:rPr lang="en-US" smtClean="0"/>
              <a:t>1/30/2024</a:t>
            </a:fld>
            <a:endParaRPr lang="en-US"/>
          </a:p>
        </p:txBody>
      </p:sp>
      <p:sp>
        <p:nvSpPr>
          <p:cNvPr id="6" name="Footer Placeholder 5">
            <a:extLst>
              <a:ext uri="{FF2B5EF4-FFF2-40B4-BE49-F238E27FC236}">
                <a16:creationId xmlns:a16="http://schemas.microsoft.com/office/drawing/2014/main" id="{C74F8219-4BDF-44CA-A420-18E22F02CF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B9776D-2FE4-4701-BD57-1D6E555BFB85}"/>
              </a:ext>
            </a:extLst>
          </p:cNvPr>
          <p:cNvSpPr>
            <a:spLocks noGrp="1"/>
          </p:cNvSpPr>
          <p:nvPr>
            <p:ph type="sldNum" sz="quarter" idx="12"/>
          </p:nvPr>
        </p:nvSpPr>
        <p:spPr/>
        <p:txBody>
          <a:bodyPr/>
          <a:lstStyle/>
          <a:p>
            <a:fld id="{29E56564-9C2D-47F6-A3CA-A7176B5A1129}" type="slidenum">
              <a:rPr lang="en-US" smtClean="0"/>
              <a:t>‹#›</a:t>
            </a:fld>
            <a:endParaRPr lang="en-US"/>
          </a:p>
        </p:txBody>
      </p:sp>
    </p:spTree>
    <p:extLst>
      <p:ext uri="{BB962C8B-B14F-4D97-AF65-F5344CB8AC3E}">
        <p14:creationId xmlns:p14="http://schemas.microsoft.com/office/powerpoint/2010/main" val="23495903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67954-0763-437A-88A5-68B8B85EA7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6D2C04-7015-4C61-A56E-F68D3AB947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58CCCC-B0C4-42E9-A256-A5B36B450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339846-5EA8-4F0F-B259-90D9D151A4E4}"/>
              </a:ext>
            </a:extLst>
          </p:cNvPr>
          <p:cNvSpPr>
            <a:spLocks noGrp="1"/>
          </p:cNvSpPr>
          <p:nvPr>
            <p:ph type="dt" sz="half" idx="10"/>
          </p:nvPr>
        </p:nvSpPr>
        <p:spPr/>
        <p:txBody>
          <a:bodyPr/>
          <a:lstStyle/>
          <a:p>
            <a:fld id="{30D0CFA7-A1F4-4A6F-BA3E-677461A8EA37}" type="datetimeFigureOut">
              <a:rPr lang="en-US" smtClean="0"/>
              <a:t>1/30/2024</a:t>
            </a:fld>
            <a:endParaRPr lang="en-US"/>
          </a:p>
        </p:txBody>
      </p:sp>
      <p:sp>
        <p:nvSpPr>
          <p:cNvPr id="6" name="Footer Placeholder 5">
            <a:extLst>
              <a:ext uri="{FF2B5EF4-FFF2-40B4-BE49-F238E27FC236}">
                <a16:creationId xmlns:a16="http://schemas.microsoft.com/office/drawing/2014/main" id="{71DF9620-F3B3-4E35-8F85-8ED8C68CC5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2D92E6-368E-4818-803B-64330E532C4B}"/>
              </a:ext>
            </a:extLst>
          </p:cNvPr>
          <p:cNvSpPr>
            <a:spLocks noGrp="1"/>
          </p:cNvSpPr>
          <p:nvPr>
            <p:ph type="sldNum" sz="quarter" idx="12"/>
          </p:nvPr>
        </p:nvSpPr>
        <p:spPr/>
        <p:txBody>
          <a:bodyPr/>
          <a:lstStyle/>
          <a:p>
            <a:fld id="{29E56564-9C2D-47F6-A3CA-A7176B5A1129}" type="slidenum">
              <a:rPr lang="en-US" smtClean="0"/>
              <a:t>‹#›</a:t>
            </a:fld>
            <a:endParaRPr lang="en-US"/>
          </a:p>
        </p:txBody>
      </p:sp>
    </p:spTree>
    <p:extLst>
      <p:ext uri="{BB962C8B-B14F-4D97-AF65-F5344CB8AC3E}">
        <p14:creationId xmlns:p14="http://schemas.microsoft.com/office/powerpoint/2010/main" val="33180918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AFF77-4ED9-4C3D-ACCE-E981A27C0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08D14-560B-41C1-AC82-CDF0A0DA2C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1471D-7D8E-48CF-A86D-623307240DFC}"/>
              </a:ext>
            </a:extLst>
          </p:cNvPr>
          <p:cNvSpPr>
            <a:spLocks noGrp="1"/>
          </p:cNvSpPr>
          <p:nvPr>
            <p:ph type="dt" sz="half" idx="10"/>
          </p:nvPr>
        </p:nvSpPr>
        <p:spPr/>
        <p:txBody>
          <a:bodyPr/>
          <a:lstStyle/>
          <a:p>
            <a:fld id="{30D0CFA7-A1F4-4A6F-BA3E-677461A8EA37}" type="datetimeFigureOut">
              <a:rPr lang="en-US" smtClean="0"/>
              <a:t>1/30/2024</a:t>
            </a:fld>
            <a:endParaRPr lang="en-US"/>
          </a:p>
        </p:txBody>
      </p:sp>
      <p:sp>
        <p:nvSpPr>
          <p:cNvPr id="5" name="Footer Placeholder 4">
            <a:extLst>
              <a:ext uri="{FF2B5EF4-FFF2-40B4-BE49-F238E27FC236}">
                <a16:creationId xmlns:a16="http://schemas.microsoft.com/office/drawing/2014/main" id="{C88A3460-1195-4CE7-AB76-1DC372506C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37D6A7-DBA8-4D41-AD24-E08F4F0ABC5B}"/>
              </a:ext>
            </a:extLst>
          </p:cNvPr>
          <p:cNvSpPr>
            <a:spLocks noGrp="1"/>
          </p:cNvSpPr>
          <p:nvPr>
            <p:ph type="sldNum" sz="quarter" idx="12"/>
          </p:nvPr>
        </p:nvSpPr>
        <p:spPr/>
        <p:txBody>
          <a:bodyPr/>
          <a:lstStyle/>
          <a:p>
            <a:fld id="{29E56564-9C2D-47F6-A3CA-A7176B5A1129}" type="slidenum">
              <a:rPr lang="en-US" smtClean="0"/>
              <a:t>‹#›</a:t>
            </a:fld>
            <a:endParaRPr lang="en-US"/>
          </a:p>
        </p:txBody>
      </p:sp>
    </p:spTree>
    <p:extLst>
      <p:ext uri="{BB962C8B-B14F-4D97-AF65-F5344CB8AC3E}">
        <p14:creationId xmlns:p14="http://schemas.microsoft.com/office/powerpoint/2010/main" val="39356607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D408AC-EB37-4D64-9282-714B55EF02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7A84AC-7C9A-40F8-A32C-909E163C63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2C0D5D-3742-4A74-9D51-19856D4B1821}"/>
              </a:ext>
            </a:extLst>
          </p:cNvPr>
          <p:cNvSpPr>
            <a:spLocks noGrp="1"/>
          </p:cNvSpPr>
          <p:nvPr>
            <p:ph type="dt" sz="half" idx="10"/>
          </p:nvPr>
        </p:nvSpPr>
        <p:spPr/>
        <p:txBody>
          <a:bodyPr/>
          <a:lstStyle/>
          <a:p>
            <a:fld id="{30D0CFA7-A1F4-4A6F-BA3E-677461A8EA37}" type="datetimeFigureOut">
              <a:rPr lang="en-US" smtClean="0"/>
              <a:t>1/30/2024</a:t>
            </a:fld>
            <a:endParaRPr lang="en-US"/>
          </a:p>
        </p:txBody>
      </p:sp>
      <p:sp>
        <p:nvSpPr>
          <p:cNvPr id="5" name="Footer Placeholder 4">
            <a:extLst>
              <a:ext uri="{FF2B5EF4-FFF2-40B4-BE49-F238E27FC236}">
                <a16:creationId xmlns:a16="http://schemas.microsoft.com/office/drawing/2014/main" id="{07AFF30D-408A-4F9B-97DA-CDF6FBDBF2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DFBD2-CC04-4E8D-9E91-FB9B9BEDD564}"/>
              </a:ext>
            </a:extLst>
          </p:cNvPr>
          <p:cNvSpPr>
            <a:spLocks noGrp="1"/>
          </p:cNvSpPr>
          <p:nvPr>
            <p:ph type="sldNum" sz="quarter" idx="12"/>
          </p:nvPr>
        </p:nvSpPr>
        <p:spPr/>
        <p:txBody>
          <a:bodyPr/>
          <a:lstStyle/>
          <a:p>
            <a:fld id="{29E56564-9C2D-47F6-A3CA-A7176B5A1129}" type="slidenum">
              <a:rPr lang="en-US" smtClean="0"/>
              <a:t>‹#›</a:t>
            </a:fld>
            <a:endParaRPr lang="en-US"/>
          </a:p>
        </p:txBody>
      </p:sp>
    </p:spTree>
    <p:extLst>
      <p:ext uri="{BB962C8B-B14F-4D97-AF65-F5344CB8AC3E}">
        <p14:creationId xmlns:p14="http://schemas.microsoft.com/office/powerpoint/2010/main" val="9139355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1"/>
        <p:cNvGrpSpPr/>
        <p:nvPr/>
      </p:nvGrpSpPr>
      <p:grpSpPr>
        <a:xfrm>
          <a:off x="0" y="0"/>
          <a:ext cx="0" cy="0"/>
          <a:chOff x="0" y="0"/>
          <a:chExt cx="0" cy="0"/>
        </a:xfrm>
      </p:grpSpPr>
      <p:sp>
        <p:nvSpPr>
          <p:cNvPr id="32" name="Google Shape;32;p37"/>
          <p:cNvSpPr txBox="1">
            <a:spLocks noGrp="1"/>
          </p:cNvSpPr>
          <p:nvPr>
            <p:ph type="title"/>
          </p:nvPr>
        </p:nvSpPr>
        <p:spPr>
          <a:xfrm>
            <a:off x="457200" y="685800"/>
            <a:ext cx="3337560" cy="857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sz="24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7"/>
          <p:cNvSpPr>
            <a:spLocks noGrp="1"/>
          </p:cNvSpPr>
          <p:nvPr>
            <p:ph type="pic" idx="2"/>
          </p:nvPr>
        </p:nvSpPr>
        <p:spPr>
          <a:xfrm>
            <a:off x="4267200" y="0"/>
            <a:ext cx="7924800" cy="6858000"/>
          </a:xfrm>
          <a:prstGeom prst="rect">
            <a:avLst/>
          </a:prstGeom>
          <a:noFill/>
          <a:ln>
            <a:noFill/>
          </a:ln>
        </p:spPr>
      </p:sp>
      <p:sp>
        <p:nvSpPr>
          <p:cNvPr id="34" name="Google Shape;34;p37"/>
          <p:cNvSpPr txBox="1">
            <a:spLocks noGrp="1"/>
          </p:cNvSpPr>
          <p:nvPr>
            <p:ph type="body" idx="1"/>
          </p:nvPr>
        </p:nvSpPr>
        <p:spPr>
          <a:xfrm>
            <a:off x="457200" y="1828800"/>
            <a:ext cx="3337560" cy="3076575"/>
          </a:xfrm>
          <a:prstGeom prst="rect">
            <a:avLst/>
          </a:prstGeom>
          <a:noFill/>
          <a:ln>
            <a:noFill/>
          </a:ln>
        </p:spPr>
        <p:txBody>
          <a:bodyPr spcFirstLastPara="1" wrap="square" lIns="0" tIns="0" rIns="0" bIns="0" anchor="t" anchorCtr="0">
            <a:normAutofit/>
          </a:bodyPr>
          <a:lstStyle>
            <a:lvl1pPr marL="457200" lvl="0" indent="-330200" algn="l">
              <a:lnSpc>
                <a:spcPct val="100000"/>
              </a:lnSpc>
              <a:spcBef>
                <a:spcPts val="1600"/>
              </a:spcBef>
              <a:spcAft>
                <a:spcPts val="0"/>
              </a:spcAft>
              <a:buClr>
                <a:schemeClr val="dk1"/>
              </a:buClr>
              <a:buSzPts val="1600"/>
              <a:buFont typeface="Arial"/>
              <a:buChar char="•"/>
              <a:defRPr sz="1600">
                <a:solidFill>
                  <a:schemeClr val="dk1"/>
                </a:solidFill>
              </a:defRPr>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5" name="Google Shape;35;p37"/>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u="none" strike="noStrike" cap="none">
                <a:solidFill>
                  <a:schemeClr val="lt1"/>
                </a:solidFill>
                <a:latin typeface="Calibri"/>
                <a:ea typeface="Calibri"/>
                <a:cs typeface="Calibri"/>
                <a:sym typeface="Calibri"/>
              </a:defRPr>
            </a:lvl1pPr>
            <a:lvl2pPr marL="0" lvl="1" indent="0" algn="r">
              <a:spcBef>
                <a:spcPts val="0"/>
              </a:spcBef>
              <a:buNone/>
              <a:defRPr sz="900" b="0" i="0" u="none" strike="noStrike" cap="none">
                <a:solidFill>
                  <a:schemeClr val="lt1"/>
                </a:solidFill>
                <a:latin typeface="Calibri"/>
                <a:ea typeface="Calibri"/>
                <a:cs typeface="Calibri"/>
                <a:sym typeface="Calibri"/>
              </a:defRPr>
            </a:lvl2pPr>
            <a:lvl3pPr marL="0" lvl="2" indent="0" algn="r">
              <a:spcBef>
                <a:spcPts val="0"/>
              </a:spcBef>
              <a:buNone/>
              <a:defRPr sz="900" b="0" i="0" u="none" strike="noStrike" cap="none">
                <a:solidFill>
                  <a:schemeClr val="lt1"/>
                </a:solidFill>
                <a:latin typeface="Calibri"/>
                <a:ea typeface="Calibri"/>
                <a:cs typeface="Calibri"/>
                <a:sym typeface="Calibri"/>
              </a:defRPr>
            </a:lvl3pPr>
            <a:lvl4pPr marL="0" lvl="3" indent="0" algn="r">
              <a:spcBef>
                <a:spcPts val="0"/>
              </a:spcBef>
              <a:buNone/>
              <a:defRPr sz="900" b="0" i="0" u="none" strike="noStrike" cap="none">
                <a:solidFill>
                  <a:schemeClr val="lt1"/>
                </a:solidFill>
                <a:latin typeface="Calibri"/>
                <a:ea typeface="Calibri"/>
                <a:cs typeface="Calibri"/>
                <a:sym typeface="Calibri"/>
              </a:defRPr>
            </a:lvl4pPr>
            <a:lvl5pPr marL="0" lvl="4" indent="0" algn="r">
              <a:spcBef>
                <a:spcPts val="0"/>
              </a:spcBef>
              <a:buNone/>
              <a:defRPr sz="900" b="0" i="0" u="none" strike="noStrike" cap="none">
                <a:solidFill>
                  <a:schemeClr val="lt1"/>
                </a:solidFill>
                <a:latin typeface="Calibri"/>
                <a:ea typeface="Calibri"/>
                <a:cs typeface="Calibri"/>
                <a:sym typeface="Calibri"/>
              </a:defRPr>
            </a:lvl5pPr>
            <a:lvl6pPr marL="0" lvl="5" indent="0" algn="r">
              <a:spcBef>
                <a:spcPts val="0"/>
              </a:spcBef>
              <a:buNone/>
              <a:defRPr sz="900" b="0" i="0" u="none" strike="noStrike" cap="none">
                <a:solidFill>
                  <a:schemeClr val="lt1"/>
                </a:solidFill>
                <a:latin typeface="Calibri"/>
                <a:ea typeface="Calibri"/>
                <a:cs typeface="Calibri"/>
                <a:sym typeface="Calibri"/>
              </a:defRPr>
            </a:lvl6pPr>
            <a:lvl7pPr marL="0" lvl="6" indent="0" algn="r">
              <a:spcBef>
                <a:spcPts val="0"/>
              </a:spcBef>
              <a:buNone/>
              <a:defRPr sz="900" b="0" i="0" u="none" strike="noStrike" cap="none">
                <a:solidFill>
                  <a:schemeClr val="lt1"/>
                </a:solidFill>
                <a:latin typeface="Calibri"/>
                <a:ea typeface="Calibri"/>
                <a:cs typeface="Calibri"/>
                <a:sym typeface="Calibri"/>
              </a:defRPr>
            </a:lvl7pPr>
            <a:lvl8pPr marL="0" lvl="7" indent="0" algn="r">
              <a:spcBef>
                <a:spcPts val="0"/>
              </a:spcBef>
              <a:buNone/>
              <a:defRPr sz="900" b="0" i="0" u="none" strike="noStrike" cap="none">
                <a:solidFill>
                  <a:schemeClr val="lt1"/>
                </a:solidFill>
                <a:latin typeface="Calibri"/>
                <a:ea typeface="Calibri"/>
                <a:cs typeface="Calibri"/>
                <a:sym typeface="Calibri"/>
              </a:defRPr>
            </a:lvl8pPr>
            <a:lvl9pPr marL="0" lvl="8" indent="0" algn="r">
              <a:spcBef>
                <a:spcPts val="0"/>
              </a:spcBef>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7" name="Google Shape;37;p37"/>
          <p:cNvCxnSpPr/>
          <p:nvPr/>
        </p:nvCxnSpPr>
        <p:spPr>
          <a:xfrm>
            <a:off x="457200" y="457200"/>
            <a:ext cx="3337560" cy="0"/>
          </a:xfrm>
          <a:prstGeom prst="straightConnector1">
            <a:avLst/>
          </a:prstGeom>
          <a:noFill/>
          <a:ln w="19050" cap="flat" cmpd="sng">
            <a:solidFill>
              <a:srgbClr val="00205C"/>
            </a:solidFill>
            <a:prstDash val="solid"/>
            <a:miter lim="800000"/>
            <a:headEnd type="none" w="sm" len="sm"/>
            <a:tailEnd type="none" w="sm" len="sm"/>
          </a:ln>
        </p:spPr>
      </p:cxnSp>
      <p:pic>
        <p:nvPicPr>
          <p:cNvPr id="38" name="Google Shape;38;p37"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39" name="Google Shape;39;p37"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extLst>
      <p:ext uri="{BB962C8B-B14F-4D97-AF65-F5344CB8AC3E}">
        <p14:creationId xmlns:p14="http://schemas.microsoft.com/office/powerpoint/2010/main" val="36447766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4"/>
        <p:cNvGrpSpPr/>
        <p:nvPr/>
      </p:nvGrpSpPr>
      <p:grpSpPr>
        <a:xfrm>
          <a:off x="0" y="0"/>
          <a:ext cx="0" cy="0"/>
          <a:chOff x="0" y="0"/>
          <a:chExt cx="0" cy="0"/>
        </a:xfrm>
      </p:grpSpPr>
      <p:sp>
        <p:nvSpPr>
          <p:cNvPr id="45" name="Google Shape;45;p39"/>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9"/>
          <p:cNvSpPr txBox="1">
            <a:spLocks noGrp="1"/>
          </p:cNvSpPr>
          <p:nvPr>
            <p:ph type="body" idx="1"/>
          </p:nvPr>
        </p:nvSpPr>
        <p:spPr>
          <a:xfrm>
            <a:off x="457200" y="1825625"/>
            <a:ext cx="11277600" cy="388429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9"/>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9" name="Google Shape;49;p39"/>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0" name="Google Shape;50;p39" descr="WHO EMRO | EMRO home page | Landing | Front page"/>
          <p:cNvPicPr preferRelativeResize="0"/>
          <p:nvPr/>
        </p:nvPicPr>
        <p:blipFill rotWithShape="1">
          <a:blip r:embed="rId2">
            <a:alphaModFix/>
          </a:blip>
          <a:srcRect/>
          <a:stretch/>
        </p:blipFill>
        <p:spPr>
          <a:xfrm>
            <a:off x="499224" y="5799196"/>
            <a:ext cx="1595673" cy="746005"/>
          </a:xfrm>
          <a:prstGeom prst="rect">
            <a:avLst/>
          </a:prstGeom>
          <a:noFill/>
          <a:ln>
            <a:noFill/>
          </a:ln>
        </p:spPr>
      </p:pic>
    </p:spTree>
    <p:extLst>
      <p:ext uri="{BB962C8B-B14F-4D97-AF65-F5344CB8AC3E}">
        <p14:creationId xmlns:p14="http://schemas.microsoft.com/office/powerpoint/2010/main" val="1305361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Content Two columns long">
  <p:cSld name="Title and Content Two columns long">
    <p:spTree>
      <p:nvGrpSpPr>
        <p:cNvPr id="1" name="Shape 51"/>
        <p:cNvGrpSpPr/>
        <p:nvPr/>
      </p:nvGrpSpPr>
      <p:grpSpPr>
        <a:xfrm>
          <a:off x="0" y="0"/>
          <a:ext cx="0" cy="0"/>
          <a:chOff x="0" y="0"/>
          <a:chExt cx="0" cy="0"/>
        </a:xfrm>
      </p:grpSpPr>
      <p:sp>
        <p:nvSpPr>
          <p:cNvPr id="52" name="Google Shape;52;p40"/>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40"/>
          <p:cNvSpPr txBox="1">
            <a:spLocks noGrp="1"/>
          </p:cNvSpPr>
          <p:nvPr>
            <p:ph type="body" idx="1"/>
          </p:nvPr>
        </p:nvSpPr>
        <p:spPr>
          <a:xfrm>
            <a:off x="457200" y="2517751"/>
            <a:ext cx="5486398"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0"/>
          <p:cNvSpPr txBox="1">
            <a:spLocks noGrp="1"/>
          </p:cNvSpPr>
          <p:nvPr>
            <p:ph type="body" idx="2"/>
          </p:nvPr>
        </p:nvSpPr>
        <p:spPr>
          <a:xfrm>
            <a:off x="6248403" y="2517751"/>
            <a:ext cx="5486400"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40"/>
          <p:cNvSpPr txBox="1">
            <a:spLocks noGrp="1"/>
          </p:cNvSpPr>
          <p:nvPr>
            <p:ph type="body" idx="3"/>
          </p:nvPr>
        </p:nvSpPr>
        <p:spPr>
          <a:xfrm>
            <a:off x="457200" y="1828800"/>
            <a:ext cx="5486399"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40"/>
          <p:cNvSpPr txBox="1">
            <a:spLocks noGrp="1"/>
          </p:cNvSpPr>
          <p:nvPr>
            <p:ph type="body" idx="4"/>
          </p:nvPr>
        </p:nvSpPr>
        <p:spPr>
          <a:xfrm>
            <a:off x="6248404" y="1828800"/>
            <a:ext cx="5494112"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59" name="Google Shape;59;p40"/>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60" name="Google Shape;60;p40"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61" name="Google Shape;61;p40"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extLst>
      <p:ext uri="{BB962C8B-B14F-4D97-AF65-F5344CB8AC3E}">
        <p14:creationId xmlns:p14="http://schemas.microsoft.com/office/powerpoint/2010/main" val="34497969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Content Three columns">
  <p:cSld name="Title and Content Three columns">
    <p:spTree>
      <p:nvGrpSpPr>
        <p:cNvPr id="1" name="Shape 62"/>
        <p:cNvGrpSpPr/>
        <p:nvPr/>
      </p:nvGrpSpPr>
      <p:grpSpPr>
        <a:xfrm>
          <a:off x="0" y="0"/>
          <a:ext cx="0" cy="0"/>
          <a:chOff x="0" y="0"/>
          <a:chExt cx="0" cy="0"/>
        </a:xfrm>
      </p:grpSpPr>
      <p:sp>
        <p:nvSpPr>
          <p:cNvPr id="63" name="Google Shape;63;p44"/>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44"/>
          <p:cNvSpPr txBox="1">
            <a:spLocks noGrp="1"/>
          </p:cNvSpPr>
          <p:nvPr>
            <p:ph type="body" idx="1"/>
          </p:nvPr>
        </p:nvSpPr>
        <p:spPr>
          <a:xfrm>
            <a:off x="457200"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4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6" name="Google Shape;66;p4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44"/>
          <p:cNvSpPr txBox="1">
            <a:spLocks noGrp="1"/>
          </p:cNvSpPr>
          <p:nvPr>
            <p:ph type="body" idx="2"/>
          </p:nvPr>
        </p:nvSpPr>
        <p:spPr>
          <a:xfrm>
            <a:off x="457200"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68" name="Google Shape;68;p44"/>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69" name="Google Shape;69;p44"/>
          <p:cNvSpPr txBox="1">
            <a:spLocks noGrp="1"/>
          </p:cNvSpPr>
          <p:nvPr>
            <p:ph type="body" idx="3"/>
          </p:nvPr>
        </p:nvSpPr>
        <p:spPr>
          <a:xfrm>
            <a:off x="426903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44"/>
          <p:cNvSpPr txBox="1">
            <a:spLocks noGrp="1"/>
          </p:cNvSpPr>
          <p:nvPr>
            <p:ph type="body" idx="4"/>
          </p:nvPr>
        </p:nvSpPr>
        <p:spPr>
          <a:xfrm>
            <a:off x="426903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44"/>
          <p:cNvSpPr txBox="1">
            <a:spLocks noGrp="1"/>
          </p:cNvSpPr>
          <p:nvPr>
            <p:ph type="body" idx="5"/>
          </p:nvPr>
        </p:nvSpPr>
        <p:spPr>
          <a:xfrm>
            <a:off x="806985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44"/>
          <p:cNvSpPr txBox="1">
            <a:spLocks noGrp="1"/>
          </p:cNvSpPr>
          <p:nvPr>
            <p:ph type="body" idx="6"/>
          </p:nvPr>
        </p:nvSpPr>
        <p:spPr>
          <a:xfrm>
            <a:off x="806985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73" name="Google Shape;73;p44"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74" name="Google Shape;74;p44"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extLst>
      <p:ext uri="{BB962C8B-B14F-4D97-AF65-F5344CB8AC3E}">
        <p14:creationId xmlns:p14="http://schemas.microsoft.com/office/powerpoint/2010/main" val="25990097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End page_navy background" type="title">
  <p:cSld name="End page_navy background">
    <p:bg>
      <p:bgPr>
        <a:solidFill>
          <a:srgbClr val="00205C"/>
        </a:solidFill>
        <a:effectLst/>
      </p:bgPr>
    </p:bg>
    <p:spTree>
      <p:nvGrpSpPr>
        <p:cNvPr id="1" name="Shape 75"/>
        <p:cNvGrpSpPr/>
        <p:nvPr/>
      </p:nvGrpSpPr>
      <p:grpSpPr>
        <a:xfrm>
          <a:off x="0" y="0"/>
          <a:ext cx="0" cy="0"/>
          <a:chOff x="0" y="0"/>
          <a:chExt cx="0" cy="0"/>
        </a:xfrm>
      </p:grpSpPr>
      <p:sp>
        <p:nvSpPr>
          <p:cNvPr id="76" name="Google Shape;76;p55"/>
          <p:cNvSpPr txBox="1">
            <a:spLocks noGrp="1"/>
          </p:cNvSpPr>
          <p:nvPr>
            <p:ph type="ctrTitle"/>
          </p:nvPr>
        </p:nvSpPr>
        <p:spPr>
          <a:xfrm>
            <a:off x="457200" y="1828800"/>
            <a:ext cx="5638800" cy="132549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800"/>
              <a:buFont typeface="Calibri"/>
              <a:buNone/>
              <a:defRPr sz="4800">
                <a:solidFill>
                  <a:srgbClr val="009AD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55"/>
          <p:cNvSpPr txBox="1">
            <a:spLocks noGrp="1"/>
          </p:cNvSpPr>
          <p:nvPr>
            <p:ph type="subTitle" idx="1"/>
          </p:nvPr>
        </p:nvSpPr>
        <p:spPr>
          <a:xfrm>
            <a:off x="457200" y="34290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1600"/>
              <a:buNone/>
              <a:defRPr sz="16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78" name="Google Shape;78;p55"/>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79" name="Google Shape;79;p55"/>
          <p:cNvPicPr preferRelativeResize="0"/>
          <p:nvPr/>
        </p:nvPicPr>
        <p:blipFill rotWithShape="1">
          <a:blip r:embed="rId2">
            <a:alphaModFix/>
          </a:blip>
          <a:srcRect l="3588" r="1908" b="150"/>
          <a:stretch/>
        </p:blipFill>
        <p:spPr>
          <a:xfrm>
            <a:off x="2997366" y="5769935"/>
            <a:ext cx="834722" cy="804528"/>
          </a:xfrm>
          <a:prstGeom prst="rect">
            <a:avLst/>
          </a:prstGeom>
          <a:noFill/>
          <a:ln>
            <a:noFill/>
          </a:ln>
        </p:spPr>
      </p:pic>
      <p:pic>
        <p:nvPicPr>
          <p:cNvPr id="80" name="Google Shape;80;p55"/>
          <p:cNvPicPr preferRelativeResize="0"/>
          <p:nvPr/>
        </p:nvPicPr>
        <p:blipFill rotWithShape="1">
          <a:blip r:embed="rId3">
            <a:alphaModFix/>
          </a:blip>
          <a:srcRect/>
          <a:stretch/>
        </p:blipFill>
        <p:spPr>
          <a:xfrm>
            <a:off x="744393" y="5746305"/>
            <a:ext cx="2069383" cy="851788"/>
          </a:xfrm>
          <a:prstGeom prst="rect">
            <a:avLst/>
          </a:prstGeom>
          <a:noFill/>
          <a:ln>
            <a:noFill/>
          </a:ln>
        </p:spPr>
      </p:pic>
    </p:spTree>
    <p:extLst>
      <p:ext uri="{BB962C8B-B14F-4D97-AF65-F5344CB8AC3E}">
        <p14:creationId xmlns:p14="http://schemas.microsoft.com/office/powerpoint/2010/main" val="336789239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9" Type="http://schemas.openxmlformats.org/officeDocument/2006/relationships/slideLayout" Target="../slideLayouts/slideLayout40.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42" Type="http://schemas.openxmlformats.org/officeDocument/2006/relationships/theme" Target="../theme/theme2.xml"/><Relationship Id="rId7" Type="http://schemas.openxmlformats.org/officeDocument/2006/relationships/slideLayout" Target="../slideLayouts/slideLayout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41" Type="http://schemas.openxmlformats.org/officeDocument/2006/relationships/slideLayout" Target="../slideLayouts/slideLayout4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40" Type="http://schemas.openxmlformats.org/officeDocument/2006/relationships/slideLayout" Target="../slideLayouts/slideLayout41.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8" Type="http://schemas.openxmlformats.org/officeDocument/2006/relationships/slideLayout" Target="../slideLayouts/slideLayout9.xml"/><Relationship Id="rId3" Type="http://schemas.openxmlformats.org/officeDocument/2006/relationships/slideLayout" Target="../slideLayouts/slideLayout4.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theme" Target="../theme/theme3.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41" Type="http://schemas.openxmlformats.org/officeDocument/2006/relationships/slideLayout" Target="../slideLayouts/slideLayout83.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4.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9" Type="http://schemas.openxmlformats.org/officeDocument/2006/relationships/slideLayout" Target="../slideLayouts/slideLayout133.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42" Type="http://schemas.openxmlformats.org/officeDocument/2006/relationships/slideLayout" Target="../slideLayouts/slideLayout136.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29" Type="http://schemas.openxmlformats.org/officeDocument/2006/relationships/slideLayout" Target="../slideLayouts/slideLayout123.xml"/><Relationship Id="rId41" Type="http://schemas.openxmlformats.org/officeDocument/2006/relationships/slideLayout" Target="../slideLayouts/slideLayout135.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theme" Target="../theme/theme5.xml"/><Relationship Id="rId8" Type="http://schemas.openxmlformats.org/officeDocument/2006/relationships/slideLayout" Target="../slideLayouts/slideLayout102.xml"/><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6.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p:nvPr/>
        </p:nvSpPr>
        <p:spPr>
          <a:xfrm>
            <a:off x="1" y="6400800"/>
            <a:ext cx="12192001"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34"/>
          <p:cNvSpPr/>
          <p:nvPr/>
        </p:nvSpPr>
        <p:spPr>
          <a:xfrm>
            <a:off x="1" y="6334316"/>
            <a:ext cx="12192001" cy="6599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34"/>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34"/>
          <p:cNvSpPr txBox="1">
            <a:spLocks noGrp="1"/>
          </p:cNvSpPr>
          <p:nvPr>
            <p:ph type="body" idx="1"/>
          </p:nvPr>
        </p:nvSpPr>
        <p:spPr>
          <a:xfrm>
            <a:off x="1097279" y="1845734"/>
            <a:ext cx="10058401"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34"/>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34"/>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3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 name="Google Shape;17;p34"/>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
        <p:cNvGrpSpPr/>
        <p:nvPr/>
      </p:nvGrpSpPr>
      <p:grpSpPr>
        <a:xfrm>
          <a:off x="0" y="0"/>
          <a:ext cx="0" cy="0"/>
          <a:chOff x="0" y="0"/>
          <a:chExt cx="0" cy="0"/>
        </a:xfrm>
      </p:grpSpPr>
      <p:sp>
        <p:nvSpPr>
          <p:cNvPr id="27" name="Google Shape;27;p36"/>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Google Shape;28;p36"/>
          <p:cNvSpPr txBox="1">
            <a:spLocks noGrp="1"/>
          </p:cNvSpPr>
          <p:nvPr>
            <p:ph type="body" idx="1"/>
          </p:nvPr>
        </p:nvSpPr>
        <p:spPr>
          <a:xfrm>
            <a:off x="457200" y="1825625"/>
            <a:ext cx="11277600" cy="4346575"/>
          </a:xfrm>
          <a:prstGeom prst="rect">
            <a:avLst/>
          </a:prstGeom>
          <a:noFill/>
          <a:ln>
            <a:noFill/>
          </a:ln>
        </p:spPr>
        <p:txBody>
          <a:bodyPr spcFirstLastPara="1" wrap="square" lIns="0" tIns="0" rIns="0" bIns="0" anchor="t" anchorCtr="0">
            <a:normAutofit/>
          </a:bodyPr>
          <a:lstStyle>
            <a:lvl1pPr marL="457200" marR="0" lvl="0" indent="-317500" algn="l" rtl="0">
              <a:lnSpc>
                <a:spcPct val="10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3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3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 id="2147483690" r:id="rId38"/>
    <p:sldLayoutId id="2147483691" r:id="rId39"/>
    <p:sldLayoutId id="2147483692" r:id="rId40"/>
    <p:sldLayoutId id="2147483788" r:id="rId4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3"/>
        <p:cNvGrpSpPr/>
        <p:nvPr/>
      </p:nvGrpSpPr>
      <p:grpSpPr>
        <a:xfrm>
          <a:off x="0" y="0"/>
          <a:ext cx="0" cy="0"/>
          <a:chOff x="0" y="0"/>
          <a:chExt cx="0" cy="0"/>
        </a:xfrm>
      </p:grpSpPr>
      <p:sp>
        <p:nvSpPr>
          <p:cNvPr id="354" name="Google Shape;354;p41"/>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5" name="Google Shape;355;p41"/>
          <p:cNvSpPr txBox="1">
            <a:spLocks noGrp="1"/>
          </p:cNvSpPr>
          <p:nvPr>
            <p:ph type="body" idx="1"/>
          </p:nvPr>
        </p:nvSpPr>
        <p:spPr>
          <a:xfrm>
            <a:off x="457200" y="1825625"/>
            <a:ext cx="11277600" cy="4346575"/>
          </a:xfrm>
          <a:prstGeom prst="rect">
            <a:avLst/>
          </a:prstGeom>
          <a:noFill/>
          <a:ln>
            <a:noFill/>
          </a:ln>
        </p:spPr>
        <p:txBody>
          <a:bodyPr spcFirstLastPara="1" wrap="square" lIns="0" tIns="0" rIns="0" bIns="0" anchor="t" anchorCtr="0">
            <a:normAutofit/>
          </a:bodyPr>
          <a:lstStyle>
            <a:lvl1pPr marL="457200" marR="0" lvl="0" indent="-317500" algn="l" rtl="0">
              <a:lnSpc>
                <a:spcPct val="10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6" name="Google Shape;356;p4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Clr>
                <a:srgbClr val="888888"/>
              </a:buClr>
              <a:buSzPts val="14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57" name="Google Shape;357;p4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 id="2147483728" r:id="rId35"/>
    <p:sldLayoutId id="2147483729" r:id="rId36"/>
    <p:sldLayoutId id="2147483730" r:id="rId37"/>
    <p:sldLayoutId id="2147483731" r:id="rId38"/>
    <p:sldLayoutId id="2147483732" r:id="rId39"/>
    <p:sldLayoutId id="2147483733" r:id="rId40"/>
    <p:sldLayoutId id="2147483734" r:id="rId4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B2D740-BDB8-4E98-82C4-212359875C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CA1CE7-3C53-4115-9FB8-A079FCAB29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77D61-500A-4BE5-B6FA-C6CC421330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D0CFA7-A1F4-4A6F-BA3E-677461A8EA37}" type="datetimeFigureOut">
              <a:rPr lang="en-US" smtClean="0"/>
              <a:t>1/30/2024</a:t>
            </a:fld>
            <a:endParaRPr lang="en-US"/>
          </a:p>
        </p:txBody>
      </p:sp>
      <p:sp>
        <p:nvSpPr>
          <p:cNvPr id="5" name="Footer Placeholder 4">
            <a:extLst>
              <a:ext uri="{FF2B5EF4-FFF2-40B4-BE49-F238E27FC236}">
                <a16:creationId xmlns:a16="http://schemas.microsoft.com/office/drawing/2014/main" id="{86B998AC-47D5-404A-AD2C-0019D81E08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3EB646-E0AD-40B3-A80F-0F35AF3422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56564-9C2D-47F6-A3CA-A7176B5A1129}" type="slidenum">
              <a:rPr lang="en-US" smtClean="0"/>
              <a:t>‹#›</a:t>
            </a:fld>
            <a:endParaRPr lang="en-US"/>
          </a:p>
        </p:txBody>
      </p:sp>
    </p:spTree>
    <p:extLst>
      <p:ext uri="{BB962C8B-B14F-4D97-AF65-F5344CB8AC3E}">
        <p14:creationId xmlns:p14="http://schemas.microsoft.com/office/powerpoint/2010/main" val="294253399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
        <p:cNvGrpSpPr/>
        <p:nvPr/>
      </p:nvGrpSpPr>
      <p:grpSpPr>
        <a:xfrm>
          <a:off x="0" y="0"/>
          <a:ext cx="0" cy="0"/>
          <a:chOff x="0" y="0"/>
          <a:chExt cx="0" cy="0"/>
        </a:xfrm>
      </p:grpSpPr>
      <p:sp>
        <p:nvSpPr>
          <p:cNvPr id="27" name="Google Shape;27;p36"/>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Google Shape;28;p36"/>
          <p:cNvSpPr txBox="1">
            <a:spLocks noGrp="1"/>
          </p:cNvSpPr>
          <p:nvPr>
            <p:ph type="body" idx="1"/>
          </p:nvPr>
        </p:nvSpPr>
        <p:spPr>
          <a:xfrm>
            <a:off x="457200" y="1825625"/>
            <a:ext cx="11277600" cy="4346575"/>
          </a:xfrm>
          <a:prstGeom prst="rect">
            <a:avLst/>
          </a:prstGeom>
          <a:noFill/>
          <a:ln>
            <a:noFill/>
          </a:ln>
        </p:spPr>
        <p:txBody>
          <a:bodyPr spcFirstLastPara="1" wrap="square" lIns="0" tIns="0" rIns="0" bIns="0" anchor="t" anchorCtr="0">
            <a:normAutofit/>
          </a:bodyPr>
          <a:lstStyle>
            <a:lvl1pPr marL="457200" marR="0" lvl="0" indent="-317500" algn="l" rtl="0">
              <a:lnSpc>
                <a:spcPct val="10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3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3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0877812"/>
      </p:ext>
    </p:extLst>
  </p:cSld>
  <p:clrMap bg1="lt1" tx1="dk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 id="2147483827" r:id="rId26"/>
    <p:sldLayoutId id="2147483828" r:id="rId27"/>
    <p:sldLayoutId id="2147483829" r:id="rId28"/>
    <p:sldLayoutId id="2147483830" r:id="rId29"/>
    <p:sldLayoutId id="2147483831" r:id="rId30"/>
    <p:sldLayoutId id="2147483832" r:id="rId31"/>
    <p:sldLayoutId id="2147483833" r:id="rId32"/>
    <p:sldLayoutId id="2147483834" r:id="rId33"/>
    <p:sldLayoutId id="2147483835" r:id="rId34"/>
    <p:sldLayoutId id="2147483836" r:id="rId35"/>
    <p:sldLayoutId id="2147483837" r:id="rId36"/>
    <p:sldLayoutId id="2147483838" r:id="rId37"/>
    <p:sldLayoutId id="2147483839" r:id="rId38"/>
    <p:sldLayoutId id="2147483840" r:id="rId39"/>
    <p:sldLayoutId id="2147483841" r:id="rId40"/>
    <p:sldLayoutId id="2147483842" r:id="rId41"/>
    <p:sldLayoutId id="2147483843" r:id="rId4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F44138-EC5E-41F5-BB08-CCE2FA019DD8}" type="datetimeFigureOut">
              <a:rPr lang="en-US" smtClean="0"/>
              <a:t>1/30/2024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FF4489-B465-4B7D-8C18-FD8A2B9697F6}" type="slidenum">
              <a:rPr lang="en-US" smtClean="0"/>
              <a:t>‹#›</a:t>
            </a:fld>
            <a:endParaRPr lang="en-US"/>
          </a:p>
        </p:txBody>
      </p:sp>
    </p:spTree>
    <p:extLst>
      <p:ext uri="{BB962C8B-B14F-4D97-AF65-F5344CB8AC3E}">
        <p14:creationId xmlns:p14="http://schemas.microsoft.com/office/powerpoint/2010/main" val="2098084405"/>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7.xml"/><Relationship Id="rId4" Type="http://schemas.openxmlformats.org/officeDocument/2006/relationships/hyperlink" Target="https://pmnch.who.int/resources/publications/m/item/global-strategy-for-women-s-children-s-and-adolescents-health-(2016-203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44.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microsoft.com/office/2007/relationships/diagramDrawing" Target="../diagrams/drawing2.xml"/><Relationship Id="rId3" Type="http://schemas.openxmlformats.org/officeDocument/2006/relationships/diagramData" Target="../diagrams/data1.xml"/><Relationship Id="rId21" Type="http://schemas.openxmlformats.org/officeDocument/2006/relationships/image" Target="../media/image57.svg"/><Relationship Id="rId7" Type="http://schemas.microsoft.com/office/2007/relationships/diagramDrawing" Target="../diagrams/drawing1.xml"/><Relationship Id="rId12" Type="http://schemas.openxmlformats.org/officeDocument/2006/relationships/image" Target="../media/image53.png"/><Relationship Id="rId17" Type="http://schemas.openxmlformats.org/officeDocument/2006/relationships/diagramColors" Target="../diagrams/colors2.xml"/><Relationship Id="rId2" Type="http://schemas.openxmlformats.org/officeDocument/2006/relationships/notesSlide" Target="../notesSlides/notesSlide13.xml"/><Relationship Id="rId16" Type="http://schemas.openxmlformats.org/officeDocument/2006/relationships/diagramQuickStyle" Target="../diagrams/quickStyle2.xml"/><Relationship Id="rId20" Type="http://schemas.openxmlformats.org/officeDocument/2006/relationships/image" Target="../media/image56.png"/><Relationship Id="rId1" Type="http://schemas.openxmlformats.org/officeDocument/2006/relationships/slideLayout" Target="../slideLayouts/slideLayout138.xml"/><Relationship Id="rId6" Type="http://schemas.openxmlformats.org/officeDocument/2006/relationships/diagramColors" Target="../diagrams/colors1.xml"/><Relationship Id="rId11" Type="http://schemas.openxmlformats.org/officeDocument/2006/relationships/image" Target="../media/image52.png"/><Relationship Id="rId5" Type="http://schemas.openxmlformats.org/officeDocument/2006/relationships/diagramQuickStyle" Target="../diagrams/quickStyle1.xml"/><Relationship Id="rId15" Type="http://schemas.openxmlformats.org/officeDocument/2006/relationships/diagramLayout" Target="../diagrams/layout2.xml"/><Relationship Id="rId10" Type="http://schemas.openxmlformats.org/officeDocument/2006/relationships/image" Target="../media/image51.png"/><Relationship Id="rId19" Type="http://schemas.openxmlformats.org/officeDocument/2006/relationships/image" Target="../media/image55.png"/><Relationship Id="rId4" Type="http://schemas.openxmlformats.org/officeDocument/2006/relationships/diagramLayout" Target="../diagrams/layout1.xml"/><Relationship Id="rId9" Type="http://schemas.openxmlformats.org/officeDocument/2006/relationships/image" Target="../media/image50.png"/><Relationship Id="rId14" Type="http://schemas.openxmlformats.org/officeDocument/2006/relationships/diagramData" Target="../diagrams/data2.xml"/><Relationship Id="rId22"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45.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g"/><Relationship Id="rId7"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51.xml"/><Relationship Id="rId6" Type="http://schemas.openxmlformats.org/officeDocument/2006/relationships/image" Target="../media/image71.jpg"/><Relationship Id="rId11" Type="http://schemas.openxmlformats.org/officeDocument/2006/relationships/image" Target="../media/image76.jpg"/><Relationship Id="rId5" Type="http://schemas.openxmlformats.org/officeDocument/2006/relationships/image" Target="../media/image70.jpg"/><Relationship Id="rId10" Type="http://schemas.openxmlformats.org/officeDocument/2006/relationships/image" Target="../media/image75.jpg"/><Relationship Id="rId4" Type="http://schemas.openxmlformats.org/officeDocument/2006/relationships/image" Target="../media/image69.png"/><Relationship Id="rId9" Type="http://schemas.openxmlformats.org/officeDocument/2006/relationships/image" Target="../media/image7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hyperlink" Target="mailto:siddeegk@who.int"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hyperlink" Target="mailto:beentjesk@who.in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pic>
        <p:nvPicPr>
          <p:cNvPr id="1042" name="Google Shape;1042;p1"/>
          <p:cNvPicPr preferRelativeResize="0"/>
          <p:nvPr/>
        </p:nvPicPr>
        <p:blipFill rotWithShape="1">
          <a:blip r:embed="rId3">
            <a:alphaModFix/>
          </a:blip>
          <a:srcRect t="-13" b="15"/>
          <a:stretch/>
        </p:blipFill>
        <p:spPr>
          <a:xfrm>
            <a:off x="0" y="0"/>
            <a:ext cx="12192000" cy="6858000"/>
          </a:xfrm>
          <a:prstGeom prst="rect">
            <a:avLst/>
          </a:prstGeom>
          <a:noFill/>
          <a:ln>
            <a:noFill/>
          </a:ln>
        </p:spPr>
      </p:pic>
      <p:sp>
        <p:nvSpPr>
          <p:cNvPr id="1043" name="Google Shape;1043;p1"/>
          <p:cNvSpPr txBox="1">
            <a:spLocks noGrp="1"/>
          </p:cNvSpPr>
          <p:nvPr>
            <p:ph type="title"/>
          </p:nvPr>
        </p:nvSpPr>
        <p:spPr>
          <a:xfrm>
            <a:off x="304800" y="3162300"/>
            <a:ext cx="6258000" cy="3305100"/>
          </a:xfrm>
          <a:prstGeom prst="rect">
            <a:avLst/>
          </a:prstGeom>
          <a:noFill/>
          <a:ln>
            <a:noFill/>
          </a:ln>
        </p:spPr>
        <p:txBody>
          <a:bodyPr spcFirstLastPara="1" wrap="square" lIns="91425" tIns="0" rIns="91425" bIns="0" anchor="b" anchorCtr="0">
            <a:noAutofit/>
          </a:bodyPr>
          <a:lstStyle/>
          <a:p>
            <a:pPr marL="0" lvl="0" indent="0" algn="l" rtl="0">
              <a:lnSpc>
                <a:spcPct val="85000"/>
              </a:lnSpc>
              <a:spcBef>
                <a:spcPts val="0"/>
              </a:spcBef>
              <a:spcAft>
                <a:spcPts val="0"/>
              </a:spcAft>
              <a:buClr>
                <a:srgbClr val="00205C"/>
              </a:buClr>
              <a:buSzPts val="4400"/>
              <a:buFont typeface="Calibri"/>
              <a:buNone/>
            </a:pPr>
            <a:r>
              <a:rPr lang="en-US" sz="4400">
                <a:solidFill>
                  <a:srgbClr val="00205C"/>
                </a:solidFill>
                <a:latin typeface="Calibri"/>
                <a:ea typeface="Calibri"/>
                <a:cs typeface="Calibri"/>
                <a:sym typeface="Calibri"/>
              </a:rPr>
              <a:t>Introduction to the training course: Child and Adolescent Health in Humanitarian Settings</a:t>
            </a:r>
            <a:endParaRPr sz="4400" i="1">
              <a:solidFill>
                <a:srgbClr val="00205C"/>
              </a:solidFill>
              <a:latin typeface="Calibri"/>
              <a:ea typeface="Calibri"/>
              <a:cs typeface="Calibri"/>
              <a:sym typeface="Calibri"/>
            </a:endParaRPr>
          </a:p>
        </p:txBody>
      </p:sp>
      <p:pic>
        <p:nvPicPr>
          <p:cNvPr id="1044" name="Google Shape;1044;p1"/>
          <p:cNvPicPr preferRelativeResize="0"/>
          <p:nvPr/>
        </p:nvPicPr>
        <p:blipFill rotWithShape="1">
          <a:blip r:embed="rId4">
            <a:alphaModFix/>
          </a:blip>
          <a:srcRect l="3588" r="1908" b="150"/>
          <a:stretch/>
        </p:blipFill>
        <p:spPr>
          <a:xfrm>
            <a:off x="8846173" y="5099506"/>
            <a:ext cx="1494044" cy="1440000"/>
          </a:xfrm>
          <a:prstGeom prst="rect">
            <a:avLst/>
          </a:prstGeom>
          <a:noFill/>
          <a:ln>
            <a:noFill/>
          </a:ln>
        </p:spPr>
      </p:pic>
      <p:pic>
        <p:nvPicPr>
          <p:cNvPr id="1045" name="Google Shape;1045;p1" descr="WHO EMRO"/>
          <p:cNvPicPr preferRelativeResize="0"/>
          <p:nvPr/>
        </p:nvPicPr>
        <p:blipFill rotWithShape="1">
          <a:blip r:embed="rId5">
            <a:alphaModFix/>
          </a:blip>
          <a:srcRect/>
          <a:stretch/>
        </p:blipFill>
        <p:spPr>
          <a:xfrm>
            <a:off x="10526495" y="5105041"/>
            <a:ext cx="1440000" cy="1440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11"/>
          <p:cNvSpPr txBox="1">
            <a:spLocks noGrp="1"/>
          </p:cNvSpPr>
          <p:nvPr>
            <p:ph type="title"/>
          </p:nvPr>
        </p:nvSpPr>
        <p:spPr>
          <a:xfrm>
            <a:off x="561372" y="704851"/>
            <a:ext cx="5638800" cy="2743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6000"/>
              <a:buFont typeface="Calibri"/>
              <a:buNone/>
            </a:pPr>
            <a:r>
              <a:rPr lang="en-US" sz="4800" dirty="0"/>
              <a:t>Global and Regional opportunities on child and adolescent health </a:t>
            </a:r>
            <a:endParaRPr sz="4800" dirty="0"/>
          </a:p>
        </p:txBody>
      </p:sp>
      <p:sp>
        <p:nvSpPr>
          <p:cNvPr id="1144" name="Google Shape;1144;p1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FFFFFF"/>
                </a:solidFill>
                <a:latin typeface="Calibri"/>
                <a:ea typeface="Calibri"/>
                <a:cs typeface="Calibri"/>
                <a:sym typeface="Calibri"/>
              </a:rPr>
              <a:t>10</a:t>
            </a:fld>
            <a:endParaRPr sz="900" b="0" i="0" u="none" strike="noStrike" cap="none">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pic>
        <p:nvPicPr>
          <p:cNvPr id="1149" name="Google Shape;1149;p12"/>
          <p:cNvPicPr preferRelativeResize="0">
            <a:picLocks noGrp="1"/>
          </p:cNvPicPr>
          <p:nvPr>
            <p:ph type="body" idx="4294967295"/>
          </p:nvPr>
        </p:nvPicPr>
        <p:blipFill rotWithShape="1">
          <a:blip r:embed="rId3">
            <a:alphaModFix/>
          </a:blip>
          <a:srcRect/>
          <a:stretch/>
        </p:blipFill>
        <p:spPr>
          <a:xfrm>
            <a:off x="0" y="0"/>
            <a:ext cx="5721510" cy="6858000"/>
          </a:xfrm>
          <a:prstGeom prst="rect">
            <a:avLst/>
          </a:prstGeom>
          <a:noFill/>
          <a:ln>
            <a:noFill/>
          </a:ln>
        </p:spPr>
      </p:pic>
      <p:sp>
        <p:nvSpPr>
          <p:cNvPr id="1150" name="Google Shape;1150;p12"/>
          <p:cNvSpPr txBox="1"/>
          <p:nvPr/>
        </p:nvSpPr>
        <p:spPr>
          <a:xfrm>
            <a:off x="6268327" y="1816973"/>
            <a:ext cx="6097554" cy="830997"/>
          </a:xfrm>
          <a:prstGeom prst="rect">
            <a:avLst/>
          </a:prstGeom>
          <a:noFill/>
          <a:ln>
            <a:noFill/>
          </a:ln>
        </p:spPr>
        <p:txBody>
          <a:bodyPr spcFirstLastPara="1" wrap="square" lIns="91425" tIns="45700" rIns="91425" bIns="45700" anchor="t" anchorCtr="0">
            <a:spAutoFit/>
          </a:bodyPr>
          <a:lstStyle/>
          <a:p>
            <a:pPr marL="366267" marR="0" lvl="0" indent="-366267" algn="l" rtl="0">
              <a:lnSpc>
                <a:spcPct val="100000"/>
              </a:lnSpc>
              <a:spcBef>
                <a:spcPts val="0"/>
              </a:spcBef>
              <a:spcAft>
                <a:spcPts val="0"/>
              </a:spcAft>
              <a:buClr>
                <a:srgbClr val="C00000"/>
              </a:buClr>
              <a:buSzPts val="2400"/>
              <a:buFont typeface="Arial"/>
              <a:buNone/>
            </a:pPr>
            <a:r>
              <a:rPr lang="en-US" sz="2400" b="1" i="0" u="none" strike="noStrike" cap="none">
                <a:solidFill>
                  <a:srgbClr val="C00000"/>
                </a:solidFill>
                <a:latin typeface="Arial"/>
                <a:ea typeface="Arial"/>
                <a:cs typeface="Arial"/>
                <a:sym typeface="Arial"/>
              </a:rPr>
              <a:t>1. SURVIVE</a:t>
            </a:r>
            <a:endParaRPr/>
          </a:p>
          <a:p>
            <a:pPr marL="366267" marR="0" lvl="1" indent="0" algn="l" rtl="1">
              <a:lnSpc>
                <a:spcPct val="100000"/>
              </a:lnSpc>
              <a:spcBef>
                <a:spcPts val="0"/>
              </a:spcBef>
              <a:spcAft>
                <a:spcPts val="0"/>
              </a:spcAft>
              <a:buClr>
                <a:srgbClr val="000066"/>
              </a:buClr>
              <a:buSzPts val="2400"/>
              <a:buFont typeface="Arial"/>
              <a:buNone/>
            </a:pPr>
            <a:r>
              <a:rPr lang="en-US" sz="2400" b="1" i="0" u="none" strike="noStrike" cap="none">
                <a:solidFill>
                  <a:srgbClr val="000066"/>
                </a:solidFill>
                <a:latin typeface="Arial"/>
                <a:ea typeface="Arial"/>
                <a:cs typeface="Arial"/>
                <a:sym typeface="Arial"/>
              </a:rPr>
              <a:t>End preventable deaths</a:t>
            </a:r>
            <a:endParaRPr/>
          </a:p>
        </p:txBody>
      </p:sp>
      <p:sp>
        <p:nvSpPr>
          <p:cNvPr id="1151" name="Google Shape;1151;p12"/>
          <p:cNvSpPr txBox="1"/>
          <p:nvPr/>
        </p:nvSpPr>
        <p:spPr>
          <a:xfrm>
            <a:off x="6268327" y="3289353"/>
            <a:ext cx="6209522" cy="830997"/>
          </a:xfrm>
          <a:prstGeom prst="rect">
            <a:avLst/>
          </a:prstGeom>
          <a:noFill/>
          <a:ln>
            <a:noFill/>
          </a:ln>
        </p:spPr>
        <p:txBody>
          <a:bodyPr spcFirstLastPara="1" wrap="square" lIns="91425" tIns="45700" rIns="91425" bIns="45700" anchor="t" anchorCtr="0">
            <a:spAutoFit/>
          </a:bodyPr>
          <a:lstStyle/>
          <a:p>
            <a:pPr marL="366267" marR="0" lvl="0" indent="-366267" algn="l" rtl="0">
              <a:lnSpc>
                <a:spcPct val="100000"/>
              </a:lnSpc>
              <a:spcBef>
                <a:spcPts val="0"/>
              </a:spcBef>
              <a:spcAft>
                <a:spcPts val="0"/>
              </a:spcAft>
              <a:buClr>
                <a:srgbClr val="4F81BD"/>
              </a:buClr>
              <a:buSzPts val="2400"/>
              <a:buFont typeface="Arial"/>
              <a:buNone/>
            </a:pPr>
            <a:r>
              <a:rPr lang="en-US" sz="2400" b="1" i="0" u="none" strike="noStrike" cap="none">
                <a:solidFill>
                  <a:srgbClr val="4F81BD"/>
                </a:solidFill>
                <a:latin typeface="Arial"/>
                <a:ea typeface="Arial"/>
                <a:cs typeface="Arial"/>
                <a:sym typeface="Arial"/>
              </a:rPr>
              <a:t>2.	THRIVE</a:t>
            </a:r>
            <a:endParaRPr/>
          </a:p>
          <a:p>
            <a:pPr marL="366267" marR="0" lvl="1" indent="0" algn="l" rtl="1">
              <a:lnSpc>
                <a:spcPct val="100000"/>
              </a:lnSpc>
              <a:spcBef>
                <a:spcPts val="0"/>
              </a:spcBef>
              <a:spcAft>
                <a:spcPts val="0"/>
              </a:spcAft>
              <a:buClr>
                <a:srgbClr val="000066"/>
              </a:buClr>
              <a:buSzPts val="2400"/>
              <a:buFont typeface="Arial"/>
              <a:buNone/>
            </a:pPr>
            <a:r>
              <a:rPr lang="en-US" sz="2400" b="1" i="0" u="none" strike="noStrike" cap="none">
                <a:solidFill>
                  <a:srgbClr val="000066"/>
                </a:solidFill>
                <a:latin typeface="Arial"/>
                <a:ea typeface="Arial"/>
                <a:cs typeface="Arial"/>
                <a:sym typeface="Arial"/>
              </a:rPr>
              <a:t>Ensure health and well-being</a:t>
            </a:r>
            <a:endParaRPr/>
          </a:p>
        </p:txBody>
      </p:sp>
      <p:sp>
        <p:nvSpPr>
          <p:cNvPr id="1152" name="Google Shape;1152;p12"/>
          <p:cNvSpPr txBox="1"/>
          <p:nvPr/>
        </p:nvSpPr>
        <p:spPr>
          <a:xfrm>
            <a:off x="6268327" y="4761733"/>
            <a:ext cx="5134868" cy="834192"/>
          </a:xfrm>
          <a:prstGeom prst="rect">
            <a:avLst/>
          </a:prstGeom>
          <a:noFill/>
          <a:ln>
            <a:noFill/>
          </a:ln>
        </p:spPr>
        <p:txBody>
          <a:bodyPr spcFirstLastPara="1" wrap="square" lIns="94600" tIns="47300" rIns="94600" bIns="47300" anchor="t" anchorCtr="0">
            <a:spAutoFit/>
          </a:bodyPr>
          <a:lstStyle/>
          <a:p>
            <a:pPr marL="366267" marR="0" lvl="0" indent="-366267" algn="l" rtl="0">
              <a:spcBef>
                <a:spcPts val="0"/>
              </a:spcBef>
              <a:spcAft>
                <a:spcPts val="0"/>
              </a:spcAft>
              <a:buNone/>
            </a:pPr>
            <a:r>
              <a:rPr lang="en-US" sz="2400" b="1">
                <a:solidFill>
                  <a:srgbClr val="4CA449"/>
                </a:solidFill>
                <a:latin typeface="Arial"/>
                <a:ea typeface="Arial"/>
                <a:cs typeface="Arial"/>
                <a:sym typeface="Arial"/>
              </a:rPr>
              <a:t>3.	TRANSFORM</a:t>
            </a:r>
            <a:endParaRPr/>
          </a:p>
          <a:p>
            <a:pPr marL="366267" marR="0" lvl="1" indent="0" algn="l" rtl="1">
              <a:spcBef>
                <a:spcPts val="0"/>
              </a:spcBef>
              <a:spcAft>
                <a:spcPts val="0"/>
              </a:spcAft>
              <a:buNone/>
            </a:pPr>
            <a:r>
              <a:rPr lang="en-US" sz="2400" b="1" i="0" u="none" strike="noStrike" cap="none">
                <a:solidFill>
                  <a:srgbClr val="000066"/>
                </a:solidFill>
                <a:latin typeface="Arial"/>
                <a:ea typeface="Arial"/>
                <a:cs typeface="Arial"/>
                <a:sym typeface="Arial"/>
              </a:rPr>
              <a:t>Expand enabling environments</a:t>
            </a:r>
            <a:endParaRPr/>
          </a:p>
        </p:txBody>
      </p:sp>
      <p:sp>
        <p:nvSpPr>
          <p:cNvPr id="1153" name="Google Shape;1153;p12"/>
          <p:cNvSpPr txBox="1"/>
          <p:nvPr/>
        </p:nvSpPr>
        <p:spPr>
          <a:xfrm>
            <a:off x="5886351" y="61746"/>
            <a:ext cx="6237514" cy="1200329"/>
          </a:xfrm>
          <a:prstGeom prst="rect">
            <a:avLst/>
          </a:prstGeom>
          <a:solidFill>
            <a:srgbClr val="2D1543"/>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dirty="0">
                <a:solidFill>
                  <a:schemeClr val="lt1"/>
                </a:solidFill>
                <a:latin typeface="Arial"/>
                <a:ea typeface="Arial"/>
                <a:cs typeface="Arial"/>
                <a:sym typeface="Arial"/>
              </a:rPr>
              <a:t>SDGs and the global strategy for women’s, </a:t>
            </a:r>
            <a:r>
              <a:rPr lang="en-US" sz="2400" b="1" dirty="0">
                <a:solidFill>
                  <a:schemeClr val="lt1"/>
                </a:solidFill>
                <a:latin typeface="Arial"/>
                <a:ea typeface="Arial"/>
                <a:cs typeface="Arial"/>
                <a:sym typeface="Arial"/>
              </a:rPr>
              <a:t>c</a:t>
            </a:r>
            <a:r>
              <a:rPr lang="en-US" sz="2400" b="1" i="0" u="none" strike="noStrike" cap="none" dirty="0">
                <a:solidFill>
                  <a:schemeClr val="lt1"/>
                </a:solidFill>
                <a:latin typeface="Arial"/>
                <a:ea typeface="Arial"/>
                <a:cs typeface="Arial"/>
                <a:sym typeface="Arial"/>
              </a:rPr>
              <a:t>hildren’s, and adolescents' health 2016 - 2030</a:t>
            </a:r>
            <a:endParaRPr sz="2400" dirty="0">
              <a:solidFill>
                <a:schemeClr val="lt1"/>
              </a:solidFill>
              <a:latin typeface="Arial"/>
              <a:ea typeface="Arial"/>
              <a:cs typeface="Arial"/>
              <a:sym typeface="Arial"/>
            </a:endParaRPr>
          </a:p>
        </p:txBody>
      </p:sp>
      <p:sp>
        <p:nvSpPr>
          <p:cNvPr id="1154" name="Google Shape;1154;p12"/>
          <p:cNvSpPr txBox="1"/>
          <p:nvPr/>
        </p:nvSpPr>
        <p:spPr>
          <a:xfrm>
            <a:off x="6280569" y="6008914"/>
            <a:ext cx="544907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Source:  </a:t>
            </a:r>
            <a:r>
              <a:rPr lang="en-US" sz="18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EWEC Global Strategy for Women's Children's and Adolescents' Health, 2016 - 2030</a:t>
            </a:r>
            <a:endParaRPr sz="1800">
              <a:solidFill>
                <a:schemeClr val="dk1"/>
              </a:solidFill>
              <a:latin typeface="Arial"/>
              <a:ea typeface="Arial"/>
              <a:cs typeface="Arial"/>
              <a:sym typeface="Arial"/>
            </a:endParaRPr>
          </a:p>
        </p:txBody>
      </p:sp>
      <p:sp>
        <p:nvSpPr>
          <p:cNvPr id="1155" name="Google Shape;1155;p1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888888"/>
              </a:buClr>
              <a:buSzPts val="900"/>
              <a:buFont typeface="Calibri"/>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pic>
        <p:nvPicPr>
          <p:cNvPr id="1161" name="Google Shape;1161;p13" descr="A poster of a teacher and a child&#10;&#10;Description automatically generated"/>
          <p:cNvPicPr preferRelativeResize="0"/>
          <p:nvPr/>
        </p:nvPicPr>
        <p:blipFill rotWithShape="1">
          <a:blip r:embed="rId3">
            <a:alphaModFix/>
          </a:blip>
          <a:srcRect r="6" b="1730"/>
          <a:stretch/>
        </p:blipFill>
        <p:spPr>
          <a:xfrm>
            <a:off x="9906436" y="2328384"/>
            <a:ext cx="2255462" cy="3155238"/>
          </a:xfrm>
          <a:prstGeom prst="rect">
            <a:avLst/>
          </a:prstGeom>
          <a:noFill/>
          <a:ln>
            <a:noFill/>
          </a:ln>
        </p:spPr>
      </p:pic>
      <p:pic>
        <p:nvPicPr>
          <p:cNvPr id="1162" name="Google Shape;1162;p13" descr="A cover of a book&#10;&#10;Description automatically generated"/>
          <p:cNvPicPr preferRelativeResize="0"/>
          <p:nvPr/>
        </p:nvPicPr>
        <p:blipFill rotWithShape="1">
          <a:blip r:embed="rId4">
            <a:alphaModFix/>
          </a:blip>
          <a:srcRect l="5368" r="7985" b="-1"/>
          <a:stretch/>
        </p:blipFill>
        <p:spPr>
          <a:xfrm>
            <a:off x="4732468" y="2326422"/>
            <a:ext cx="2471308" cy="3157200"/>
          </a:xfrm>
          <a:prstGeom prst="rect">
            <a:avLst/>
          </a:prstGeom>
          <a:noFill/>
          <a:ln>
            <a:noFill/>
          </a:ln>
        </p:spPr>
      </p:pic>
      <p:sp>
        <p:nvSpPr>
          <p:cNvPr id="1163" name="Google Shape;1163;p1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12</a:t>
            </a:fld>
            <a:endParaRPr/>
          </a:p>
        </p:txBody>
      </p:sp>
      <p:sp>
        <p:nvSpPr>
          <p:cNvPr id="1164" name="Google Shape;1164;p13"/>
          <p:cNvSpPr txBox="1"/>
          <p:nvPr/>
        </p:nvSpPr>
        <p:spPr>
          <a:xfrm>
            <a:off x="457200" y="685800"/>
            <a:ext cx="11277600" cy="1004888"/>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00205C"/>
              </a:buClr>
              <a:buSzPts val="3200"/>
              <a:buFont typeface="Calibri"/>
              <a:buNone/>
            </a:pPr>
            <a:r>
              <a:rPr lang="en-US" sz="3200" b="0" i="0" u="none" strike="noStrike" cap="none">
                <a:solidFill>
                  <a:srgbClr val="00205C"/>
                </a:solidFill>
                <a:latin typeface="Calibri"/>
                <a:ea typeface="Calibri"/>
                <a:cs typeface="Calibri"/>
                <a:sym typeface="Calibri"/>
              </a:rPr>
              <a:t>Global guidance on child and adolescent health</a:t>
            </a:r>
            <a:endParaRPr/>
          </a:p>
        </p:txBody>
      </p:sp>
      <p:pic>
        <p:nvPicPr>
          <p:cNvPr id="1165" name="Google Shape;1165;p13"/>
          <p:cNvPicPr preferRelativeResize="0"/>
          <p:nvPr/>
        </p:nvPicPr>
        <p:blipFill rotWithShape="1">
          <a:blip r:embed="rId5">
            <a:alphaModFix/>
          </a:blip>
          <a:srcRect/>
          <a:stretch/>
        </p:blipFill>
        <p:spPr>
          <a:xfrm>
            <a:off x="32560" y="2326422"/>
            <a:ext cx="2233864" cy="3155238"/>
          </a:xfrm>
          <a:prstGeom prst="rect">
            <a:avLst/>
          </a:prstGeom>
          <a:noFill/>
          <a:ln>
            <a:noFill/>
          </a:ln>
        </p:spPr>
      </p:pic>
      <p:pic>
        <p:nvPicPr>
          <p:cNvPr id="1166" name="Google Shape;1166;p13"/>
          <p:cNvPicPr preferRelativeResize="0"/>
          <p:nvPr/>
        </p:nvPicPr>
        <p:blipFill rotWithShape="1">
          <a:blip r:embed="rId6">
            <a:alphaModFix/>
          </a:blip>
          <a:srcRect/>
          <a:stretch/>
        </p:blipFill>
        <p:spPr>
          <a:xfrm>
            <a:off x="2406324" y="2326422"/>
            <a:ext cx="2186244" cy="3155238"/>
          </a:xfrm>
          <a:prstGeom prst="rect">
            <a:avLst/>
          </a:prstGeom>
          <a:noFill/>
          <a:ln>
            <a:noFill/>
          </a:ln>
        </p:spPr>
      </p:pic>
      <p:pic>
        <p:nvPicPr>
          <p:cNvPr id="1167" name="Google Shape;1167;p13"/>
          <p:cNvPicPr preferRelativeResize="0"/>
          <p:nvPr/>
        </p:nvPicPr>
        <p:blipFill rotWithShape="1">
          <a:blip r:embed="rId7">
            <a:alphaModFix/>
          </a:blip>
          <a:srcRect/>
          <a:stretch/>
        </p:blipFill>
        <p:spPr>
          <a:xfrm>
            <a:off x="7343676" y="2326422"/>
            <a:ext cx="2422860" cy="315523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pic>
        <p:nvPicPr>
          <p:cNvPr id="1189" name="Google Shape;1189;p14"/>
          <p:cNvPicPr preferRelativeResize="0">
            <a:picLocks noGrp="1"/>
          </p:cNvPicPr>
          <p:nvPr>
            <p:ph type="body" idx="1"/>
          </p:nvPr>
        </p:nvPicPr>
        <p:blipFill rotWithShape="1">
          <a:blip r:embed="rId3">
            <a:alphaModFix/>
          </a:blip>
          <a:srcRect/>
          <a:stretch/>
        </p:blipFill>
        <p:spPr>
          <a:xfrm>
            <a:off x="6888915" y="1397000"/>
            <a:ext cx="2972286" cy="4359216"/>
          </a:xfrm>
          <a:prstGeom prst="rect">
            <a:avLst/>
          </a:prstGeom>
          <a:noFill/>
          <a:ln>
            <a:noFill/>
          </a:ln>
        </p:spPr>
      </p:pic>
      <p:pic>
        <p:nvPicPr>
          <p:cNvPr id="1190" name="Google Shape;1190;p14"/>
          <p:cNvPicPr preferRelativeResize="0"/>
          <p:nvPr/>
        </p:nvPicPr>
        <p:blipFill rotWithShape="1">
          <a:blip r:embed="rId4">
            <a:alphaModFix/>
          </a:blip>
          <a:srcRect/>
          <a:stretch/>
        </p:blipFill>
        <p:spPr>
          <a:xfrm>
            <a:off x="1838529" y="1412410"/>
            <a:ext cx="3267016" cy="4359216"/>
          </a:xfrm>
          <a:prstGeom prst="rect">
            <a:avLst/>
          </a:prstGeom>
          <a:noFill/>
          <a:ln>
            <a:noFill/>
          </a:ln>
        </p:spPr>
      </p:pic>
      <p:sp>
        <p:nvSpPr>
          <p:cNvPr id="1191" name="Google Shape;1191;p1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13</a:t>
            </a:fld>
            <a:endParaRPr/>
          </a:p>
        </p:txBody>
      </p:sp>
      <p:sp>
        <p:nvSpPr>
          <p:cNvPr id="1192" name="Google Shape;1192;p14"/>
          <p:cNvSpPr txBox="1"/>
          <p:nvPr/>
        </p:nvSpPr>
        <p:spPr>
          <a:xfrm>
            <a:off x="609600" y="838200"/>
            <a:ext cx="11277600" cy="1004888"/>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00205C"/>
              </a:buClr>
              <a:buSzPts val="3200"/>
              <a:buFont typeface="Calibri"/>
              <a:buNone/>
            </a:pPr>
            <a:r>
              <a:rPr lang="en-US" sz="3200" b="0" i="0" u="none" strike="noStrike" cap="none">
                <a:solidFill>
                  <a:srgbClr val="00205C"/>
                </a:solidFill>
                <a:latin typeface="Calibri"/>
                <a:ea typeface="Calibri"/>
                <a:cs typeface="Calibri"/>
                <a:sym typeface="Calibri"/>
              </a:rPr>
              <a:t>Regional guidance on child and adolescent health</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15"/>
          <p:cNvSpPr txBox="1">
            <a:spLocks noGrp="1"/>
          </p:cNvSpPr>
          <p:nvPr>
            <p:ph type="title"/>
          </p:nvPr>
        </p:nvSpPr>
        <p:spPr>
          <a:xfrm>
            <a:off x="457199" y="685800"/>
            <a:ext cx="5188857" cy="8571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073"/>
              <a:buFont typeface="Arial"/>
              <a:buNone/>
            </a:pPr>
            <a:r>
              <a:rPr lang="en-US"/>
              <a:t>Improving the health and development of newborns, children and adolescents in the Eastern Mediterranean Region</a:t>
            </a:r>
            <a:br>
              <a:rPr lang="en-US" sz="1600"/>
            </a:br>
            <a:endParaRPr sz="1600"/>
          </a:p>
        </p:txBody>
      </p:sp>
      <p:pic>
        <p:nvPicPr>
          <p:cNvPr id="1199" name="Google Shape;1199;p15" descr="A baby lying on a blanket&#10;&#10;Description automatically generated"/>
          <p:cNvPicPr preferRelativeResize="0"/>
          <p:nvPr/>
        </p:nvPicPr>
        <p:blipFill rotWithShape="1">
          <a:blip r:embed="rId3">
            <a:alphaModFix/>
          </a:blip>
          <a:srcRect/>
          <a:stretch/>
        </p:blipFill>
        <p:spPr>
          <a:xfrm>
            <a:off x="5803583" y="0"/>
            <a:ext cx="4852034" cy="6858000"/>
          </a:xfrm>
          <a:prstGeom prst="rect">
            <a:avLst/>
          </a:prstGeom>
          <a:noFill/>
          <a:ln>
            <a:noFill/>
          </a:ln>
        </p:spPr>
      </p:pic>
      <p:sp>
        <p:nvSpPr>
          <p:cNvPr id="1200" name="Google Shape;1200;p15"/>
          <p:cNvSpPr txBox="1">
            <a:spLocks noGrp="1"/>
          </p:cNvSpPr>
          <p:nvPr>
            <p:ph type="body" idx="1"/>
          </p:nvPr>
        </p:nvSpPr>
        <p:spPr>
          <a:xfrm>
            <a:off x="457200" y="1828800"/>
            <a:ext cx="4506686" cy="3881120"/>
          </a:xfrm>
          <a:prstGeom prst="rect">
            <a:avLst/>
          </a:prstGeom>
          <a:noFill/>
          <a:ln>
            <a:noFill/>
          </a:ln>
        </p:spPr>
        <p:txBody>
          <a:bodyPr spcFirstLastPara="1" wrap="square" lIns="0" tIns="0" rIns="0" bIns="0" anchor="t" anchorCtr="0">
            <a:normAutofit fontScale="92500"/>
          </a:bodyPr>
          <a:lstStyle/>
          <a:p>
            <a:pPr marL="457200" lvl="0" indent="-342900" algn="l" rtl="0">
              <a:lnSpc>
                <a:spcPct val="100000"/>
              </a:lnSpc>
              <a:spcBef>
                <a:spcPts val="1000"/>
              </a:spcBef>
              <a:spcAft>
                <a:spcPts val="0"/>
              </a:spcAft>
              <a:buClr>
                <a:srgbClr val="374151"/>
              </a:buClr>
              <a:buSzPct val="97297"/>
              <a:buFont typeface="Roboto"/>
              <a:buChar char="•"/>
            </a:pPr>
            <a:r>
              <a:rPr lang="en-US" sz="2000"/>
              <a:t>The regional implementation framework for newborn, child and adolescent health, 2019-2023</a:t>
            </a:r>
            <a:endParaRPr sz="2000">
              <a:highlight>
                <a:srgbClr val="F7F7F8"/>
              </a:highlight>
            </a:endParaRPr>
          </a:p>
          <a:p>
            <a:pPr marL="457200" lvl="0" indent="-342900" algn="l" rtl="0">
              <a:lnSpc>
                <a:spcPct val="100000"/>
              </a:lnSpc>
              <a:spcBef>
                <a:spcPts val="1000"/>
              </a:spcBef>
              <a:spcAft>
                <a:spcPts val="0"/>
              </a:spcAft>
              <a:buClr>
                <a:srgbClr val="374151"/>
              </a:buClr>
              <a:buSzPct val="97297"/>
              <a:buFont typeface="Roboto"/>
              <a:buChar char="•"/>
            </a:pPr>
            <a:r>
              <a:rPr lang="en-US" sz="2000"/>
              <a:t>Goals:</a:t>
            </a:r>
            <a:endParaRPr/>
          </a:p>
          <a:p>
            <a:pPr marL="628650" lvl="1" indent="-342900" algn="l" rtl="0">
              <a:lnSpc>
                <a:spcPct val="100000"/>
              </a:lnSpc>
              <a:spcBef>
                <a:spcPts val="1000"/>
              </a:spcBef>
              <a:spcAft>
                <a:spcPts val="0"/>
              </a:spcAft>
              <a:buClr>
                <a:srgbClr val="374151"/>
              </a:buClr>
              <a:buSzPct val="97297"/>
              <a:buFont typeface="Roboto"/>
              <a:buChar char="•"/>
            </a:pPr>
            <a:r>
              <a:rPr lang="en-US" sz="2000"/>
              <a:t>Support </a:t>
            </a:r>
            <a:r>
              <a:rPr lang="en-US" sz="2000" b="1"/>
              <a:t>cost-effective, evidence-based interventions </a:t>
            </a:r>
            <a:r>
              <a:rPr lang="en-US" sz="2000"/>
              <a:t>within the framework of </a:t>
            </a:r>
            <a:r>
              <a:rPr lang="en-US" sz="2000" b="1"/>
              <a:t>UHC and humanitarian action</a:t>
            </a:r>
            <a:endParaRPr/>
          </a:p>
          <a:p>
            <a:pPr marL="628650" lvl="1" indent="-342900" algn="l" rtl="0">
              <a:lnSpc>
                <a:spcPct val="100000"/>
              </a:lnSpc>
              <a:spcBef>
                <a:spcPts val="1000"/>
              </a:spcBef>
              <a:spcAft>
                <a:spcPts val="0"/>
              </a:spcAft>
              <a:buClr>
                <a:srgbClr val="374151"/>
              </a:buClr>
              <a:buSzPct val="97297"/>
              <a:buFont typeface="Roboto"/>
              <a:buChar char="•"/>
            </a:pPr>
            <a:r>
              <a:rPr lang="en-US" sz="2000"/>
              <a:t>Implement </a:t>
            </a:r>
            <a:r>
              <a:rPr lang="en-US" sz="2000" b="1"/>
              <a:t>age-specific interventions</a:t>
            </a:r>
            <a:endParaRPr/>
          </a:p>
          <a:p>
            <a:pPr marL="628650" lvl="1" indent="-342900" algn="l" rtl="0">
              <a:lnSpc>
                <a:spcPct val="100000"/>
              </a:lnSpc>
              <a:spcBef>
                <a:spcPts val="1000"/>
              </a:spcBef>
              <a:spcAft>
                <a:spcPts val="0"/>
              </a:spcAft>
              <a:buClr>
                <a:srgbClr val="374151"/>
              </a:buClr>
              <a:buSzPct val="97297"/>
              <a:buFont typeface="Roboto"/>
              <a:buChar char="•"/>
            </a:pPr>
            <a:r>
              <a:rPr lang="en-US" sz="2000"/>
              <a:t>Prioritize </a:t>
            </a:r>
            <a:r>
              <a:rPr lang="en-US" sz="2000" b="1"/>
              <a:t>adolescent health and development </a:t>
            </a:r>
            <a:r>
              <a:rPr lang="en-US" sz="2000"/>
              <a:t>for a stronger focus</a:t>
            </a:r>
            <a:endParaRPr/>
          </a:p>
        </p:txBody>
      </p:sp>
      <p:sp>
        <p:nvSpPr>
          <p:cNvPr id="1201" name="Google Shape;1201;p1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marR="0" lvl="0" indent="0" algn="r" rtl="0">
              <a:spcBef>
                <a:spcPts val="0"/>
              </a:spcBef>
              <a:spcAft>
                <a:spcPts val="600"/>
              </a:spcAft>
              <a:buClr>
                <a:srgbClr val="000000"/>
              </a:buClr>
              <a:buSzPts val="900"/>
              <a:buFont typeface="Arial"/>
              <a:buNone/>
            </a:pPr>
            <a:fld id="{00000000-1234-1234-1234-123412341234}" type="slidenum">
              <a:rPr lang="en-US" b="0" i="0" u="none" strike="noStrike" cap="none"/>
              <a:t>14</a:t>
            </a:fld>
            <a:endParaRPr b="0" i="0" u="none" strike="noStrike" cap="none"/>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prstGeom prst="rect">
            <a:avLst/>
          </a:prstGeom>
        </p:spPr>
        <p:txBody>
          <a:bodyPr>
            <a:normAutofit/>
          </a:bodyPr>
          <a:lstStyle/>
          <a:p>
            <a:r>
              <a:rPr lang="en-US" dirty="0"/>
              <a:t>Strategic areas of the framework</a:t>
            </a:r>
          </a:p>
        </p:txBody>
      </p:sp>
      <p:grpSp>
        <p:nvGrpSpPr>
          <p:cNvPr id="44" name="Group 43"/>
          <p:cNvGrpSpPr/>
          <p:nvPr/>
        </p:nvGrpSpPr>
        <p:grpSpPr>
          <a:xfrm>
            <a:off x="4931596" y="935862"/>
            <a:ext cx="4623370" cy="3413708"/>
            <a:chOff x="3533813" y="935862"/>
            <a:chExt cx="3413708" cy="3413708"/>
          </a:xfrm>
        </p:grpSpPr>
        <p:sp>
          <p:nvSpPr>
            <p:cNvPr id="22" name="Pie 21"/>
            <p:cNvSpPr/>
            <p:nvPr/>
          </p:nvSpPr>
          <p:spPr>
            <a:xfrm>
              <a:off x="3655158" y="1163137"/>
              <a:ext cx="3150437" cy="2964486"/>
            </a:xfrm>
            <a:prstGeom prst="pie">
              <a:avLst>
                <a:gd name="adj1" fmla="val 16200000"/>
                <a:gd name="adj2" fmla="val 1800000"/>
              </a:avLst>
            </a:prstGeom>
            <a:solidFill>
              <a:srgbClr val="9E1271"/>
            </a:solidFill>
            <a:ln>
              <a:noFill/>
            </a:ln>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3" name="Pie 4"/>
            <p:cNvSpPr/>
            <p:nvPr/>
          </p:nvSpPr>
          <p:spPr>
            <a:xfrm>
              <a:off x="5318226" y="1805933"/>
              <a:ext cx="1144022" cy="904054"/>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666750">
                <a:lnSpc>
                  <a:spcPct val="90000"/>
                </a:lnSpc>
                <a:spcBef>
                  <a:spcPct val="0"/>
                </a:spcBef>
                <a:spcAft>
                  <a:spcPct val="35000"/>
                </a:spcAft>
              </a:pPr>
              <a:r>
                <a:rPr lang="en-US" b="1" kern="1200" dirty="0">
                  <a:solidFill>
                    <a:srgbClr val="FFFFFF"/>
                  </a:solidFill>
                  <a:latin typeface="Franklin Gothic Demi Cond"/>
                  <a:cs typeface="Franklin Gothic Demi Cond"/>
                </a:rPr>
                <a:t>PROTECTION DURING HUMANITARIAN EMERGENCIES</a:t>
              </a:r>
            </a:p>
          </p:txBody>
        </p:sp>
        <p:sp>
          <p:nvSpPr>
            <p:cNvPr id="24" name="Circular Arrow 23"/>
            <p:cNvSpPr/>
            <p:nvPr/>
          </p:nvSpPr>
          <p:spPr>
            <a:xfrm>
              <a:off x="3533813" y="935862"/>
              <a:ext cx="3413708" cy="3413708"/>
            </a:xfrm>
            <a:prstGeom prst="circularArrow">
              <a:avLst>
                <a:gd name="adj1" fmla="val 5085"/>
                <a:gd name="adj2" fmla="val 327528"/>
                <a:gd name="adj3" fmla="val 1472472"/>
                <a:gd name="adj4" fmla="val 16199432"/>
                <a:gd name="adj5" fmla="val 5932"/>
              </a:avLst>
            </a:prstGeom>
            <a:solidFill>
              <a:srgbClr val="333333"/>
            </a:solid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hueOff val="0"/>
                <a:satOff val="0"/>
                <a:lumOff val="0"/>
                <a:alphaOff val="0"/>
              </a:schemeClr>
            </a:fontRef>
          </p:style>
          <p:txBody>
            <a:bodyPr/>
            <a:lstStyle/>
            <a:p>
              <a:endParaRPr lang="fr-FR"/>
            </a:p>
          </p:txBody>
        </p:sp>
      </p:grpSp>
      <p:grpSp>
        <p:nvGrpSpPr>
          <p:cNvPr id="8" name="Group 7"/>
          <p:cNvGrpSpPr/>
          <p:nvPr/>
        </p:nvGrpSpPr>
        <p:grpSpPr>
          <a:xfrm>
            <a:off x="3698697" y="2097975"/>
            <a:ext cx="4869950" cy="4004873"/>
            <a:chOff x="2848809" y="1901580"/>
            <a:chExt cx="3413708" cy="3413708"/>
          </a:xfrm>
        </p:grpSpPr>
        <p:sp>
          <p:nvSpPr>
            <p:cNvPr id="20" name="Pie 19"/>
            <p:cNvSpPr/>
            <p:nvPr/>
          </p:nvSpPr>
          <p:spPr>
            <a:xfrm>
              <a:off x="3053484" y="2097055"/>
              <a:ext cx="3037622" cy="3037622"/>
            </a:xfrm>
            <a:prstGeom prst="pie">
              <a:avLst>
                <a:gd name="adj1" fmla="val 1800000"/>
                <a:gd name="adj2" fmla="val 9000000"/>
              </a:avLst>
            </a:prstGeom>
            <a:solidFill>
              <a:srgbClr val="226A74"/>
            </a:solidFill>
            <a:ln>
              <a:noFill/>
            </a:ln>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1" name="Pie 6"/>
            <p:cNvSpPr/>
            <p:nvPr/>
          </p:nvSpPr>
          <p:spPr>
            <a:xfrm>
              <a:off x="3776729" y="4054733"/>
              <a:ext cx="1627297" cy="795567"/>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666750">
                <a:lnSpc>
                  <a:spcPct val="90000"/>
                </a:lnSpc>
                <a:spcBef>
                  <a:spcPct val="0"/>
                </a:spcBef>
                <a:spcAft>
                  <a:spcPct val="35000"/>
                </a:spcAft>
              </a:pPr>
              <a:r>
                <a:rPr lang="en-US" b="1" kern="1200" dirty="0">
                  <a:solidFill>
                    <a:srgbClr val="FFFFFF"/>
                  </a:solidFill>
                  <a:latin typeface="Franklin Gothic Demi Cond"/>
                  <a:cs typeface="Franklin Gothic Demi Cond"/>
                </a:rPr>
                <a:t>INTEGRATION AND MULTISECTORAL COORDINATION  </a:t>
              </a:r>
            </a:p>
          </p:txBody>
        </p:sp>
        <p:sp>
          <p:nvSpPr>
            <p:cNvPr id="25" name="Circular Arrow 24"/>
            <p:cNvSpPr/>
            <p:nvPr/>
          </p:nvSpPr>
          <p:spPr>
            <a:xfrm>
              <a:off x="2848809" y="1901580"/>
              <a:ext cx="3413708" cy="3413708"/>
            </a:xfrm>
            <a:prstGeom prst="circularArrow">
              <a:avLst>
                <a:gd name="adj1" fmla="val 5085"/>
                <a:gd name="adj2" fmla="val 327528"/>
                <a:gd name="adj3" fmla="val 8671970"/>
                <a:gd name="adj4" fmla="val 1800502"/>
                <a:gd name="adj5" fmla="val 5932"/>
              </a:avLst>
            </a:prstGeom>
            <a:solidFill>
              <a:srgbClr val="333333"/>
            </a:solid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0">
              <a:schemeClr val="accent4">
                <a:hueOff val="5197847"/>
                <a:satOff val="-23984"/>
                <a:lumOff val="883"/>
                <a:alphaOff val="0"/>
              </a:schemeClr>
            </a:effectRef>
            <a:fontRef idx="minor">
              <a:schemeClr val="lt1">
                <a:hueOff val="0"/>
                <a:satOff val="0"/>
                <a:lumOff val="0"/>
                <a:alphaOff val="0"/>
              </a:schemeClr>
            </a:fontRef>
          </p:style>
          <p:txBody>
            <a:bodyPr/>
            <a:lstStyle/>
            <a:p>
              <a:endParaRPr lang="fr-FR"/>
            </a:p>
          </p:txBody>
        </p:sp>
      </p:grpSp>
      <p:grpSp>
        <p:nvGrpSpPr>
          <p:cNvPr id="41" name="Group 40"/>
          <p:cNvGrpSpPr/>
          <p:nvPr/>
        </p:nvGrpSpPr>
        <p:grpSpPr>
          <a:xfrm>
            <a:off x="2403026" y="925112"/>
            <a:ext cx="4623370" cy="3413708"/>
            <a:chOff x="1537085" y="1687524"/>
            <a:chExt cx="3413708" cy="3413708"/>
          </a:xfrm>
        </p:grpSpPr>
        <p:sp>
          <p:nvSpPr>
            <p:cNvPr id="18" name="Pie 17"/>
            <p:cNvSpPr/>
            <p:nvPr/>
          </p:nvSpPr>
          <p:spPr>
            <a:xfrm>
              <a:off x="1674849" y="1927547"/>
              <a:ext cx="3037622" cy="3037622"/>
            </a:xfrm>
            <a:prstGeom prst="pie">
              <a:avLst>
                <a:gd name="adj1" fmla="val 9000000"/>
                <a:gd name="adj2" fmla="val 16200000"/>
              </a:avLst>
            </a:prstGeom>
            <a:solidFill>
              <a:srgbClr val="808003"/>
            </a:solidFill>
            <a:ln>
              <a:noFill/>
            </a:ln>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9" name="Pie 8"/>
            <p:cNvSpPr/>
            <p:nvPr/>
          </p:nvSpPr>
          <p:spPr>
            <a:xfrm>
              <a:off x="2120345" y="2528164"/>
              <a:ext cx="906303" cy="904054"/>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666750">
                <a:lnSpc>
                  <a:spcPct val="90000"/>
                </a:lnSpc>
                <a:spcBef>
                  <a:spcPct val="0"/>
                </a:spcBef>
                <a:spcAft>
                  <a:spcPct val="35000"/>
                </a:spcAft>
              </a:pPr>
              <a:r>
                <a:rPr lang="en-US" b="1" kern="1200" dirty="0">
                  <a:solidFill>
                    <a:srgbClr val="FFFFFF"/>
                  </a:solidFill>
                  <a:latin typeface="Franklin Gothic Demi Cond"/>
                  <a:cs typeface="Franklin Gothic Demi Cond"/>
                </a:rPr>
                <a:t>ACCESS, EQUITY AND QUALITY FOR UHC</a:t>
              </a:r>
            </a:p>
          </p:txBody>
        </p:sp>
        <p:sp>
          <p:nvSpPr>
            <p:cNvPr id="26" name="Circular Arrow 25"/>
            <p:cNvSpPr/>
            <p:nvPr/>
          </p:nvSpPr>
          <p:spPr>
            <a:xfrm>
              <a:off x="1537085" y="1687524"/>
              <a:ext cx="3413708" cy="3413708"/>
            </a:xfrm>
            <a:prstGeom prst="circularArrow">
              <a:avLst>
                <a:gd name="adj1" fmla="val 5085"/>
                <a:gd name="adj2" fmla="val 327528"/>
                <a:gd name="adj3" fmla="val 15873039"/>
                <a:gd name="adj4" fmla="val 9000000"/>
                <a:gd name="adj5" fmla="val 5932"/>
              </a:avLst>
            </a:prstGeom>
            <a:solidFill>
              <a:srgbClr val="4C4C4C"/>
            </a:solid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0">
              <a:schemeClr val="accent4">
                <a:hueOff val="10395693"/>
                <a:satOff val="-47968"/>
                <a:lumOff val="1765"/>
                <a:alphaOff val="0"/>
              </a:schemeClr>
            </a:effectRef>
            <a:fontRef idx="minor">
              <a:schemeClr val="lt1">
                <a:hueOff val="0"/>
                <a:satOff val="0"/>
                <a:lumOff val="0"/>
                <a:alphaOff val="0"/>
              </a:schemeClr>
            </a:fontRef>
          </p:style>
          <p:txBody>
            <a:bodyPr/>
            <a:lstStyle/>
            <a:p>
              <a:endParaRPr lang="fr-FR"/>
            </a:p>
          </p:txBody>
        </p:sp>
      </p:grpSp>
      <p:sp>
        <p:nvSpPr>
          <p:cNvPr id="27" name="TextBox 26">
            <a:extLst>
              <a:ext uri="{FF2B5EF4-FFF2-40B4-BE49-F238E27FC236}">
                <a16:creationId xmlns:a16="http://schemas.microsoft.com/office/drawing/2014/main" id="{AF980573-4912-4A41-94A2-1A65DD2EBEF0}"/>
              </a:ext>
            </a:extLst>
          </p:cNvPr>
          <p:cNvSpPr txBox="1"/>
          <p:nvPr/>
        </p:nvSpPr>
        <p:spPr>
          <a:xfrm>
            <a:off x="652164" y="2376169"/>
            <a:ext cx="1932888" cy="307777"/>
          </a:xfrm>
          <a:prstGeom prst="rect">
            <a:avLst/>
          </a:prstGeom>
          <a:noFill/>
        </p:spPr>
        <p:txBody>
          <a:bodyPr wrap="square" rtlCol="0">
            <a:spAutoFit/>
          </a:bodyPr>
          <a:lstStyle/>
          <a:p>
            <a:pPr defTabSz="685800"/>
            <a:r>
              <a:rPr lang="en-US" b="1" dirty="0">
                <a:solidFill>
                  <a:srgbClr val="808003"/>
                </a:solidFill>
                <a:latin typeface="Franklin Gothic Demi Cond"/>
                <a:cs typeface="Franklin Gothic Demi Cond"/>
              </a:rPr>
              <a:t>STRATEGIC AREA 1</a:t>
            </a:r>
          </a:p>
        </p:txBody>
      </p:sp>
      <p:sp>
        <p:nvSpPr>
          <p:cNvPr id="28" name="TextBox 27">
            <a:extLst>
              <a:ext uri="{FF2B5EF4-FFF2-40B4-BE49-F238E27FC236}">
                <a16:creationId xmlns:a16="http://schemas.microsoft.com/office/drawing/2014/main" id="{97F189FC-8BEB-462E-9FBB-0D67B28B3350}"/>
              </a:ext>
            </a:extLst>
          </p:cNvPr>
          <p:cNvSpPr txBox="1"/>
          <p:nvPr/>
        </p:nvSpPr>
        <p:spPr>
          <a:xfrm>
            <a:off x="4859375" y="6321176"/>
            <a:ext cx="2309650" cy="307777"/>
          </a:xfrm>
          <a:prstGeom prst="rect">
            <a:avLst/>
          </a:prstGeom>
          <a:noFill/>
        </p:spPr>
        <p:txBody>
          <a:bodyPr wrap="square" rtlCol="0">
            <a:spAutoFit/>
          </a:bodyPr>
          <a:lstStyle/>
          <a:p>
            <a:pPr algn="ctr" defTabSz="685800"/>
            <a:r>
              <a:rPr lang="en-US" b="1" dirty="0">
                <a:solidFill>
                  <a:srgbClr val="226A74"/>
                </a:solidFill>
                <a:latin typeface="Franklin Gothic Demi Cond"/>
                <a:cs typeface="Franklin Gothic Demi Cond"/>
              </a:rPr>
              <a:t>STRATEGIC AREA 3</a:t>
            </a:r>
          </a:p>
        </p:txBody>
      </p:sp>
      <p:sp>
        <p:nvSpPr>
          <p:cNvPr id="29" name="TextBox 28">
            <a:extLst>
              <a:ext uri="{FF2B5EF4-FFF2-40B4-BE49-F238E27FC236}">
                <a16:creationId xmlns:a16="http://schemas.microsoft.com/office/drawing/2014/main" id="{B14AF17C-347F-42B8-AA84-A2A5DD66125A}"/>
              </a:ext>
            </a:extLst>
          </p:cNvPr>
          <p:cNvSpPr txBox="1"/>
          <p:nvPr/>
        </p:nvSpPr>
        <p:spPr>
          <a:xfrm>
            <a:off x="9798068" y="2252548"/>
            <a:ext cx="1872156" cy="307777"/>
          </a:xfrm>
          <a:prstGeom prst="rect">
            <a:avLst/>
          </a:prstGeom>
          <a:noFill/>
        </p:spPr>
        <p:txBody>
          <a:bodyPr wrap="square" rtlCol="0">
            <a:spAutoFit/>
          </a:bodyPr>
          <a:lstStyle/>
          <a:p>
            <a:r>
              <a:rPr lang="en-US" b="1" dirty="0">
                <a:solidFill>
                  <a:srgbClr val="9E1271"/>
                </a:solidFill>
                <a:latin typeface="Franklin Gothic Demi Cond"/>
                <a:cs typeface="Franklin Gothic Demi Cond"/>
              </a:rPr>
              <a:t>STRATEGIC AREA 2</a:t>
            </a:r>
          </a:p>
        </p:txBody>
      </p:sp>
      <p:sp>
        <p:nvSpPr>
          <p:cNvPr id="30" name="Slide Number Placeholder 5"/>
          <p:cNvSpPr txBox="1">
            <a:spLocks/>
          </p:cNvSpPr>
          <p:nvPr/>
        </p:nvSpPr>
        <p:spPr>
          <a:xfrm>
            <a:off x="1524000" y="6263828"/>
            <a:ext cx="34544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Franklin Gothic Medium Cond"/>
                <a:ea typeface="+mn-ea"/>
                <a:cs typeface="Franklin Gothic Medium Con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2EE1290-9E1B-4365-AB05-C2444418A1B0}" type="slidenum">
              <a:rPr lang="en-US"/>
              <a:pPr/>
              <a:t>15</a:t>
            </a:fld>
            <a:endParaRPr lang="en-US" dirty="0"/>
          </a:p>
        </p:txBody>
      </p:sp>
      <p:grpSp>
        <p:nvGrpSpPr>
          <p:cNvPr id="9" name="Group 8"/>
          <p:cNvGrpSpPr/>
          <p:nvPr/>
        </p:nvGrpSpPr>
        <p:grpSpPr>
          <a:xfrm>
            <a:off x="5261834" y="2285345"/>
            <a:ext cx="1504732" cy="1504732"/>
            <a:chOff x="4104763" y="2139950"/>
            <a:chExt cx="1244600" cy="1244600"/>
          </a:xfrm>
          <a:effectLst/>
        </p:grpSpPr>
        <p:sp>
          <p:nvSpPr>
            <p:cNvPr id="2" name="Oval 1"/>
            <p:cNvSpPr/>
            <p:nvPr/>
          </p:nvSpPr>
          <p:spPr>
            <a:xfrm>
              <a:off x="4104763" y="2139950"/>
              <a:ext cx="1244600" cy="1244600"/>
            </a:xfrm>
            <a:prstGeom prst="ellipse">
              <a:avLst/>
            </a:prstGeom>
            <a:solidFill>
              <a:srgbClr val="333333"/>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child silo.ai"/>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4435091" y="2380342"/>
              <a:ext cx="596637" cy="725028"/>
            </a:xfrm>
            <a:prstGeom prst="rect">
              <a:avLst/>
            </a:prstGeom>
          </p:spPr>
        </p:pic>
        <p:sp>
          <p:nvSpPr>
            <p:cNvPr id="12" name="TextBox 11">
              <a:extLst>
                <a:ext uri="{FF2B5EF4-FFF2-40B4-BE49-F238E27FC236}">
                  <a16:creationId xmlns:a16="http://schemas.microsoft.com/office/drawing/2014/main" id="{AD98438A-DD8F-49EE-9818-F74FF3C5EC79}"/>
                </a:ext>
              </a:extLst>
            </p:cNvPr>
            <p:cNvSpPr txBox="1"/>
            <p:nvPr/>
          </p:nvSpPr>
          <p:spPr>
            <a:xfrm>
              <a:off x="4172113" y="2191903"/>
              <a:ext cx="1086487" cy="280026"/>
            </a:xfrm>
            <a:prstGeom prst="rect">
              <a:avLst/>
            </a:prstGeom>
            <a:noFill/>
          </p:spPr>
          <p:txBody>
            <a:bodyPr wrap="square" rtlCol="0">
              <a:spAutoFit/>
            </a:bodyPr>
            <a:lstStyle/>
            <a:p>
              <a:pPr algn="ctr" defTabSz="685800"/>
              <a:r>
                <a:rPr lang="en-US" sz="1600" b="1" dirty="0">
                  <a:solidFill>
                    <a:schemeClr val="bg1"/>
                  </a:solidFill>
                  <a:latin typeface="Franklin Gothic Demi Cond"/>
                  <a:cs typeface="Franklin Gothic Demi Cond"/>
                </a:rPr>
                <a:t>CHILD</a:t>
              </a:r>
            </a:p>
          </p:txBody>
        </p:sp>
        <p:sp>
          <p:nvSpPr>
            <p:cNvPr id="39" name="TextBox 38">
              <a:extLst>
                <a:ext uri="{FF2B5EF4-FFF2-40B4-BE49-F238E27FC236}">
                  <a16:creationId xmlns:a16="http://schemas.microsoft.com/office/drawing/2014/main" id="{AD98438A-DD8F-49EE-9818-F74FF3C5EC79}"/>
                </a:ext>
              </a:extLst>
            </p:cNvPr>
            <p:cNvSpPr txBox="1"/>
            <p:nvPr/>
          </p:nvSpPr>
          <p:spPr>
            <a:xfrm>
              <a:off x="4110574" y="3022795"/>
              <a:ext cx="1197551" cy="280026"/>
            </a:xfrm>
            <a:prstGeom prst="rect">
              <a:avLst/>
            </a:prstGeom>
            <a:noFill/>
          </p:spPr>
          <p:txBody>
            <a:bodyPr wrap="square" rtlCol="0">
              <a:spAutoFit/>
            </a:bodyPr>
            <a:lstStyle/>
            <a:p>
              <a:pPr algn="ctr" defTabSz="685800"/>
              <a:r>
                <a:rPr lang="en-US" sz="1600" b="1" dirty="0">
                  <a:solidFill>
                    <a:schemeClr val="bg1"/>
                  </a:solidFill>
                  <a:latin typeface="Franklin Gothic Demi Cond"/>
                  <a:cs typeface="Franklin Gothic Demi Cond"/>
                </a:rPr>
                <a:t>CENTRED</a:t>
              </a:r>
              <a:endParaRPr lang="en-US" sz="1350" b="1" dirty="0">
                <a:solidFill>
                  <a:schemeClr val="bg1"/>
                </a:solidFill>
                <a:latin typeface="Franklin Gothic Demi Cond"/>
                <a:cs typeface="Franklin Gothic Demi Cond"/>
              </a:endParaRPr>
            </a:p>
          </p:txBody>
        </p:sp>
      </p:grpSp>
      <p:cxnSp>
        <p:nvCxnSpPr>
          <p:cNvPr id="46" name="Straight Connector 45"/>
          <p:cNvCxnSpPr/>
          <p:nvPr/>
        </p:nvCxnSpPr>
        <p:spPr>
          <a:xfrm>
            <a:off x="555807" y="2869394"/>
            <a:ext cx="1746276" cy="0"/>
          </a:xfrm>
          <a:prstGeom prst="line">
            <a:avLst/>
          </a:prstGeom>
          <a:ln w="1905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9640315" y="2631966"/>
            <a:ext cx="1746276" cy="0"/>
          </a:xfrm>
          <a:prstGeom prst="line">
            <a:avLst/>
          </a:prstGeom>
          <a:ln w="1905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108499" y="6728429"/>
            <a:ext cx="1746276" cy="0"/>
          </a:xfrm>
          <a:prstGeom prst="line">
            <a:avLst/>
          </a:prstGeom>
          <a:ln w="19050" cmpd="sng">
            <a:solidFill>
              <a:srgbClr val="FF6600"/>
            </a:solidFill>
          </a:ln>
        </p:spPr>
        <p:style>
          <a:lnRef idx="2">
            <a:schemeClr val="accent1"/>
          </a:lnRef>
          <a:fillRef idx="0">
            <a:schemeClr val="accent1"/>
          </a:fillRef>
          <a:effectRef idx="1">
            <a:schemeClr val="accent1"/>
          </a:effectRef>
          <a:fontRef idx="minor">
            <a:schemeClr val="tx1"/>
          </a:fontRef>
        </p:style>
      </p:cxnSp>
      <p:sp>
        <p:nvSpPr>
          <p:cNvPr id="4" name="Oval 3">
            <a:extLst>
              <a:ext uri="{FF2B5EF4-FFF2-40B4-BE49-F238E27FC236}">
                <a16:creationId xmlns:a16="http://schemas.microsoft.com/office/drawing/2014/main" id="{033AEE8F-4458-053B-EC5F-2693B68FF1B5}"/>
              </a:ext>
            </a:extLst>
          </p:cNvPr>
          <p:cNvSpPr/>
          <p:nvPr/>
        </p:nvSpPr>
        <p:spPr>
          <a:xfrm>
            <a:off x="6656833" y="470964"/>
            <a:ext cx="4883003" cy="33285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77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271" y="190954"/>
            <a:ext cx="10497457" cy="1260475"/>
          </a:xfrm>
        </p:spPr>
        <p:txBody>
          <a:bodyPr/>
          <a:lstStyle/>
          <a:p>
            <a:r>
              <a:rPr lang="en-AU" b="1" dirty="0"/>
              <a:t>Rationale: Significant gap</a:t>
            </a:r>
          </a:p>
        </p:txBody>
      </p:sp>
      <p:graphicFrame>
        <p:nvGraphicFramePr>
          <p:cNvPr id="3" name="Content Placeholder 2">
            <a:extLst>
              <a:ext uri="{FF2B5EF4-FFF2-40B4-BE49-F238E27FC236}">
                <a16:creationId xmlns:a16="http://schemas.microsoft.com/office/drawing/2014/main" id="{26C22293-0B4F-4B5D-832E-886261A5FF5A}"/>
              </a:ext>
            </a:extLst>
          </p:cNvPr>
          <p:cNvGraphicFramePr>
            <a:graphicFrameLocks noGrp="1"/>
          </p:cNvGraphicFramePr>
          <p:nvPr>
            <p:ph idx="1"/>
          </p:nvPr>
        </p:nvGraphicFramePr>
        <p:xfrm>
          <a:off x="904420" y="-99062"/>
          <a:ext cx="10515600" cy="3528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2A1AEC09-B42B-4E51-B61C-E0D6B3807AF5}"/>
              </a:ext>
            </a:extLst>
          </p:cNvPr>
          <p:cNvPicPr>
            <a:picLocks noChangeAspect="1"/>
          </p:cNvPicPr>
          <p:nvPr/>
        </p:nvPicPr>
        <p:blipFill>
          <a:blip r:embed="rId8"/>
          <a:stretch>
            <a:fillRect/>
          </a:stretch>
        </p:blipFill>
        <p:spPr>
          <a:xfrm>
            <a:off x="2117674" y="5163894"/>
            <a:ext cx="682811" cy="326911"/>
          </a:xfrm>
          <a:prstGeom prst="rect">
            <a:avLst/>
          </a:prstGeom>
        </p:spPr>
      </p:pic>
      <p:pic>
        <p:nvPicPr>
          <p:cNvPr id="9" name="Picture 8">
            <a:extLst>
              <a:ext uri="{FF2B5EF4-FFF2-40B4-BE49-F238E27FC236}">
                <a16:creationId xmlns:a16="http://schemas.microsoft.com/office/drawing/2014/main" id="{EF6AAE8A-7BE8-4AD7-811C-2971DE358343}"/>
              </a:ext>
            </a:extLst>
          </p:cNvPr>
          <p:cNvPicPr>
            <a:picLocks noChangeAspect="1"/>
          </p:cNvPicPr>
          <p:nvPr/>
        </p:nvPicPr>
        <p:blipFill>
          <a:blip r:embed="rId9"/>
          <a:stretch>
            <a:fillRect/>
          </a:stretch>
        </p:blipFill>
        <p:spPr>
          <a:xfrm>
            <a:off x="4585246" y="5059103"/>
            <a:ext cx="682811" cy="536494"/>
          </a:xfrm>
          <a:prstGeom prst="rect">
            <a:avLst/>
          </a:prstGeom>
        </p:spPr>
      </p:pic>
      <p:pic>
        <p:nvPicPr>
          <p:cNvPr id="11" name="Picture 10">
            <a:extLst>
              <a:ext uri="{FF2B5EF4-FFF2-40B4-BE49-F238E27FC236}">
                <a16:creationId xmlns:a16="http://schemas.microsoft.com/office/drawing/2014/main" id="{69F7F823-9D4E-4731-9169-2530156C0362}"/>
              </a:ext>
            </a:extLst>
          </p:cNvPr>
          <p:cNvPicPr>
            <a:picLocks noChangeAspect="1"/>
          </p:cNvPicPr>
          <p:nvPr/>
        </p:nvPicPr>
        <p:blipFill>
          <a:blip r:embed="rId10"/>
          <a:stretch>
            <a:fillRect/>
          </a:stretch>
        </p:blipFill>
        <p:spPr>
          <a:xfrm>
            <a:off x="6358168" y="4448729"/>
            <a:ext cx="952500" cy="1220747"/>
          </a:xfrm>
          <a:prstGeom prst="rect">
            <a:avLst/>
          </a:prstGeom>
        </p:spPr>
      </p:pic>
      <p:pic>
        <p:nvPicPr>
          <p:cNvPr id="13" name="Picture 12">
            <a:extLst>
              <a:ext uri="{FF2B5EF4-FFF2-40B4-BE49-F238E27FC236}">
                <a16:creationId xmlns:a16="http://schemas.microsoft.com/office/drawing/2014/main" id="{F64C7FFC-8D0A-4D71-88CB-6FD93C5C6284}"/>
              </a:ext>
            </a:extLst>
          </p:cNvPr>
          <p:cNvPicPr>
            <a:picLocks noChangeAspect="1"/>
          </p:cNvPicPr>
          <p:nvPr/>
        </p:nvPicPr>
        <p:blipFill>
          <a:blip r:embed="rId11"/>
          <a:stretch>
            <a:fillRect/>
          </a:stretch>
        </p:blipFill>
        <p:spPr>
          <a:xfrm>
            <a:off x="6726010" y="4428843"/>
            <a:ext cx="952500" cy="1220747"/>
          </a:xfrm>
          <a:prstGeom prst="rect">
            <a:avLst/>
          </a:prstGeom>
        </p:spPr>
      </p:pic>
      <p:pic>
        <p:nvPicPr>
          <p:cNvPr id="15" name="Picture 14">
            <a:extLst>
              <a:ext uri="{FF2B5EF4-FFF2-40B4-BE49-F238E27FC236}">
                <a16:creationId xmlns:a16="http://schemas.microsoft.com/office/drawing/2014/main" id="{ABB4EA39-F2AC-463C-8654-3802713487AF}"/>
              </a:ext>
            </a:extLst>
          </p:cNvPr>
          <p:cNvPicPr>
            <a:picLocks noChangeAspect="1"/>
          </p:cNvPicPr>
          <p:nvPr/>
        </p:nvPicPr>
        <p:blipFill>
          <a:blip r:embed="rId12"/>
          <a:stretch>
            <a:fillRect/>
          </a:stretch>
        </p:blipFill>
        <p:spPr>
          <a:xfrm>
            <a:off x="9436834" y="4430390"/>
            <a:ext cx="1219200" cy="1219200"/>
          </a:xfrm>
          <a:prstGeom prst="rect">
            <a:avLst/>
          </a:prstGeom>
        </p:spPr>
      </p:pic>
      <p:pic>
        <p:nvPicPr>
          <p:cNvPr id="17" name="Picture 16">
            <a:extLst>
              <a:ext uri="{FF2B5EF4-FFF2-40B4-BE49-F238E27FC236}">
                <a16:creationId xmlns:a16="http://schemas.microsoft.com/office/drawing/2014/main" id="{92E2A8DB-9FE5-4845-8F5B-376F40F02FB8}"/>
              </a:ext>
            </a:extLst>
          </p:cNvPr>
          <p:cNvPicPr>
            <a:picLocks noChangeAspect="1"/>
          </p:cNvPicPr>
          <p:nvPr/>
        </p:nvPicPr>
        <p:blipFill>
          <a:blip r:embed="rId13"/>
          <a:stretch>
            <a:fillRect/>
          </a:stretch>
        </p:blipFill>
        <p:spPr>
          <a:xfrm>
            <a:off x="1230867" y="1053095"/>
            <a:ext cx="1899156" cy="2665921"/>
          </a:xfrm>
          <a:prstGeom prst="rect">
            <a:avLst/>
          </a:prstGeom>
          <a:ln w="12700">
            <a:solidFill>
              <a:schemeClr val="tx1"/>
            </a:solidFill>
          </a:ln>
        </p:spPr>
      </p:pic>
      <p:graphicFrame>
        <p:nvGraphicFramePr>
          <p:cNvPr id="19" name="Diagram 18">
            <a:extLst>
              <a:ext uri="{FF2B5EF4-FFF2-40B4-BE49-F238E27FC236}">
                <a16:creationId xmlns:a16="http://schemas.microsoft.com/office/drawing/2014/main" id="{D3CCFC9B-4E9A-4242-91A0-09BFD585C623}"/>
              </a:ext>
            </a:extLst>
          </p:cNvPr>
          <p:cNvGraphicFramePr/>
          <p:nvPr/>
        </p:nvGraphicFramePr>
        <p:xfrm>
          <a:off x="1542274" y="1945305"/>
          <a:ext cx="9418860" cy="266592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0" name="Oval 19">
            <a:extLst>
              <a:ext uri="{FF2B5EF4-FFF2-40B4-BE49-F238E27FC236}">
                <a16:creationId xmlns:a16="http://schemas.microsoft.com/office/drawing/2014/main" id="{1671A60E-ED5F-42A5-B0B5-3E165E44EECE}"/>
              </a:ext>
            </a:extLst>
          </p:cNvPr>
          <p:cNvSpPr/>
          <p:nvPr/>
        </p:nvSpPr>
        <p:spPr>
          <a:xfrm>
            <a:off x="2353675" y="4017897"/>
            <a:ext cx="266592" cy="26659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p>
        </p:txBody>
      </p:sp>
      <p:pic>
        <p:nvPicPr>
          <p:cNvPr id="22" name="Picture 21">
            <a:extLst>
              <a:ext uri="{FF2B5EF4-FFF2-40B4-BE49-F238E27FC236}">
                <a16:creationId xmlns:a16="http://schemas.microsoft.com/office/drawing/2014/main" id="{AC3860B2-43EE-4F7F-8BD9-3356D6CE9F6B}"/>
              </a:ext>
            </a:extLst>
          </p:cNvPr>
          <p:cNvPicPr>
            <a:picLocks noChangeAspect="1"/>
          </p:cNvPicPr>
          <p:nvPr/>
        </p:nvPicPr>
        <p:blipFill>
          <a:blip r:embed="rId19"/>
          <a:stretch>
            <a:fillRect/>
          </a:stretch>
        </p:blipFill>
        <p:spPr>
          <a:xfrm>
            <a:off x="8487256" y="1053095"/>
            <a:ext cx="1899156" cy="2665921"/>
          </a:xfrm>
          <a:prstGeom prst="rect">
            <a:avLst/>
          </a:prstGeom>
        </p:spPr>
      </p:pic>
      <p:pic>
        <p:nvPicPr>
          <p:cNvPr id="24" name="Graphic 23" descr="Question Mark with solid fill">
            <a:extLst>
              <a:ext uri="{FF2B5EF4-FFF2-40B4-BE49-F238E27FC236}">
                <a16:creationId xmlns:a16="http://schemas.microsoft.com/office/drawing/2014/main" id="{96B920EC-18F3-4AD7-B08E-4BE0B58E8E9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366331" y="2336306"/>
            <a:ext cx="1110343" cy="914400"/>
          </a:xfrm>
          <a:prstGeom prst="rect">
            <a:avLst/>
          </a:prstGeom>
        </p:spPr>
      </p:pic>
      <p:pic>
        <p:nvPicPr>
          <p:cNvPr id="26" name="Picture 25">
            <a:extLst>
              <a:ext uri="{FF2B5EF4-FFF2-40B4-BE49-F238E27FC236}">
                <a16:creationId xmlns:a16="http://schemas.microsoft.com/office/drawing/2014/main" id="{C93FF38D-5C6B-459D-8DEC-14B7F005C166}"/>
              </a:ext>
            </a:extLst>
          </p:cNvPr>
          <p:cNvPicPr>
            <a:picLocks noChangeAspect="1"/>
          </p:cNvPicPr>
          <p:nvPr/>
        </p:nvPicPr>
        <p:blipFill>
          <a:blip r:embed="rId22"/>
          <a:stretch>
            <a:fillRect/>
          </a:stretch>
        </p:blipFill>
        <p:spPr>
          <a:xfrm>
            <a:off x="4180475" y="2348224"/>
            <a:ext cx="1109568" cy="914479"/>
          </a:xfrm>
          <a:prstGeom prst="rect">
            <a:avLst/>
          </a:prstGeom>
        </p:spPr>
      </p:pic>
    </p:spTree>
    <p:extLst>
      <p:ext uri="{BB962C8B-B14F-4D97-AF65-F5344CB8AC3E}">
        <p14:creationId xmlns:p14="http://schemas.microsoft.com/office/powerpoint/2010/main" val="2513736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Google Shape;1207;p16"/>
          <p:cNvSpPr txBox="1">
            <a:spLocks noGrp="1"/>
          </p:cNvSpPr>
          <p:nvPr>
            <p:ph type="title"/>
          </p:nvPr>
        </p:nvSpPr>
        <p:spPr>
          <a:xfrm>
            <a:off x="460435" y="685799"/>
            <a:ext cx="3509010" cy="231865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205C"/>
              </a:buClr>
              <a:buSzPts val="2400"/>
              <a:buFont typeface="Calibri"/>
              <a:buNone/>
            </a:pPr>
            <a:r>
              <a:rPr lang="en-US" sz="3400"/>
              <a:t>Child and adolescent health in humanitarian settings: operational guide</a:t>
            </a:r>
            <a:endParaRPr sz="3400"/>
          </a:p>
        </p:txBody>
      </p:sp>
      <p:pic>
        <p:nvPicPr>
          <p:cNvPr id="1208" name="Google Shape;1208;p16"/>
          <p:cNvPicPr preferRelativeResize="0"/>
          <p:nvPr/>
        </p:nvPicPr>
        <p:blipFill rotWithShape="1">
          <a:blip r:embed="rId3">
            <a:alphaModFix/>
          </a:blip>
          <a:srcRect/>
          <a:stretch/>
        </p:blipFill>
        <p:spPr>
          <a:xfrm>
            <a:off x="6514783" y="987425"/>
            <a:ext cx="3509010" cy="4873625"/>
          </a:xfrm>
          <a:prstGeom prst="rect">
            <a:avLst/>
          </a:prstGeom>
          <a:noFill/>
          <a:ln>
            <a:noFill/>
          </a:ln>
        </p:spPr>
      </p:pic>
      <p:sp>
        <p:nvSpPr>
          <p:cNvPr id="1209" name="Google Shape;1209;p1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00205C"/>
                </a:solidFill>
                <a:latin typeface="Calibri"/>
                <a:ea typeface="Calibri"/>
                <a:cs typeface="Calibri"/>
                <a:sym typeface="Calibri"/>
              </a:rPr>
              <a:t>17</a:t>
            </a:fld>
            <a:endParaRPr sz="900" b="0" i="0" u="none" strike="noStrike" cap="none">
              <a:solidFill>
                <a:srgbClr val="00205C"/>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17"/>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Operational guide - background</a:t>
            </a:r>
            <a:endParaRPr/>
          </a:p>
        </p:txBody>
      </p:sp>
      <p:sp>
        <p:nvSpPr>
          <p:cNvPr id="1215" name="Google Shape;1215;p17"/>
          <p:cNvSpPr txBox="1">
            <a:spLocks noGrp="1"/>
          </p:cNvSpPr>
          <p:nvPr>
            <p:ph type="body" idx="1"/>
          </p:nvPr>
        </p:nvSpPr>
        <p:spPr>
          <a:xfrm>
            <a:off x="457200" y="1825625"/>
            <a:ext cx="11277600" cy="3884295"/>
          </a:xfrm>
          <a:prstGeom prst="rect">
            <a:avLst/>
          </a:prstGeom>
          <a:noFill/>
          <a:ln>
            <a:noFill/>
          </a:ln>
        </p:spPr>
        <p:txBody>
          <a:bodyPr spcFirstLastPara="1" wrap="square" lIns="0" tIns="0" rIns="0" bIns="0" anchor="t" anchorCtr="0">
            <a:normAutofit/>
          </a:bodyPr>
          <a:lstStyle/>
          <a:p>
            <a:pPr marL="114300" lvl="0" indent="0" algn="l" rtl="0">
              <a:lnSpc>
                <a:spcPct val="100000"/>
              </a:lnSpc>
              <a:spcBef>
                <a:spcPts val="1000"/>
              </a:spcBef>
              <a:spcAft>
                <a:spcPts val="0"/>
              </a:spcAft>
              <a:buSzPts val="1800"/>
              <a:buNone/>
            </a:pPr>
            <a:r>
              <a:rPr lang="en-US" sz="2400"/>
              <a:t>In 2017, the WHO Regional Office for the Eastern Mediterranean initiated:</a:t>
            </a:r>
            <a:endParaRPr/>
          </a:p>
          <a:p>
            <a:pPr marL="114300" lvl="0" indent="0" algn="l" rtl="0">
              <a:lnSpc>
                <a:spcPct val="100000"/>
              </a:lnSpc>
              <a:spcBef>
                <a:spcPts val="1000"/>
              </a:spcBef>
              <a:spcAft>
                <a:spcPts val="0"/>
              </a:spcAft>
              <a:buSzPts val="1800"/>
              <a:buNone/>
            </a:pPr>
            <a:r>
              <a:rPr lang="en-US" sz="2400"/>
              <a:t>(i)  A rapid review to identify the </a:t>
            </a:r>
            <a:r>
              <a:rPr lang="en-US" sz="2400" b="1"/>
              <a:t>gaps in the current approaches </a:t>
            </a:r>
            <a:r>
              <a:rPr lang="en-US" sz="2400"/>
              <a:t>in responding to child and adolescent health during humanitarian emergencies, and </a:t>
            </a:r>
            <a:endParaRPr/>
          </a:p>
          <a:p>
            <a:pPr marL="114300" lvl="0" indent="0" algn="l" rtl="0">
              <a:lnSpc>
                <a:spcPct val="100000"/>
              </a:lnSpc>
              <a:spcBef>
                <a:spcPts val="1000"/>
              </a:spcBef>
              <a:spcAft>
                <a:spcPts val="0"/>
              </a:spcAft>
              <a:buSzPts val="1800"/>
              <a:buNone/>
            </a:pPr>
            <a:r>
              <a:rPr lang="en-US" sz="2400"/>
              <a:t>(ii)  Drafting of </a:t>
            </a:r>
            <a:r>
              <a:rPr lang="en-US" sz="2400" b="1"/>
              <a:t>new guidance for child and adolescent health during humanitarian emergencies</a:t>
            </a:r>
            <a:r>
              <a:rPr lang="en-US" sz="2400"/>
              <a:t>. Stakeholder feedback.</a:t>
            </a:r>
            <a:endParaRPr/>
          </a:p>
          <a:p>
            <a:pPr marL="114300" lvl="0" indent="0" algn="l" rtl="0">
              <a:lnSpc>
                <a:spcPct val="100000"/>
              </a:lnSpc>
              <a:spcBef>
                <a:spcPts val="1000"/>
              </a:spcBef>
              <a:spcAft>
                <a:spcPts val="0"/>
              </a:spcAft>
              <a:buSzPts val="1800"/>
              <a:buNone/>
            </a:pPr>
            <a:endParaRPr/>
          </a:p>
        </p:txBody>
      </p:sp>
      <p:sp>
        <p:nvSpPr>
          <p:cNvPr id="1216" name="Google Shape;1216;p1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600"/>
              </a:spcAft>
              <a:buClr>
                <a:srgbClr val="00205C"/>
              </a:buClr>
              <a:buSzPts val="900"/>
              <a:buFont typeface="Calibri"/>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18"/>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Operational guide - Summary of findings</a:t>
            </a:r>
            <a:endParaRPr/>
          </a:p>
        </p:txBody>
      </p:sp>
      <p:sp>
        <p:nvSpPr>
          <p:cNvPr id="1223" name="Google Shape;1223;p18"/>
          <p:cNvSpPr txBox="1">
            <a:spLocks noGrp="1"/>
          </p:cNvSpPr>
          <p:nvPr>
            <p:ph type="body" idx="1"/>
          </p:nvPr>
        </p:nvSpPr>
        <p:spPr>
          <a:xfrm>
            <a:off x="457200" y="1486852"/>
            <a:ext cx="11277600" cy="3884295"/>
          </a:xfrm>
          <a:prstGeom prst="rect">
            <a:avLst/>
          </a:prstGeom>
          <a:noFill/>
          <a:ln>
            <a:noFill/>
          </a:ln>
        </p:spPr>
        <p:txBody>
          <a:bodyPr spcFirstLastPara="1" wrap="square" lIns="0" tIns="0" rIns="0" bIns="0" anchor="t" anchorCtr="0">
            <a:normAutofit fontScale="92500"/>
          </a:bodyPr>
          <a:lstStyle/>
          <a:p>
            <a:pPr marL="457200" lvl="0" indent="-342900" algn="l" rtl="0">
              <a:lnSpc>
                <a:spcPct val="100000"/>
              </a:lnSpc>
              <a:spcBef>
                <a:spcPts val="1000"/>
              </a:spcBef>
              <a:spcAft>
                <a:spcPts val="0"/>
              </a:spcAft>
              <a:buClr>
                <a:schemeClr val="dk1"/>
              </a:buClr>
              <a:buSzPct val="69498"/>
              <a:buChar char="•"/>
            </a:pPr>
            <a:r>
              <a:rPr lang="en-US" sz="2800" b="1"/>
              <a:t>Diverse current capacity, activities, and needs</a:t>
            </a:r>
            <a:endParaRPr/>
          </a:p>
          <a:p>
            <a:pPr marL="914400" lvl="1" indent="-342900" algn="l" rtl="0">
              <a:lnSpc>
                <a:spcPct val="100000"/>
              </a:lnSpc>
              <a:spcBef>
                <a:spcPts val="500"/>
              </a:spcBef>
              <a:spcAft>
                <a:spcPts val="0"/>
              </a:spcAft>
              <a:buSzPct val="69498"/>
              <a:buChar char="•"/>
            </a:pPr>
            <a:r>
              <a:rPr lang="en-US" sz="2800"/>
              <a:t>Awareness of limitations, and eager for support to improve</a:t>
            </a:r>
            <a:endParaRPr/>
          </a:p>
          <a:p>
            <a:pPr marL="914400" lvl="1" indent="-342900" algn="l" rtl="0">
              <a:lnSpc>
                <a:spcPct val="100000"/>
              </a:lnSpc>
              <a:spcBef>
                <a:spcPts val="500"/>
              </a:spcBef>
              <a:spcAft>
                <a:spcPts val="0"/>
              </a:spcAft>
              <a:buSzPct val="69498"/>
              <a:buChar char="•"/>
            </a:pPr>
            <a:r>
              <a:rPr lang="en-US" sz="2800"/>
              <a:t>Desire to expand beyond under 5s, infection, immunization, and nutrition</a:t>
            </a:r>
            <a:endParaRPr/>
          </a:p>
          <a:p>
            <a:pPr marL="457200" lvl="0" indent="-342900" algn="l" rtl="0">
              <a:lnSpc>
                <a:spcPct val="100000"/>
              </a:lnSpc>
              <a:spcBef>
                <a:spcPts val="1000"/>
              </a:spcBef>
              <a:spcAft>
                <a:spcPts val="0"/>
              </a:spcAft>
              <a:buClr>
                <a:schemeClr val="dk1"/>
              </a:buClr>
              <a:buSzPct val="69498"/>
              <a:buChar char="•"/>
            </a:pPr>
            <a:r>
              <a:rPr lang="en-US" sz="2800" b="1"/>
              <a:t>Many activities happening – but challenges with coordination</a:t>
            </a:r>
            <a:endParaRPr/>
          </a:p>
          <a:p>
            <a:pPr marL="914400" lvl="1" indent="-342900" algn="l" rtl="0">
              <a:lnSpc>
                <a:spcPct val="100000"/>
              </a:lnSpc>
              <a:spcBef>
                <a:spcPts val="500"/>
              </a:spcBef>
              <a:spcAft>
                <a:spcPts val="0"/>
              </a:spcAft>
              <a:buSzPct val="69498"/>
              <a:buChar char="•"/>
            </a:pPr>
            <a:r>
              <a:rPr lang="en-US" sz="2800"/>
              <a:t>Within and between sectors / clusters</a:t>
            </a:r>
            <a:endParaRPr/>
          </a:p>
          <a:p>
            <a:pPr marL="457200" lvl="0" indent="-342900" algn="l" rtl="0">
              <a:lnSpc>
                <a:spcPct val="100000"/>
              </a:lnSpc>
              <a:spcBef>
                <a:spcPts val="1000"/>
              </a:spcBef>
              <a:spcAft>
                <a:spcPts val="0"/>
              </a:spcAft>
              <a:buClr>
                <a:schemeClr val="dk1"/>
              </a:buClr>
              <a:buSzPct val="69498"/>
              <a:buChar char="•"/>
            </a:pPr>
            <a:r>
              <a:rPr lang="en-US" sz="2800" b="1"/>
              <a:t>Many information resources exist – but often not meeting needs</a:t>
            </a:r>
            <a:endParaRPr/>
          </a:p>
          <a:p>
            <a:pPr marL="914400" lvl="1" indent="-342900" algn="l" rtl="0">
              <a:lnSpc>
                <a:spcPct val="100000"/>
              </a:lnSpc>
              <a:spcBef>
                <a:spcPts val="500"/>
              </a:spcBef>
              <a:spcAft>
                <a:spcPts val="0"/>
              </a:spcAft>
              <a:buSzPct val="69498"/>
              <a:buChar char="•"/>
            </a:pPr>
            <a:r>
              <a:rPr lang="en-US" sz="2800"/>
              <a:t>Access / availability</a:t>
            </a:r>
            <a:endParaRPr/>
          </a:p>
          <a:p>
            <a:pPr marL="914400" lvl="1" indent="-342900" algn="l" rtl="0">
              <a:lnSpc>
                <a:spcPct val="100000"/>
              </a:lnSpc>
              <a:spcBef>
                <a:spcPts val="500"/>
              </a:spcBef>
              <a:spcAft>
                <a:spcPts val="0"/>
              </a:spcAft>
              <a:buSzPct val="69498"/>
              <a:buChar char="•"/>
            </a:pPr>
            <a:r>
              <a:rPr lang="en-US" sz="2800"/>
              <a:t>Appropriateness </a:t>
            </a:r>
            <a:endParaRPr/>
          </a:p>
          <a:p>
            <a:pPr marL="114300" lvl="0" indent="0" algn="l" rtl="0">
              <a:lnSpc>
                <a:spcPct val="100000"/>
              </a:lnSpc>
              <a:spcBef>
                <a:spcPts val="1000"/>
              </a:spcBef>
              <a:spcAft>
                <a:spcPts val="0"/>
              </a:spcAft>
              <a:buSzPct val="138996"/>
              <a:buNone/>
            </a:pPr>
            <a:endParaRPr/>
          </a:p>
          <a:p>
            <a:pPr marL="114300" lvl="0" indent="0" algn="l" rtl="0">
              <a:lnSpc>
                <a:spcPct val="100000"/>
              </a:lnSpc>
              <a:spcBef>
                <a:spcPts val="1000"/>
              </a:spcBef>
              <a:spcAft>
                <a:spcPts val="0"/>
              </a:spcAft>
              <a:buSzPct val="138996"/>
              <a:buNone/>
            </a:pPr>
            <a:endParaRPr/>
          </a:p>
        </p:txBody>
      </p:sp>
      <p:sp>
        <p:nvSpPr>
          <p:cNvPr id="1224" name="Google Shape;1224;p1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2"/>
          <p:cNvSpPr txBox="1">
            <a:spLocks noGrp="1"/>
          </p:cNvSpPr>
          <p:nvPr>
            <p:ph type="title"/>
          </p:nvPr>
        </p:nvSpPr>
        <p:spPr>
          <a:xfrm>
            <a:off x="457200" y="685800"/>
            <a:ext cx="3337560" cy="8571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205C"/>
              </a:buClr>
              <a:buSzPts val="2400"/>
              <a:buFont typeface="Calibri"/>
              <a:buNone/>
            </a:pPr>
            <a:r>
              <a:rPr lang="en-US" sz="3200" dirty="0"/>
              <a:t>Children and adolescents around the globe</a:t>
            </a:r>
            <a:endParaRPr sz="3200" dirty="0"/>
          </a:p>
        </p:txBody>
      </p:sp>
      <p:pic>
        <p:nvPicPr>
          <p:cNvPr id="1052" name="Google Shape;1052;p2" descr="man in red and white polo shirt holding yellow book"/>
          <p:cNvPicPr preferRelativeResize="0"/>
          <p:nvPr/>
        </p:nvPicPr>
        <p:blipFill rotWithShape="1">
          <a:blip r:embed="rId3">
            <a:alphaModFix/>
          </a:blip>
          <a:srcRect l="4375" r="18490" b="-1"/>
          <a:stretch/>
        </p:blipFill>
        <p:spPr>
          <a:xfrm>
            <a:off x="4267200" y="10"/>
            <a:ext cx="7924800" cy="6857990"/>
          </a:xfrm>
          <a:prstGeom prst="rect">
            <a:avLst/>
          </a:prstGeom>
          <a:solidFill>
            <a:srgbClr val="FFFFFF"/>
          </a:solidFill>
          <a:ln>
            <a:noFill/>
          </a:ln>
        </p:spPr>
      </p:pic>
      <p:sp>
        <p:nvSpPr>
          <p:cNvPr id="1053" name="Google Shape;1053;p2"/>
          <p:cNvSpPr txBox="1">
            <a:spLocks noGrp="1"/>
          </p:cNvSpPr>
          <p:nvPr>
            <p:ph type="body" idx="1"/>
          </p:nvPr>
        </p:nvSpPr>
        <p:spPr>
          <a:xfrm>
            <a:off x="457200" y="2274174"/>
            <a:ext cx="3337500" cy="3435900"/>
          </a:xfrm>
          <a:prstGeom prst="rect">
            <a:avLst/>
          </a:prstGeom>
          <a:noFill/>
          <a:ln>
            <a:noFill/>
          </a:ln>
        </p:spPr>
        <p:txBody>
          <a:bodyPr spcFirstLastPara="1" wrap="square" lIns="0" tIns="0" rIns="0" bIns="0" anchor="t" anchorCtr="0">
            <a:normAutofit/>
          </a:bodyPr>
          <a:lstStyle/>
          <a:p>
            <a:pPr marL="285750" lvl="0" indent="-330200" algn="l" rtl="0">
              <a:lnSpc>
                <a:spcPct val="80000"/>
              </a:lnSpc>
              <a:spcBef>
                <a:spcPts val="0"/>
              </a:spcBef>
              <a:spcAft>
                <a:spcPts val="0"/>
              </a:spcAft>
              <a:buClr>
                <a:schemeClr val="dk1"/>
              </a:buClr>
              <a:buSzPts val="2300"/>
              <a:buFont typeface="Arial"/>
              <a:buChar char="•"/>
            </a:pPr>
            <a:r>
              <a:rPr lang="en-US" sz="2300"/>
              <a:t>Total population &lt;18 years: 2.4 billion (</a:t>
            </a:r>
            <a:r>
              <a:rPr lang="en-US" sz="2300" b="1"/>
              <a:t>30% world population</a:t>
            </a:r>
            <a:r>
              <a:rPr lang="en-US" sz="2300"/>
              <a:t>)</a:t>
            </a:r>
            <a:endParaRPr sz="2300"/>
          </a:p>
          <a:p>
            <a:pPr marL="285750" lvl="0" indent="-330200" algn="l" rtl="0">
              <a:lnSpc>
                <a:spcPct val="80000"/>
              </a:lnSpc>
              <a:spcBef>
                <a:spcPts val="1600"/>
              </a:spcBef>
              <a:spcAft>
                <a:spcPts val="0"/>
              </a:spcAft>
              <a:buClr>
                <a:schemeClr val="dk1"/>
              </a:buClr>
              <a:buSzPts val="2300"/>
              <a:buFont typeface="Arial"/>
              <a:buChar char="•"/>
            </a:pPr>
            <a:r>
              <a:rPr lang="en-US" sz="2300"/>
              <a:t>Estimated </a:t>
            </a:r>
            <a:r>
              <a:rPr lang="en-US" sz="2300" b="1"/>
              <a:t>25% is affected by conflict or disaster</a:t>
            </a:r>
            <a:endParaRPr sz="2300"/>
          </a:p>
          <a:p>
            <a:pPr marL="742950" lvl="1" indent="-330200" algn="l" rtl="0">
              <a:lnSpc>
                <a:spcPct val="80000"/>
              </a:lnSpc>
              <a:spcBef>
                <a:spcPts val="500"/>
              </a:spcBef>
              <a:spcAft>
                <a:spcPts val="0"/>
              </a:spcAft>
              <a:buClr>
                <a:schemeClr val="dk1"/>
              </a:buClr>
              <a:buSzPts val="2300"/>
              <a:buFont typeface="Arial"/>
              <a:buChar char="•"/>
            </a:pPr>
            <a:r>
              <a:rPr lang="en-US" sz="2300"/>
              <a:t>31 million forcibly displaced</a:t>
            </a:r>
            <a:endParaRPr sz="2100"/>
          </a:p>
          <a:p>
            <a:pPr marL="742950" lvl="1" indent="-330200" algn="l" rtl="0">
              <a:lnSpc>
                <a:spcPct val="80000"/>
              </a:lnSpc>
              <a:spcBef>
                <a:spcPts val="500"/>
              </a:spcBef>
              <a:spcAft>
                <a:spcPts val="0"/>
              </a:spcAft>
              <a:buClr>
                <a:schemeClr val="dk1"/>
              </a:buClr>
              <a:buSzPts val="2300"/>
              <a:buFont typeface="Arial"/>
              <a:buChar char="•"/>
            </a:pPr>
            <a:r>
              <a:rPr lang="en-US" sz="2300"/>
              <a:t>13 million regarded as refugees</a:t>
            </a:r>
            <a:endParaRPr sz="2100"/>
          </a:p>
          <a:p>
            <a:pPr marL="285750" lvl="0" indent="-184150" algn="l" rtl="0">
              <a:lnSpc>
                <a:spcPct val="80000"/>
              </a:lnSpc>
              <a:spcBef>
                <a:spcPts val="1600"/>
              </a:spcBef>
              <a:spcAft>
                <a:spcPts val="0"/>
              </a:spcAft>
              <a:buClr>
                <a:schemeClr val="dk1"/>
              </a:buClr>
              <a:buSzPts val="1600"/>
              <a:buFont typeface="Arial"/>
              <a:buNone/>
            </a:pPr>
            <a:endParaRPr sz="1500"/>
          </a:p>
        </p:txBody>
      </p:sp>
      <p:sp>
        <p:nvSpPr>
          <p:cNvPr id="1054" name="Google Shape;1054;p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19"/>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solidFill>
                  <a:srgbClr val="00205C"/>
                </a:solidFill>
              </a:rPr>
              <a:t>Operational guide - Purpose (1/3)</a:t>
            </a:r>
            <a:endParaRPr/>
          </a:p>
        </p:txBody>
      </p:sp>
      <p:sp>
        <p:nvSpPr>
          <p:cNvPr id="1231" name="Google Shape;1231;p1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20</a:t>
            </a:fld>
            <a:endParaRPr/>
          </a:p>
        </p:txBody>
      </p:sp>
      <p:sp>
        <p:nvSpPr>
          <p:cNvPr id="1232" name="Google Shape;1232;p19"/>
          <p:cNvSpPr txBox="1">
            <a:spLocks noGrp="1"/>
          </p:cNvSpPr>
          <p:nvPr>
            <p:ph type="body" idx="1"/>
          </p:nvPr>
        </p:nvSpPr>
        <p:spPr>
          <a:xfrm>
            <a:off x="457200" y="1389572"/>
            <a:ext cx="11277600" cy="3884613"/>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1600"/>
              <a:buNone/>
            </a:pPr>
            <a:r>
              <a:rPr lang="en-US" sz="2400" b="1">
                <a:solidFill>
                  <a:srgbClr val="009ADE"/>
                </a:solidFill>
              </a:rPr>
              <a:t>To provide programmatic guidance on child and adolescent health in humanitarian emergencies</a:t>
            </a:r>
            <a:endParaRPr/>
          </a:p>
          <a:p>
            <a:pPr marL="285750" lvl="0" indent="-184150" algn="l" rtl="0">
              <a:lnSpc>
                <a:spcPct val="100000"/>
              </a:lnSpc>
              <a:spcBef>
                <a:spcPts val="0"/>
              </a:spcBef>
              <a:spcAft>
                <a:spcPts val="0"/>
              </a:spcAft>
              <a:buClr>
                <a:schemeClr val="dk1"/>
              </a:buClr>
              <a:buSzPts val="1600"/>
              <a:buFont typeface="Arial"/>
              <a:buNone/>
            </a:pPr>
            <a:endParaRPr sz="1600" b="1"/>
          </a:p>
          <a:p>
            <a:pPr marL="285750" lvl="0" indent="-285750" algn="l" rtl="0">
              <a:lnSpc>
                <a:spcPct val="100000"/>
              </a:lnSpc>
              <a:spcBef>
                <a:spcPts val="0"/>
              </a:spcBef>
              <a:spcAft>
                <a:spcPts val="0"/>
              </a:spcAft>
              <a:buClr>
                <a:schemeClr val="dk1"/>
              </a:buClr>
              <a:buSzPts val="1600"/>
              <a:buFont typeface="Arial"/>
              <a:buChar char="•"/>
            </a:pPr>
            <a:r>
              <a:rPr lang="en-US" sz="1800" b="1"/>
              <a:t>Programmatic guidance – plan, implement, manage, evaluate</a:t>
            </a:r>
            <a:endParaRPr sz="1600" b="1"/>
          </a:p>
          <a:p>
            <a:pPr marL="285750" lvl="0" indent="-196850" algn="l" rtl="0">
              <a:lnSpc>
                <a:spcPct val="100000"/>
              </a:lnSpc>
              <a:spcBef>
                <a:spcPts val="0"/>
              </a:spcBef>
              <a:spcAft>
                <a:spcPts val="0"/>
              </a:spcAft>
              <a:buClr>
                <a:schemeClr val="dk1"/>
              </a:buClr>
              <a:buSzPts val="1400"/>
              <a:buFont typeface="Arial"/>
              <a:buNone/>
            </a:pPr>
            <a:endParaRPr/>
          </a:p>
          <a:p>
            <a:pPr marL="285750" lvl="0" indent="-196850" algn="l" rtl="0">
              <a:lnSpc>
                <a:spcPct val="100000"/>
              </a:lnSpc>
              <a:spcBef>
                <a:spcPts val="0"/>
              </a:spcBef>
              <a:spcAft>
                <a:spcPts val="0"/>
              </a:spcAft>
              <a:buClr>
                <a:schemeClr val="dk1"/>
              </a:buClr>
              <a:buSzPts val="1400"/>
              <a:buFont typeface="Arial"/>
              <a:buNone/>
            </a:pPr>
            <a:endParaRPr/>
          </a:p>
        </p:txBody>
      </p:sp>
      <p:pic>
        <p:nvPicPr>
          <p:cNvPr id="1233" name="Google Shape;1233;p19"/>
          <p:cNvPicPr preferRelativeResize="0"/>
          <p:nvPr/>
        </p:nvPicPr>
        <p:blipFill rotWithShape="1">
          <a:blip r:embed="rId3">
            <a:alphaModFix/>
          </a:blip>
          <a:srcRect/>
          <a:stretch/>
        </p:blipFill>
        <p:spPr>
          <a:xfrm>
            <a:off x="7526806" y="1863598"/>
            <a:ext cx="4398012" cy="3297217"/>
          </a:xfrm>
          <a:prstGeom prst="rect">
            <a:avLst/>
          </a:prstGeom>
          <a:noFill/>
          <a:ln>
            <a:noFill/>
          </a:ln>
        </p:spPr>
      </p:pic>
      <p:grpSp>
        <p:nvGrpSpPr>
          <p:cNvPr id="1234" name="Google Shape;1234;p19"/>
          <p:cNvGrpSpPr/>
          <p:nvPr/>
        </p:nvGrpSpPr>
        <p:grpSpPr>
          <a:xfrm>
            <a:off x="7544929" y="5199833"/>
            <a:ext cx="4376035" cy="690952"/>
            <a:chOff x="3852" y="619967"/>
            <a:chExt cx="4376035" cy="690952"/>
          </a:xfrm>
        </p:grpSpPr>
        <p:sp>
          <p:nvSpPr>
            <p:cNvPr id="1235" name="Google Shape;1235;p19"/>
            <p:cNvSpPr/>
            <p:nvPr/>
          </p:nvSpPr>
          <p:spPr>
            <a:xfrm>
              <a:off x="3852" y="619967"/>
              <a:ext cx="1151588" cy="690952"/>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9"/>
            <p:cNvSpPr txBox="1"/>
            <p:nvPr/>
          </p:nvSpPr>
          <p:spPr>
            <a:xfrm>
              <a:off x="24089" y="640204"/>
              <a:ext cx="1111114" cy="65047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Preparedness</a:t>
              </a:r>
              <a:endParaRPr/>
            </a:p>
          </p:txBody>
        </p:sp>
        <p:sp>
          <p:nvSpPr>
            <p:cNvPr id="1237" name="Google Shape;1237;p19"/>
            <p:cNvSpPr/>
            <p:nvPr/>
          </p:nvSpPr>
          <p:spPr>
            <a:xfrm>
              <a:off x="1270599" y="822646"/>
              <a:ext cx="244136" cy="285593"/>
            </a:xfrm>
            <a:prstGeom prst="rightArrow">
              <a:avLst>
                <a:gd name="adj1" fmla="val 60000"/>
                <a:gd name="adj2" fmla="val 50000"/>
              </a:avLst>
            </a:prstGeom>
            <a:solidFill>
              <a:srgbClr val="A7C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9"/>
            <p:cNvSpPr txBox="1"/>
            <p:nvPr/>
          </p:nvSpPr>
          <p:spPr>
            <a:xfrm>
              <a:off x="1270599" y="879765"/>
              <a:ext cx="170895" cy="17135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Arial"/>
                <a:buNone/>
              </a:pPr>
              <a:endParaRPr sz="1000">
                <a:solidFill>
                  <a:schemeClr val="lt1"/>
                </a:solidFill>
                <a:latin typeface="Arial"/>
                <a:ea typeface="Arial"/>
                <a:cs typeface="Arial"/>
                <a:sym typeface="Arial"/>
              </a:endParaRPr>
            </a:p>
          </p:txBody>
        </p:sp>
        <p:sp>
          <p:nvSpPr>
            <p:cNvPr id="1239" name="Google Shape;1239;p19"/>
            <p:cNvSpPr/>
            <p:nvPr/>
          </p:nvSpPr>
          <p:spPr>
            <a:xfrm>
              <a:off x="1616076" y="619967"/>
              <a:ext cx="1151588" cy="690952"/>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9"/>
            <p:cNvSpPr txBox="1"/>
            <p:nvPr/>
          </p:nvSpPr>
          <p:spPr>
            <a:xfrm>
              <a:off x="1636313" y="640204"/>
              <a:ext cx="1111114" cy="65047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Response</a:t>
              </a:r>
              <a:endParaRPr/>
            </a:p>
          </p:txBody>
        </p:sp>
        <p:sp>
          <p:nvSpPr>
            <p:cNvPr id="1241" name="Google Shape;1241;p19"/>
            <p:cNvSpPr/>
            <p:nvPr/>
          </p:nvSpPr>
          <p:spPr>
            <a:xfrm>
              <a:off x="2882823" y="822646"/>
              <a:ext cx="244136" cy="285593"/>
            </a:xfrm>
            <a:prstGeom prst="rightArrow">
              <a:avLst>
                <a:gd name="adj1" fmla="val 60000"/>
                <a:gd name="adj2" fmla="val 50000"/>
              </a:avLst>
            </a:prstGeom>
            <a:solidFill>
              <a:srgbClr val="A7C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9"/>
            <p:cNvSpPr txBox="1"/>
            <p:nvPr/>
          </p:nvSpPr>
          <p:spPr>
            <a:xfrm>
              <a:off x="2882823" y="879765"/>
              <a:ext cx="170895" cy="17135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000"/>
                <a:buFont typeface="Arial"/>
                <a:buNone/>
              </a:pPr>
              <a:endParaRPr sz="1000">
                <a:solidFill>
                  <a:schemeClr val="lt1"/>
                </a:solidFill>
                <a:latin typeface="Arial"/>
                <a:ea typeface="Arial"/>
                <a:cs typeface="Arial"/>
                <a:sym typeface="Arial"/>
              </a:endParaRPr>
            </a:p>
          </p:txBody>
        </p:sp>
        <p:sp>
          <p:nvSpPr>
            <p:cNvPr id="1243" name="Google Shape;1243;p19"/>
            <p:cNvSpPr/>
            <p:nvPr/>
          </p:nvSpPr>
          <p:spPr>
            <a:xfrm>
              <a:off x="3228299" y="619967"/>
              <a:ext cx="1151588" cy="690952"/>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9"/>
            <p:cNvSpPr txBox="1"/>
            <p:nvPr/>
          </p:nvSpPr>
          <p:spPr>
            <a:xfrm>
              <a:off x="3248536" y="640204"/>
              <a:ext cx="1111114" cy="65047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Recovery</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20"/>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Clr>
                <a:schemeClr val="dk2"/>
              </a:buClr>
              <a:buSzPts val="3200"/>
              <a:buFont typeface="Calibri"/>
              <a:buNone/>
            </a:pPr>
            <a:r>
              <a:rPr lang="en-US">
                <a:solidFill>
                  <a:srgbClr val="00205C"/>
                </a:solidFill>
              </a:rPr>
              <a:t>Operational guide - Purpose (2/3)</a:t>
            </a:r>
            <a:endParaRPr/>
          </a:p>
        </p:txBody>
      </p:sp>
      <p:sp>
        <p:nvSpPr>
          <p:cNvPr id="1251" name="Google Shape;1251;p2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21</a:t>
            </a:fld>
            <a:endParaRPr/>
          </a:p>
        </p:txBody>
      </p:sp>
      <p:sp>
        <p:nvSpPr>
          <p:cNvPr id="1252" name="Google Shape;1252;p20"/>
          <p:cNvSpPr txBox="1">
            <a:spLocks noGrp="1"/>
          </p:cNvSpPr>
          <p:nvPr>
            <p:ph type="body" idx="1"/>
          </p:nvPr>
        </p:nvSpPr>
        <p:spPr>
          <a:xfrm>
            <a:off x="457200" y="1389572"/>
            <a:ext cx="11277600" cy="3884613"/>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1600"/>
              <a:buNone/>
            </a:pPr>
            <a:r>
              <a:rPr lang="en-US" sz="2400" b="1">
                <a:solidFill>
                  <a:srgbClr val="009ADE"/>
                </a:solidFill>
              </a:rPr>
              <a:t>To provide programmatic guidance on child and adolescent health in humanitarian emergencies</a:t>
            </a:r>
            <a:endParaRPr/>
          </a:p>
          <a:p>
            <a:pPr marL="285750" lvl="0" indent="-184150" algn="l" rtl="0">
              <a:lnSpc>
                <a:spcPct val="100000"/>
              </a:lnSpc>
              <a:spcBef>
                <a:spcPts val="0"/>
              </a:spcBef>
              <a:spcAft>
                <a:spcPts val="0"/>
              </a:spcAft>
              <a:buClr>
                <a:schemeClr val="dk1"/>
              </a:buClr>
              <a:buSzPts val="1600"/>
              <a:buFont typeface="Arial"/>
              <a:buNone/>
            </a:pPr>
            <a:endParaRPr sz="1600" b="1"/>
          </a:p>
          <a:p>
            <a:pPr marL="285750" lvl="0" indent="-285750" algn="l" rtl="0">
              <a:lnSpc>
                <a:spcPct val="100000"/>
              </a:lnSpc>
              <a:spcBef>
                <a:spcPts val="0"/>
              </a:spcBef>
              <a:spcAft>
                <a:spcPts val="0"/>
              </a:spcAft>
              <a:buClr>
                <a:schemeClr val="dk1"/>
              </a:buClr>
              <a:buSzPts val="1600"/>
              <a:buFont typeface="Arial"/>
              <a:buChar char="•"/>
            </a:pPr>
            <a:r>
              <a:rPr lang="en-US" sz="1800"/>
              <a:t>Programmatic guidance – plan, implement, manage, evaluate</a:t>
            </a:r>
            <a:endParaRPr/>
          </a:p>
          <a:p>
            <a:pPr marL="285750" lvl="0" indent="-285750" algn="l" rtl="0">
              <a:lnSpc>
                <a:spcPct val="100000"/>
              </a:lnSpc>
              <a:spcBef>
                <a:spcPts val="0"/>
              </a:spcBef>
              <a:spcAft>
                <a:spcPts val="0"/>
              </a:spcAft>
              <a:buClr>
                <a:schemeClr val="dk1"/>
              </a:buClr>
              <a:buSzPts val="1600"/>
              <a:buFont typeface="Arial"/>
              <a:buChar char="•"/>
            </a:pPr>
            <a:r>
              <a:rPr lang="en-US" sz="1800" b="1"/>
              <a:t>Make children visible – from birth to adolescence </a:t>
            </a:r>
            <a:endParaRPr sz="1600" b="1"/>
          </a:p>
          <a:p>
            <a:pPr marL="285750" lvl="0" indent="-196850" algn="l" rtl="0">
              <a:lnSpc>
                <a:spcPct val="100000"/>
              </a:lnSpc>
              <a:spcBef>
                <a:spcPts val="0"/>
              </a:spcBef>
              <a:spcAft>
                <a:spcPts val="0"/>
              </a:spcAft>
              <a:buClr>
                <a:schemeClr val="dk1"/>
              </a:buClr>
              <a:buSzPts val="1400"/>
              <a:buFont typeface="Arial"/>
              <a:buNone/>
            </a:pPr>
            <a:endParaRPr/>
          </a:p>
          <a:p>
            <a:pPr marL="285750" lvl="0" indent="-196850" algn="l" rtl="0">
              <a:lnSpc>
                <a:spcPct val="100000"/>
              </a:lnSpc>
              <a:spcBef>
                <a:spcPts val="0"/>
              </a:spcBef>
              <a:spcAft>
                <a:spcPts val="0"/>
              </a:spcAft>
              <a:buClr>
                <a:schemeClr val="dk1"/>
              </a:buClr>
              <a:buSzPts val="1400"/>
              <a:buFont typeface="Arial"/>
              <a:buNone/>
            </a:pPr>
            <a:endParaRPr/>
          </a:p>
        </p:txBody>
      </p:sp>
      <p:pic>
        <p:nvPicPr>
          <p:cNvPr id="1253" name="Google Shape;1253;p20"/>
          <p:cNvPicPr preferRelativeResize="0"/>
          <p:nvPr/>
        </p:nvPicPr>
        <p:blipFill rotWithShape="1">
          <a:blip r:embed="rId3">
            <a:alphaModFix/>
          </a:blip>
          <a:srcRect/>
          <a:stretch/>
        </p:blipFill>
        <p:spPr>
          <a:xfrm>
            <a:off x="6981669" y="2749253"/>
            <a:ext cx="4563112" cy="308653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21"/>
          <p:cNvSpPr txBox="1">
            <a:spLocks noGrp="1"/>
          </p:cNvSpPr>
          <p:nvPr>
            <p:ph type="title"/>
          </p:nvPr>
        </p:nvSpPr>
        <p:spPr>
          <a:xfrm>
            <a:off x="457200" y="685800"/>
            <a:ext cx="11277600" cy="10050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Clr>
                <a:schemeClr val="dk2"/>
              </a:buClr>
              <a:buSzPts val="3200"/>
              <a:buFont typeface="Calibri"/>
              <a:buNone/>
            </a:pPr>
            <a:r>
              <a:rPr lang="en-US">
                <a:solidFill>
                  <a:srgbClr val="00205C"/>
                </a:solidFill>
              </a:rPr>
              <a:t>Operational guide - Purpose (3/3)</a:t>
            </a:r>
            <a:endParaRPr/>
          </a:p>
        </p:txBody>
      </p:sp>
      <p:sp>
        <p:nvSpPr>
          <p:cNvPr id="1260" name="Google Shape;1260;p2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22</a:t>
            </a:fld>
            <a:endParaRPr/>
          </a:p>
        </p:txBody>
      </p:sp>
      <p:sp>
        <p:nvSpPr>
          <p:cNvPr id="1261" name="Google Shape;1261;p21"/>
          <p:cNvSpPr txBox="1">
            <a:spLocks noGrp="1"/>
          </p:cNvSpPr>
          <p:nvPr>
            <p:ph type="body" idx="1"/>
          </p:nvPr>
        </p:nvSpPr>
        <p:spPr>
          <a:xfrm>
            <a:off x="457200" y="1389572"/>
            <a:ext cx="11277600" cy="3884613"/>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1600"/>
              <a:buNone/>
            </a:pPr>
            <a:r>
              <a:rPr lang="en-US" sz="2400" b="1">
                <a:solidFill>
                  <a:srgbClr val="009ADE"/>
                </a:solidFill>
              </a:rPr>
              <a:t>To provide programmatic guidance on child and adolescent health in humanitarian emergencies</a:t>
            </a:r>
            <a:endParaRPr/>
          </a:p>
          <a:p>
            <a:pPr marL="285750" lvl="0" indent="-184150" algn="l" rtl="0">
              <a:lnSpc>
                <a:spcPct val="100000"/>
              </a:lnSpc>
              <a:spcBef>
                <a:spcPts val="0"/>
              </a:spcBef>
              <a:spcAft>
                <a:spcPts val="0"/>
              </a:spcAft>
              <a:buClr>
                <a:schemeClr val="dk1"/>
              </a:buClr>
              <a:buSzPts val="1600"/>
              <a:buFont typeface="Arial"/>
              <a:buNone/>
            </a:pPr>
            <a:endParaRPr sz="1600" b="1"/>
          </a:p>
          <a:p>
            <a:pPr marL="285750" lvl="0" indent="-285750" algn="l" rtl="0">
              <a:lnSpc>
                <a:spcPct val="100000"/>
              </a:lnSpc>
              <a:spcBef>
                <a:spcPts val="0"/>
              </a:spcBef>
              <a:spcAft>
                <a:spcPts val="0"/>
              </a:spcAft>
              <a:buClr>
                <a:schemeClr val="dk1"/>
              </a:buClr>
              <a:buSzPts val="1600"/>
              <a:buFont typeface="Arial"/>
              <a:buChar char="•"/>
            </a:pPr>
            <a:r>
              <a:rPr lang="en-US" sz="1800"/>
              <a:t>Programmatic guidance – plan, implement, manage, evaluate</a:t>
            </a:r>
            <a:endParaRPr/>
          </a:p>
          <a:p>
            <a:pPr marL="285750" lvl="0" indent="-285750" algn="l" rtl="0">
              <a:lnSpc>
                <a:spcPct val="100000"/>
              </a:lnSpc>
              <a:spcBef>
                <a:spcPts val="0"/>
              </a:spcBef>
              <a:spcAft>
                <a:spcPts val="0"/>
              </a:spcAft>
              <a:buClr>
                <a:schemeClr val="dk1"/>
              </a:buClr>
              <a:buSzPts val="1600"/>
              <a:buFont typeface="Arial"/>
              <a:buChar char="•"/>
            </a:pPr>
            <a:r>
              <a:rPr lang="en-US" sz="1800"/>
              <a:t>Make children visible – from birth to adolescence </a:t>
            </a:r>
            <a:endParaRPr/>
          </a:p>
          <a:p>
            <a:pPr marL="285750" lvl="0" indent="-285750" algn="l" rtl="0">
              <a:lnSpc>
                <a:spcPct val="100000"/>
              </a:lnSpc>
              <a:spcBef>
                <a:spcPts val="0"/>
              </a:spcBef>
              <a:spcAft>
                <a:spcPts val="0"/>
              </a:spcAft>
              <a:buClr>
                <a:schemeClr val="dk1"/>
              </a:buClr>
              <a:buSzPts val="1600"/>
              <a:buFont typeface="Arial"/>
              <a:buChar char="•"/>
            </a:pPr>
            <a:r>
              <a:rPr lang="en-US" sz="1800" b="1"/>
              <a:t>Simple, action-oriented, structured approach that complements existing standards and resources </a:t>
            </a:r>
            <a:endParaRPr/>
          </a:p>
          <a:p>
            <a:pPr marL="285750" lvl="0" indent="-184150" algn="l" rtl="0">
              <a:lnSpc>
                <a:spcPct val="100000"/>
              </a:lnSpc>
              <a:spcBef>
                <a:spcPts val="0"/>
              </a:spcBef>
              <a:spcAft>
                <a:spcPts val="0"/>
              </a:spcAft>
              <a:buClr>
                <a:schemeClr val="dk1"/>
              </a:buClr>
              <a:buSzPts val="1600"/>
              <a:buFont typeface="Arial"/>
              <a:buNone/>
            </a:pPr>
            <a:endParaRPr sz="1600"/>
          </a:p>
          <a:p>
            <a:pPr marL="285750" lvl="0" indent="-196850" algn="l" rtl="0">
              <a:lnSpc>
                <a:spcPct val="100000"/>
              </a:lnSpc>
              <a:spcBef>
                <a:spcPts val="0"/>
              </a:spcBef>
              <a:spcAft>
                <a:spcPts val="0"/>
              </a:spcAft>
              <a:buClr>
                <a:schemeClr val="dk1"/>
              </a:buClr>
              <a:buSzPts val="1400"/>
              <a:buFont typeface="Arial"/>
              <a:buNone/>
            </a:pPr>
            <a:endParaRPr/>
          </a:p>
          <a:p>
            <a:pPr marL="285750" lvl="0" indent="-196850" algn="l" rtl="0">
              <a:lnSpc>
                <a:spcPct val="100000"/>
              </a:lnSpc>
              <a:spcBef>
                <a:spcPts val="0"/>
              </a:spcBef>
              <a:spcAft>
                <a:spcPts val="0"/>
              </a:spcAft>
              <a:buClr>
                <a:schemeClr val="dk1"/>
              </a:buClr>
              <a:buSzPts val="1400"/>
              <a:buFont typeface="Arial"/>
              <a:buNone/>
            </a:pPr>
            <a:endParaRPr/>
          </a:p>
        </p:txBody>
      </p:sp>
      <p:pic>
        <p:nvPicPr>
          <p:cNvPr id="1262" name="Google Shape;1262;p21"/>
          <p:cNvPicPr preferRelativeResize="0"/>
          <p:nvPr/>
        </p:nvPicPr>
        <p:blipFill rotWithShape="1">
          <a:blip r:embed="rId3">
            <a:alphaModFix/>
          </a:blip>
          <a:srcRect/>
          <a:stretch/>
        </p:blipFill>
        <p:spPr>
          <a:xfrm>
            <a:off x="5090049" y="3429000"/>
            <a:ext cx="6454732" cy="325765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p22"/>
          <p:cNvSpPr txBox="1">
            <a:spLocks noGrp="1"/>
          </p:cNvSpPr>
          <p:nvPr>
            <p:ph type="title"/>
          </p:nvPr>
        </p:nvSpPr>
        <p:spPr>
          <a:xfrm>
            <a:off x="457200" y="685800"/>
            <a:ext cx="8166900" cy="1005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Operational guide - Audience</a:t>
            </a:r>
            <a:endParaRPr/>
          </a:p>
        </p:txBody>
      </p:sp>
      <p:sp>
        <p:nvSpPr>
          <p:cNvPr id="1269" name="Google Shape;1269;p22"/>
          <p:cNvSpPr txBox="1">
            <a:spLocks noGrp="1"/>
          </p:cNvSpPr>
          <p:nvPr>
            <p:ph type="body" idx="1"/>
          </p:nvPr>
        </p:nvSpPr>
        <p:spPr>
          <a:xfrm>
            <a:off x="457199" y="1825625"/>
            <a:ext cx="10897565" cy="3884295"/>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1600"/>
              <a:buNone/>
            </a:pPr>
            <a:r>
              <a:rPr lang="en-US" sz="2000" b="1">
                <a:solidFill>
                  <a:srgbClr val="009ADE"/>
                </a:solidFill>
              </a:rPr>
              <a:t>Program managers and leaders in health (and related fields), at every stage of an emergency</a:t>
            </a:r>
            <a:endParaRPr/>
          </a:p>
          <a:p>
            <a:pPr marL="0" lvl="0" indent="0" algn="l" rtl="0">
              <a:lnSpc>
                <a:spcPct val="100000"/>
              </a:lnSpc>
              <a:spcBef>
                <a:spcPts val="0"/>
              </a:spcBef>
              <a:spcAft>
                <a:spcPts val="0"/>
              </a:spcAft>
              <a:buClr>
                <a:schemeClr val="dk1"/>
              </a:buClr>
              <a:buSzPts val="1600"/>
              <a:buNone/>
            </a:pPr>
            <a:endParaRPr sz="2000" b="1">
              <a:solidFill>
                <a:srgbClr val="009ADE"/>
              </a:solidFill>
            </a:endParaRPr>
          </a:p>
          <a:p>
            <a:pPr marL="342900" lvl="0" indent="-342900" algn="l" rtl="0">
              <a:lnSpc>
                <a:spcPct val="100000"/>
              </a:lnSpc>
              <a:spcBef>
                <a:spcPts val="0"/>
              </a:spcBef>
              <a:spcAft>
                <a:spcPts val="0"/>
              </a:spcAft>
              <a:buClr>
                <a:schemeClr val="dk1"/>
              </a:buClr>
              <a:buSzPts val="1600"/>
              <a:buFont typeface="Arial"/>
              <a:buChar char="•"/>
            </a:pPr>
            <a:r>
              <a:rPr lang="en-US" sz="2000">
                <a:solidFill>
                  <a:schemeClr val="dk1"/>
                </a:solidFill>
              </a:rPr>
              <a:t>Health sector </a:t>
            </a:r>
            <a:r>
              <a:rPr lang="en-US" sz="2000" u="sng">
                <a:solidFill>
                  <a:schemeClr val="dk1"/>
                </a:solidFill>
              </a:rPr>
              <a:t>and</a:t>
            </a:r>
            <a:r>
              <a:rPr lang="en-US" sz="2000">
                <a:solidFill>
                  <a:schemeClr val="dk1"/>
                </a:solidFill>
              </a:rPr>
              <a:t> other sectors</a:t>
            </a:r>
            <a:endParaRPr/>
          </a:p>
          <a:p>
            <a:pPr marL="342900" lvl="0" indent="-342900" algn="l" rtl="0">
              <a:lnSpc>
                <a:spcPct val="100000"/>
              </a:lnSpc>
              <a:spcBef>
                <a:spcPts val="0"/>
              </a:spcBef>
              <a:spcAft>
                <a:spcPts val="0"/>
              </a:spcAft>
              <a:buClr>
                <a:schemeClr val="dk1"/>
              </a:buClr>
              <a:buSzPts val="1600"/>
              <a:buFont typeface="Arial"/>
              <a:buChar char="•"/>
            </a:pPr>
            <a:r>
              <a:rPr lang="en-US" sz="2000">
                <a:solidFill>
                  <a:schemeClr val="dk1"/>
                </a:solidFill>
              </a:rPr>
              <a:t>Government </a:t>
            </a:r>
            <a:r>
              <a:rPr lang="en-US" sz="2000" u="sng">
                <a:solidFill>
                  <a:schemeClr val="dk1"/>
                </a:solidFill>
              </a:rPr>
              <a:t>and</a:t>
            </a:r>
            <a:r>
              <a:rPr lang="en-US" sz="2000">
                <a:solidFill>
                  <a:schemeClr val="dk1"/>
                </a:solidFill>
              </a:rPr>
              <a:t> non-governments (NGOs, UN agencies, funding agencies)</a:t>
            </a:r>
            <a:endParaRPr/>
          </a:p>
          <a:p>
            <a:pPr marL="342900" lvl="0" indent="-342900" algn="l" rtl="0">
              <a:lnSpc>
                <a:spcPct val="100000"/>
              </a:lnSpc>
              <a:spcBef>
                <a:spcPts val="0"/>
              </a:spcBef>
              <a:spcAft>
                <a:spcPts val="0"/>
              </a:spcAft>
              <a:buClr>
                <a:schemeClr val="dk1"/>
              </a:buClr>
              <a:buSzPts val="1600"/>
              <a:buFont typeface="Arial"/>
              <a:buChar char="•"/>
            </a:pPr>
            <a:r>
              <a:rPr lang="en-US" sz="2000">
                <a:solidFill>
                  <a:schemeClr val="dk1"/>
                </a:solidFill>
              </a:rPr>
              <a:t>National </a:t>
            </a:r>
            <a:r>
              <a:rPr lang="en-US" sz="2000" u="sng">
                <a:solidFill>
                  <a:schemeClr val="dk1"/>
                </a:solidFill>
              </a:rPr>
              <a:t>and</a:t>
            </a:r>
            <a:r>
              <a:rPr lang="en-US" sz="2000">
                <a:solidFill>
                  <a:schemeClr val="dk1"/>
                </a:solidFill>
              </a:rPr>
              <a:t> sub-national </a:t>
            </a:r>
            <a:endParaRPr/>
          </a:p>
        </p:txBody>
      </p:sp>
      <p:sp>
        <p:nvSpPr>
          <p:cNvPr id="1270" name="Google Shape;1270;p2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600"/>
              </a:spcAft>
              <a:buClr>
                <a:srgbClr val="00205C"/>
              </a:buClr>
              <a:buSzPts val="900"/>
              <a:buFont typeface="Calibri"/>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Google Shape;1276;p23"/>
          <p:cNvSpPr txBox="1">
            <a:spLocks noGrp="1"/>
          </p:cNvSpPr>
          <p:nvPr>
            <p:ph type="title"/>
          </p:nvPr>
        </p:nvSpPr>
        <p:spPr>
          <a:xfrm>
            <a:off x="504326" y="1077675"/>
            <a:ext cx="5505600" cy="1005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Content of the operational guide</a:t>
            </a:r>
            <a:endParaRPr/>
          </a:p>
        </p:txBody>
      </p:sp>
      <p:sp>
        <p:nvSpPr>
          <p:cNvPr id="1277" name="Google Shape;1277;p2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00205C"/>
                </a:solidFill>
                <a:latin typeface="Calibri"/>
                <a:ea typeface="Calibri"/>
                <a:cs typeface="Calibri"/>
                <a:sym typeface="Calibri"/>
              </a:rPr>
              <a:t>24</a:t>
            </a:fld>
            <a:endParaRPr sz="900" b="0" i="0" u="none" strike="noStrike" cap="none">
              <a:solidFill>
                <a:srgbClr val="00205C"/>
              </a:solidFill>
              <a:latin typeface="Calibri"/>
              <a:ea typeface="Calibri"/>
              <a:cs typeface="Calibri"/>
              <a:sym typeface="Calibri"/>
            </a:endParaRPr>
          </a:p>
        </p:txBody>
      </p:sp>
      <p:sp>
        <p:nvSpPr>
          <p:cNvPr id="1278" name="Google Shape;1278;p23"/>
          <p:cNvSpPr/>
          <p:nvPr/>
        </p:nvSpPr>
        <p:spPr>
          <a:xfrm>
            <a:off x="5936357" y="526143"/>
            <a:ext cx="5805713" cy="5805713"/>
          </a:xfrm>
          <a:prstGeom prst="diamond">
            <a:avLst/>
          </a:prstGeom>
          <a:solidFill>
            <a:srgbClr val="D8D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79" name="Google Shape;1279;p23"/>
          <p:cNvGrpSpPr/>
          <p:nvPr/>
        </p:nvGrpSpPr>
        <p:grpSpPr>
          <a:xfrm>
            <a:off x="6487900" y="1077685"/>
            <a:ext cx="2264228" cy="2264228"/>
            <a:chOff x="1136976" y="551542"/>
            <a:chExt cx="2264228" cy="2264228"/>
          </a:xfrm>
        </p:grpSpPr>
        <p:sp>
          <p:nvSpPr>
            <p:cNvPr id="1280" name="Google Shape;1280;p23"/>
            <p:cNvSpPr/>
            <p:nvPr/>
          </p:nvSpPr>
          <p:spPr>
            <a:xfrm>
              <a:off x="1136976" y="551542"/>
              <a:ext cx="2264228" cy="2264228"/>
            </a:xfrm>
            <a:prstGeom prst="roundRect">
              <a:avLst>
                <a:gd name="adj" fmla="val 16667"/>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p23"/>
            <p:cNvSpPr txBox="1"/>
            <p:nvPr/>
          </p:nvSpPr>
          <p:spPr>
            <a:xfrm>
              <a:off x="1247507" y="662073"/>
              <a:ext cx="2043166" cy="2043166"/>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❶  COORDINATE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56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How to take a coordinated approach to child and adolescent health in a humanitarian emergency</a:t>
              </a:r>
              <a:endParaRPr sz="1400" b="0" i="0" u="none" strike="noStrike" cap="none">
                <a:solidFill>
                  <a:srgbClr val="000000"/>
                </a:solidFill>
                <a:latin typeface="Arial"/>
                <a:ea typeface="Arial"/>
                <a:cs typeface="Arial"/>
                <a:sym typeface="Arial"/>
              </a:endParaRPr>
            </a:p>
          </p:txBody>
        </p:sp>
      </p:grpSp>
      <p:grpSp>
        <p:nvGrpSpPr>
          <p:cNvPr id="1282" name="Google Shape;1282;p23"/>
          <p:cNvGrpSpPr/>
          <p:nvPr/>
        </p:nvGrpSpPr>
        <p:grpSpPr>
          <a:xfrm>
            <a:off x="8926299" y="1077685"/>
            <a:ext cx="2264228" cy="2264228"/>
            <a:chOff x="3575375" y="551542"/>
            <a:chExt cx="2264228" cy="2264228"/>
          </a:xfrm>
        </p:grpSpPr>
        <p:sp>
          <p:nvSpPr>
            <p:cNvPr id="1283" name="Google Shape;1283;p23"/>
            <p:cNvSpPr/>
            <p:nvPr/>
          </p:nvSpPr>
          <p:spPr>
            <a:xfrm>
              <a:off x="3575375" y="551542"/>
              <a:ext cx="2264228" cy="2264228"/>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23"/>
            <p:cNvSpPr txBox="1"/>
            <p:nvPr/>
          </p:nvSpPr>
          <p:spPr>
            <a:xfrm>
              <a:off x="3685906" y="662073"/>
              <a:ext cx="2043166" cy="2043166"/>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❷  ASSESS &amp; PRIORITISE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56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How to obtain data on child/adolescent health (via needs assessment) and use it to prioritize actions</a:t>
              </a:r>
              <a:endParaRPr sz="1600" b="1" i="0" u="none" strike="noStrike" cap="none">
                <a:solidFill>
                  <a:srgbClr val="FFFFFF"/>
                </a:solidFill>
                <a:latin typeface="Calibri"/>
                <a:ea typeface="Calibri"/>
                <a:cs typeface="Calibri"/>
                <a:sym typeface="Calibri"/>
              </a:endParaRPr>
            </a:p>
          </p:txBody>
        </p:sp>
      </p:grpSp>
      <p:grpSp>
        <p:nvGrpSpPr>
          <p:cNvPr id="1285" name="Google Shape;1285;p23"/>
          <p:cNvGrpSpPr/>
          <p:nvPr/>
        </p:nvGrpSpPr>
        <p:grpSpPr>
          <a:xfrm>
            <a:off x="8918979" y="3610435"/>
            <a:ext cx="2264228" cy="2264228"/>
            <a:chOff x="3568055" y="3084292"/>
            <a:chExt cx="2264228" cy="2264228"/>
          </a:xfrm>
        </p:grpSpPr>
        <p:sp>
          <p:nvSpPr>
            <p:cNvPr id="1286" name="Google Shape;1286;p23"/>
            <p:cNvSpPr/>
            <p:nvPr/>
          </p:nvSpPr>
          <p:spPr>
            <a:xfrm>
              <a:off x="3568055" y="3084292"/>
              <a:ext cx="2264228" cy="2264228"/>
            </a:xfrm>
            <a:prstGeom prst="roundRect">
              <a:avLst>
                <a:gd name="adj" fmla="val 16667"/>
              </a:avLst>
            </a:prstGeom>
            <a:solidFill>
              <a:srgbClr val="7030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23"/>
            <p:cNvSpPr txBox="1"/>
            <p:nvPr/>
          </p:nvSpPr>
          <p:spPr>
            <a:xfrm>
              <a:off x="3678586" y="3194823"/>
              <a:ext cx="2043166" cy="2043166"/>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❹  MONITOR, EVALUATE &amp; REVIEW</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56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How to use data systems to review and improve child and adolescent health-related activities</a:t>
              </a:r>
              <a:endParaRPr sz="1600" b="1" i="0" u="none" strike="noStrike" cap="none">
                <a:solidFill>
                  <a:srgbClr val="FFFFFF"/>
                </a:solidFill>
                <a:latin typeface="Calibri"/>
                <a:ea typeface="Calibri"/>
                <a:cs typeface="Calibri"/>
                <a:sym typeface="Calibri"/>
              </a:endParaRPr>
            </a:p>
          </p:txBody>
        </p:sp>
      </p:grpSp>
      <p:grpSp>
        <p:nvGrpSpPr>
          <p:cNvPr id="1288" name="Google Shape;1288;p23"/>
          <p:cNvGrpSpPr/>
          <p:nvPr/>
        </p:nvGrpSpPr>
        <p:grpSpPr>
          <a:xfrm>
            <a:off x="6516934" y="3554916"/>
            <a:ext cx="2264228" cy="2264228"/>
            <a:chOff x="1166010" y="3028773"/>
            <a:chExt cx="2264228" cy="2264228"/>
          </a:xfrm>
        </p:grpSpPr>
        <p:sp>
          <p:nvSpPr>
            <p:cNvPr id="1289" name="Google Shape;1289;p23"/>
            <p:cNvSpPr/>
            <p:nvPr/>
          </p:nvSpPr>
          <p:spPr>
            <a:xfrm>
              <a:off x="1166010" y="3028773"/>
              <a:ext cx="2264228" cy="2264228"/>
            </a:xfrm>
            <a:prstGeom prst="roundRect">
              <a:avLst>
                <a:gd name="adj" fmla="val 16667"/>
              </a:avLst>
            </a:pr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23"/>
            <p:cNvSpPr txBox="1"/>
            <p:nvPr/>
          </p:nvSpPr>
          <p:spPr>
            <a:xfrm>
              <a:off x="1276541" y="3139304"/>
              <a:ext cx="2043166" cy="2043166"/>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❸  RESPOND</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56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How to plan and enact a coordinated set of activities addressing the identified child and adolescent health priorities</a:t>
              </a:r>
              <a:endParaRPr sz="1600" b="1" i="0" u="none" strike="noStrike" cap="none">
                <a:solidFill>
                  <a:srgbClr val="FFFFFF"/>
                </a:solidFill>
                <a:latin typeface="Calibri"/>
                <a:ea typeface="Calibri"/>
                <a:cs typeface="Calibri"/>
                <a:sym typeface="Calibri"/>
              </a:endParaRPr>
            </a:p>
          </p:txBody>
        </p:sp>
      </p:grpSp>
      <p:sp>
        <p:nvSpPr>
          <p:cNvPr id="1291" name="Google Shape;1291;p23"/>
          <p:cNvSpPr txBox="1">
            <a:spLocks noGrp="1"/>
          </p:cNvSpPr>
          <p:nvPr>
            <p:ph type="body" idx="1"/>
          </p:nvPr>
        </p:nvSpPr>
        <p:spPr>
          <a:xfrm>
            <a:off x="457199" y="1825625"/>
            <a:ext cx="4920295" cy="3884295"/>
          </a:xfrm>
          <a:prstGeom prst="rect">
            <a:avLst/>
          </a:prstGeom>
          <a:noFill/>
          <a:ln>
            <a:noFill/>
          </a:ln>
        </p:spPr>
        <p:txBody>
          <a:bodyPr spcFirstLastPara="1" wrap="square" lIns="0" tIns="0" rIns="0" bIns="0" anchor="t" anchorCtr="0">
            <a:normAutofit/>
          </a:bodyPr>
          <a:lstStyle/>
          <a:p>
            <a:pPr marL="342900" lvl="0" indent="-342900" algn="l" rtl="0">
              <a:lnSpc>
                <a:spcPct val="100000"/>
              </a:lnSpc>
              <a:spcBef>
                <a:spcPts val="0"/>
              </a:spcBef>
              <a:spcAft>
                <a:spcPts val="0"/>
              </a:spcAft>
              <a:buClr>
                <a:schemeClr val="dk1"/>
              </a:buClr>
              <a:buSzPts val="1600"/>
              <a:buFont typeface="Arial"/>
              <a:buChar char="•"/>
            </a:pPr>
            <a:r>
              <a:rPr lang="en-US" sz="2000" b="1">
                <a:solidFill>
                  <a:schemeClr val="dk1"/>
                </a:solidFill>
              </a:rPr>
              <a:t>Step-by-step programmatic guide, </a:t>
            </a:r>
            <a:r>
              <a:rPr lang="en-US" sz="2000">
                <a:solidFill>
                  <a:schemeClr val="dk1"/>
                </a:solidFill>
              </a:rPr>
              <a:t>providing a clear approach to child and adolescent health in emergencies</a:t>
            </a:r>
            <a:endParaRPr/>
          </a:p>
          <a:p>
            <a:pPr marL="800100" lvl="1" indent="-342900" algn="l" rtl="0">
              <a:lnSpc>
                <a:spcPct val="100000"/>
              </a:lnSpc>
              <a:spcBef>
                <a:spcPts val="0"/>
              </a:spcBef>
              <a:spcAft>
                <a:spcPts val="0"/>
              </a:spcAft>
              <a:buSzPts val="1600"/>
              <a:buFont typeface="Arial"/>
              <a:buChar char="•"/>
            </a:pPr>
            <a:r>
              <a:rPr lang="en-US" sz="2000">
                <a:solidFill>
                  <a:schemeClr val="dk1"/>
                </a:solidFill>
              </a:rPr>
              <a:t>Key concepts</a:t>
            </a:r>
            <a:endParaRPr/>
          </a:p>
          <a:p>
            <a:pPr marL="800100" lvl="1" indent="-342900" algn="l" rtl="0">
              <a:lnSpc>
                <a:spcPct val="100000"/>
              </a:lnSpc>
              <a:spcBef>
                <a:spcPts val="0"/>
              </a:spcBef>
              <a:spcAft>
                <a:spcPts val="0"/>
              </a:spcAft>
              <a:buSzPts val="1600"/>
              <a:buFont typeface="Arial"/>
              <a:buChar char="•"/>
            </a:pPr>
            <a:r>
              <a:rPr lang="en-US" sz="2000">
                <a:solidFill>
                  <a:schemeClr val="dk1"/>
                </a:solidFill>
              </a:rPr>
              <a:t>Key actions and indicators</a:t>
            </a:r>
            <a:endParaRPr/>
          </a:p>
          <a:p>
            <a:pPr marL="800100" lvl="1" indent="-342900" algn="l" rtl="0">
              <a:lnSpc>
                <a:spcPct val="100000"/>
              </a:lnSpc>
              <a:spcBef>
                <a:spcPts val="0"/>
              </a:spcBef>
              <a:spcAft>
                <a:spcPts val="0"/>
              </a:spcAft>
              <a:buSzPts val="1600"/>
              <a:buFont typeface="Arial"/>
              <a:buChar char="•"/>
            </a:pPr>
            <a:r>
              <a:rPr lang="en-US" sz="2000">
                <a:solidFill>
                  <a:schemeClr val="dk1"/>
                </a:solidFill>
              </a:rPr>
              <a:t>Resources and tools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2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600"/>
              </a:spcAft>
              <a:buClr>
                <a:srgbClr val="00205C"/>
              </a:buClr>
              <a:buSzPts val="900"/>
              <a:buFont typeface="Calibri"/>
              <a:buNone/>
            </a:pPr>
            <a:fld id="{00000000-1234-1234-1234-123412341234}" type="slidenum">
              <a:rPr lang="en-US"/>
              <a:t>25</a:t>
            </a:fld>
            <a:endParaRPr/>
          </a:p>
        </p:txBody>
      </p:sp>
      <p:pic>
        <p:nvPicPr>
          <p:cNvPr id="1297" name="Google Shape;1297;p24"/>
          <p:cNvPicPr preferRelativeResize="0"/>
          <p:nvPr/>
        </p:nvPicPr>
        <p:blipFill rotWithShape="1">
          <a:blip r:embed="rId3">
            <a:alphaModFix/>
          </a:blip>
          <a:srcRect t="26399"/>
          <a:stretch/>
        </p:blipFill>
        <p:spPr>
          <a:xfrm>
            <a:off x="812800" y="533286"/>
            <a:ext cx="5101988" cy="5389434"/>
          </a:xfrm>
          <a:prstGeom prst="rect">
            <a:avLst/>
          </a:prstGeom>
          <a:noFill/>
          <a:ln>
            <a:noFill/>
          </a:ln>
        </p:spPr>
      </p:pic>
      <p:pic>
        <p:nvPicPr>
          <p:cNvPr id="1298" name="Google Shape;1298;p24"/>
          <p:cNvPicPr preferRelativeResize="0"/>
          <p:nvPr/>
        </p:nvPicPr>
        <p:blipFill rotWithShape="1">
          <a:blip r:embed="rId4">
            <a:alphaModFix/>
          </a:blip>
          <a:srcRect/>
          <a:stretch/>
        </p:blipFill>
        <p:spPr>
          <a:xfrm>
            <a:off x="6153369" y="533286"/>
            <a:ext cx="5101987" cy="519550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pic>
        <p:nvPicPr>
          <p:cNvPr id="1303" name="Google Shape;1303;p25"/>
          <p:cNvPicPr preferRelativeResize="0">
            <a:picLocks noGrp="1"/>
          </p:cNvPicPr>
          <p:nvPr>
            <p:ph type="body" idx="1"/>
          </p:nvPr>
        </p:nvPicPr>
        <p:blipFill rotWithShape="1">
          <a:blip r:embed="rId3">
            <a:alphaModFix/>
          </a:blip>
          <a:srcRect t="8259" b="9882"/>
          <a:stretch/>
        </p:blipFill>
        <p:spPr>
          <a:xfrm>
            <a:off x="-1" y="0"/>
            <a:ext cx="12427611" cy="6858000"/>
          </a:xfrm>
          <a:prstGeom prst="rect">
            <a:avLst/>
          </a:prstGeom>
          <a:noFill/>
          <a:ln>
            <a:noFill/>
          </a:ln>
        </p:spPr>
      </p:pic>
      <p:sp>
        <p:nvSpPr>
          <p:cNvPr id="1304" name="Google Shape;1304;p25"/>
          <p:cNvSpPr txBox="1"/>
          <p:nvPr/>
        </p:nvSpPr>
        <p:spPr>
          <a:xfrm>
            <a:off x="3836986" y="5530587"/>
            <a:ext cx="4733081"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Review Meeting on the Implementation of the Operational Guide for Child and Adolescent Health in Humanitarian Setting – Sudan 2018</a:t>
            </a:r>
            <a:endParaRPr/>
          </a:p>
        </p:txBody>
      </p:sp>
      <p:sp>
        <p:nvSpPr>
          <p:cNvPr id="1305" name="Google Shape;1305;p2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p26"/>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3200"/>
              <a:buNone/>
            </a:pPr>
            <a:r>
              <a:rPr lang="en-US"/>
              <a:t>Lessons learnt in Sudan</a:t>
            </a:r>
            <a:endParaRPr/>
          </a:p>
        </p:txBody>
      </p:sp>
      <p:sp>
        <p:nvSpPr>
          <p:cNvPr id="1311" name="Google Shape;1311;p26"/>
          <p:cNvSpPr txBox="1">
            <a:spLocks noGrp="1"/>
          </p:cNvSpPr>
          <p:nvPr>
            <p:ph type="body" idx="1"/>
          </p:nvPr>
        </p:nvSpPr>
        <p:spPr>
          <a:xfrm>
            <a:off x="6484356" y="1585981"/>
            <a:ext cx="5250443" cy="4190789"/>
          </a:xfrm>
          <a:prstGeom prst="rect">
            <a:avLst/>
          </a:prstGeom>
          <a:noFill/>
          <a:ln>
            <a:noFill/>
          </a:ln>
        </p:spPr>
        <p:txBody>
          <a:bodyPr spcFirstLastPara="1" wrap="square" lIns="0" tIns="0" rIns="0" bIns="0" anchor="t" anchorCtr="0">
            <a:normAutofit/>
          </a:bodyPr>
          <a:lstStyle/>
          <a:p>
            <a:pPr marL="457200" lvl="0" indent="-342900" algn="l" rtl="0">
              <a:lnSpc>
                <a:spcPct val="100000"/>
              </a:lnSpc>
              <a:spcBef>
                <a:spcPts val="1000"/>
              </a:spcBef>
              <a:spcAft>
                <a:spcPts val="0"/>
              </a:spcAft>
              <a:buClr>
                <a:schemeClr val="dk1"/>
              </a:buClr>
              <a:buSzPts val="1800"/>
              <a:buChar char="•"/>
            </a:pPr>
            <a:r>
              <a:rPr lang="en-US" sz="2000"/>
              <a:t>The Operational Guide is </a:t>
            </a:r>
            <a:r>
              <a:rPr lang="en-US" sz="2000" b="1"/>
              <a:t>user friendly</a:t>
            </a:r>
            <a:r>
              <a:rPr lang="en-US" sz="2000"/>
              <a:t>, puts more emphasis on addressing child and adolescent health needs in a </a:t>
            </a:r>
            <a:r>
              <a:rPr lang="en-US" sz="2000" b="1"/>
              <a:t>comprehensive manner</a:t>
            </a:r>
            <a:endParaRPr/>
          </a:p>
          <a:p>
            <a:pPr marL="457200" lvl="0" indent="-342900" algn="l" rtl="0">
              <a:lnSpc>
                <a:spcPct val="100000"/>
              </a:lnSpc>
              <a:spcBef>
                <a:spcPts val="1000"/>
              </a:spcBef>
              <a:spcAft>
                <a:spcPts val="0"/>
              </a:spcAft>
              <a:buClr>
                <a:schemeClr val="dk1"/>
              </a:buClr>
              <a:buSzPts val="1800"/>
              <a:buChar char="•"/>
            </a:pPr>
            <a:r>
              <a:rPr lang="en-US" sz="2000" b="1"/>
              <a:t>Using existing coordination platforms </a:t>
            </a:r>
            <a:r>
              <a:rPr lang="en-US" sz="2000"/>
              <a:t>and widening inclusion of child and adolescent health partners approach in these platforms is </a:t>
            </a:r>
            <a:r>
              <a:rPr lang="en-US" sz="2000" b="1"/>
              <a:t>sustainable and efficient</a:t>
            </a:r>
            <a:endParaRPr/>
          </a:p>
          <a:p>
            <a:pPr marL="457200" lvl="0" indent="-342900" algn="l" rtl="0">
              <a:lnSpc>
                <a:spcPct val="100000"/>
              </a:lnSpc>
              <a:spcBef>
                <a:spcPts val="1000"/>
              </a:spcBef>
              <a:spcAft>
                <a:spcPts val="0"/>
              </a:spcAft>
              <a:buClr>
                <a:schemeClr val="dk1"/>
              </a:buClr>
              <a:buSzPts val="1800"/>
              <a:buChar char="•"/>
            </a:pPr>
            <a:r>
              <a:rPr lang="en-US" sz="2000"/>
              <a:t>The operational </a:t>
            </a:r>
            <a:r>
              <a:rPr lang="en-US" sz="2000" b="1"/>
              <a:t>guide facilitates and strengthens harmonization and alignment of the different CAH partners efforts in humanitarian and emergency setting</a:t>
            </a:r>
            <a:endParaRPr/>
          </a:p>
        </p:txBody>
      </p:sp>
      <p:sp>
        <p:nvSpPr>
          <p:cNvPr id="1312" name="Google Shape;1312;p2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27</a:t>
            </a:fld>
            <a:endParaRPr/>
          </a:p>
        </p:txBody>
      </p:sp>
      <p:pic>
        <p:nvPicPr>
          <p:cNvPr id="1313" name="Google Shape;1313;p26" descr="2 men in white dress shirt standing near brown building during daytime"/>
          <p:cNvPicPr preferRelativeResize="0"/>
          <p:nvPr/>
        </p:nvPicPr>
        <p:blipFill rotWithShape="1">
          <a:blip r:embed="rId3">
            <a:alphaModFix/>
          </a:blip>
          <a:srcRect/>
          <a:stretch/>
        </p:blipFill>
        <p:spPr>
          <a:xfrm>
            <a:off x="457200" y="1690688"/>
            <a:ext cx="5673657" cy="378432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sp>
        <p:nvSpPr>
          <p:cNvPr id="1318" name="Google Shape;1318;p27"/>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Next steps operational guide</a:t>
            </a:r>
            <a:endParaRPr/>
          </a:p>
        </p:txBody>
      </p:sp>
      <p:sp>
        <p:nvSpPr>
          <p:cNvPr id="1319" name="Google Shape;1319;p27"/>
          <p:cNvSpPr txBox="1">
            <a:spLocks noGrp="1"/>
          </p:cNvSpPr>
          <p:nvPr>
            <p:ph type="body" idx="1"/>
          </p:nvPr>
        </p:nvSpPr>
        <p:spPr>
          <a:xfrm>
            <a:off x="457200" y="1486853"/>
            <a:ext cx="10897564" cy="2583308"/>
          </a:xfrm>
          <a:prstGeom prst="rect">
            <a:avLst/>
          </a:prstGeom>
          <a:noFill/>
          <a:ln>
            <a:noFill/>
          </a:ln>
        </p:spPr>
        <p:txBody>
          <a:bodyPr spcFirstLastPara="1" wrap="square" lIns="0" tIns="0" rIns="0" bIns="0" anchor="t" anchorCtr="0">
            <a:normAutofit/>
          </a:bodyPr>
          <a:lstStyle/>
          <a:p>
            <a:pPr marL="228600" lvl="0" indent="-228600" algn="l" rtl="0">
              <a:lnSpc>
                <a:spcPct val="100000"/>
              </a:lnSpc>
              <a:spcBef>
                <a:spcPts val="1200"/>
              </a:spcBef>
              <a:spcAft>
                <a:spcPts val="0"/>
              </a:spcAft>
              <a:buSzPts val="1800"/>
              <a:buChar char="•"/>
            </a:pPr>
            <a:r>
              <a:rPr lang="en-US" sz="2400" b="1"/>
              <a:t>Dissemination</a:t>
            </a:r>
            <a:r>
              <a:rPr lang="en-US" sz="2400"/>
              <a:t> to health cluster, INGOs, NGOs, ..</a:t>
            </a:r>
            <a:endParaRPr sz="2400" b="1"/>
          </a:p>
          <a:p>
            <a:pPr marL="228600" lvl="0" indent="-228600" algn="l" rtl="0">
              <a:lnSpc>
                <a:spcPct val="100000"/>
              </a:lnSpc>
              <a:spcBef>
                <a:spcPts val="1200"/>
              </a:spcBef>
              <a:spcAft>
                <a:spcPts val="0"/>
              </a:spcAft>
              <a:buSzPts val="1800"/>
              <a:buChar char="•"/>
            </a:pPr>
            <a:r>
              <a:rPr lang="en-US" sz="2400" b="1"/>
              <a:t>Country-based workshops </a:t>
            </a:r>
            <a:r>
              <a:rPr lang="en-US" sz="2400"/>
              <a:t>in focus countries in the Region</a:t>
            </a:r>
            <a:endParaRPr sz="1800"/>
          </a:p>
          <a:p>
            <a:pPr marL="228600" lvl="0" indent="-228600" algn="l" rtl="0">
              <a:lnSpc>
                <a:spcPct val="100000"/>
              </a:lnSpc>
              <a:spcBef>
                <a:spcPts val="1200"/>
              </a:spcBef>
              <a:spcAft>
                <a:spcPts val="0"/>
              </a:spcAft>
              <a:buSzPts val="1800"/>
              <a:buChar char="•"/>
            </a:pPr>
            <a:r>
              <a:rPr lang="en-US" sz="2400" b="1"/>
              <a:t>Online self-paced training</a:t>
            </a:r>
            <a:r>
              <a:rPr lang="en-US" sz="2400"/>
              <a:t> accessible to everyone</a:t>
            </a:r>
            <a:endParaRPr sz="1800" b="1"/>
          </a:p>
          <a:p>
            <a:pPr marL="228600" lvl="0" indent="-228600" algn="l" rtl="0">
              <a:lnSpc>
                <a:spcPct val="100000"/>
              </a:lnSpc>
              <a:spcBef>
                <a:spcPts val="1200"/>
              </a:spcBef>
              <a:spcAft>
                <a:spcPts val="0"/>
              </a:spcAft>
              <a:buSzPts val="1800"/>
              <a:buChar char="•"/>
            </a:pPr>
            <a:r>
              <a:rPr lang="en-US" sz="2400" b="1"/>
              <a:t>Blended coach-based interactive e-training </a:t>
            </a:r>
            <a:r>
              <a:rPr lang="en-US" sz="2400"/>
              <a:t>to broaden the audience and make it easy to access</a:t>
            </a:r>
            <a:endParaRPr/>
          </a:p>
        </p:txBody>
      </p:sp>
      <p:sp>
        <p:nvSpPr>
          <p:cNvPr id="1320" name="Google Shape;1320;p2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00205C"/>
                </a:solidFill>
                <a:latin typeface="Calibri"/>
                <a:ea typeface="Calibri"/>
                <a:cs typeface="Calibri"/>
                <a:sym typeface="Calibri"/>
              </a:rPr>
              <a:t>28</a:t>
            </a:fld>
            <a:endParaRPr sz="900" b="0" i="0" u="none" strike="noStrike" cap="none">
              <a:solidFill>
                <a:srgbClr val="00205C"/>
              </a:solidFill>
              <a:latin typeface="Calibri"/>
              <a:ea typeface="Calibri"/>
              <a:cs typeface="Calibri"/>
              <a:sym typeface="Calibri"/>
            </a:endParaRPr>
          </a:p>
        </p:txBody>
      </p:sp>
      <p:sp>
        <p:nvSpPr>
          <p:cNvPr id="1321" name="Google Shape;1321;p27"/>
          <p:cNvSpPr/>
          <p:nvPr/>
        </p:nvSpPr>
        <p:spPr>
          <a:xfrm>
            <a:off x="371012" y="2986519"/>
            <a:ext cx="11450100" cy="885000"/>
          </a:xfrm>
          <a:prstGeom prst="rect">
            <a:avLst/>
          </a:prstGeom>
          <a:noFill/>
          <a:ln w="38100" cap="flat" cmpd="sng">
            <a:solidFill>
              <a:srgbClr val="009AD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1"/>
                                        </p:tgtEl>
                                        <p:attrNameLst>
                                          <p:attrName>style.visibility</p:attrName>
                                        </p:attrNameLst>
                                      </p:cBhvr>
                                      <p:to>
                                        <p:strVal val="visible"/>
                                      </p:to>
                                    </p:set>
                                    <p:animEffect transition="in" filter="fade">
                                      <p:cBhvr>
                                        <p:cTn id="7" dur="1000"/>
                                        <p:tgtEl>
                                          <p:spTgt spid="1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Google Shape;1326;g2b01c3a90b0_0_0"/>
          <p:cNvSpPr txBox="1">
            <a:spLocks noGrp="1"/>
          </p:cNvSpPr>
          <p:nvPr>
            <p:ph type="title"/>
          </p:nvPr>
        </p:nvSpPr>
        <p:spPr>
          <a:xfrm>
            <a:off x="457200" y="74142"/>
            <a:ext cx="9827231" cy="1440158"/>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SzPts val="3200"/>
              <a:buNone/>
            </a:pPr>
            <a:r>
              <a:rPr lang="en-US" sz="3200" dirty="0"/>
              <a:t>Blended online training course on CAH in humanitarian settings</a:t>
            </a:r>
            <a:br>
              <a:rPr lang="en-US" sz="3200" dirty="0"/>
            </a:br>
            <a:br>
              <a:rPr lang="en-US" sz="3200" dirty="0"/>
            </a:br>
            <a:r>
              <a:rPr lang="en-US" sz="3200" dirty="0"/>
              <a:t>Training objectives</a:t>
            </a:r>
            <a:endParaRPr dirty="0"/>
          </a:p>
        </p:txBody>
      </p:sp>
      <p:sp>
        <p:nvSpPr>
          <p:cNvPr id="1327" name="Google Shape;1327;g2b01c3a90b0_0_0"/>
          <p:cNvSpPr txBox="1">
            <a:spLocks noGrp="1"/>
          </p:cNvSpPr>
          <p:nvPr>
            <p:ph type="body" idx="1"/>
          </p:nvPr>
        </p:nvSpPr>
        <p:spPr>
          <a:xfrm>
            <a:off x="457200" y="1839074"/>
            <a:ext cx="10897500" cy="3881100"/>
          </a:xfrm>
          <a:prstGeom prst="rect">
            <a:avLst/>
          </a:prstGeom>
          <a:noFill/>
          <a:ln>
            <a:noFill/>
          </a:ln>
        </p:spPr>
        <p:txBody>
          <a:bodyPr spcFirstLastPara="1" wrap="square" lIns="0" tIns="0" rIns="0" bIns="0" anchor="t" anchorCtr="0">
            <a:normAutofit/>
          </a:bodyPr>
          <a:lstStyle/>
          <a:p>
            <a:pPr marL="0" marR="0" lvl="0" indent="0" algn="l" rtl="0">
              <a:lnSpc>
                <a:spcPct val="105000"/>
              </a:lnSpc>
              <a:spcBef>
                <a:spcPts val="1600"/>
              </a:spcBef>
              <a:spcAft>
                <a:spcPts val="0"/>
              </a:spcAft>
              <a:buNone/>
            </a:pPr>
            <a:r>
              <a:rPr lang="en-US" sz="2000" dirty="0"/>
              <a:t>Equip program staff to </a:t>
            </a:r>
            <a:r>
              <a:rPr lang="en-US" sz="2000" b="1" dirty="0"/>
              <a:t>meet child and adolescent health needs in humanitarian emergencies </a:t>
            </a:r>
            <a:r>
              <a:rPr lang="en-US" sz="2000" dirty="0"/>
              <a:t>by:</a:t>
            </a:r>
            <a:endParaRPr sz="2000" dirty="0"/>
          </a:p>
          <a:p>
            <a:pPr marL="285750" lvl="0" indent="-285750" algn="l" rtl="0">
              <a:lnSpc>
                <a:spcPct val="105000"/>
              </a:lnSpc>
              <a:spcBef>
                <a:spcPts val="1600"/>
              </a:spcBef>
              <a:spcAft>
                <a:spcPts val="0"/>
              </a:spcAft>
              <a:buSzPts val="1400"/>
              <a:buFont typeface="Calibri"/>
              <a:buChar char="-"/>
            </a:pPr>
            <a:r>
              <a:rPr lang="en-US" sz="2000" dirty="0"/>
              <a:t>Understanding comprehensive health needs from </a:t>
            </a:r>
            <a:r>
              <a:rPr lang="en-US" sz="2000" b="1" dirty="0"/>
              <a:t>birth to adolescence</a:t>
            </a:r>
            <a:endParaRPr dirty="0"/>
          </a:p>
          <a:p>
            <a:pPr marL="285750" lvl="0" indent="-285750" algn="l" rtl="0">
              <a:lnSpc>
                <a:spcPct val="105000"/>
              </a:lnSpc>
              <a:spcBef>
                <a:spcPts val="1600"/>
              </a:spcBef>
              <a:spcAft>
                <a:spcPts val="0"/>
              </a:spcAft>
              <a:buSzPts val="1400"/>
              <a:buFont typeface="Calibri"/>
              <a:buChar char="-"/>
            </a:pPr>
            <a:r>
              <a:rPr lang="en-US" sz="2000" dirty="0"/>
              <a:t>Strengthening </a:t>
            </a:r>
            <a:r>
              <a:rPr lang="en-US" sz="2000" b="1" dirty="0"/>
              <a:t>emergency child and adolescent health capacity </a:t>
            </a:r>
            <a:r>
              <a:rPr lang="en-US" sz="2000" dirty="0"/>
              <a:t>in the Eastern Mediterranean Region</a:t>
            </a:r>
            <a:endParaRPr sz="2000" dirty="0"/>
          </a:p>
          <a:p>
            <a:pPr marL="285750" marR="0" lvl="0" indent="-285750" algn="l" rtl="0">
              <a:lnSpc>
                <a:spcPct val="105000"/>
              </a:lnSpc>
              <a:spcBef>
                <a:spcPts val="1600"/>
              </a:spcBef>
              <a:spcAft>
                <a:spcPts val="0"/>
              </a:spcAft>
              <a:buSzPts val="1400"/>
              <a:buFont typeface="Calibri"/>
              <a:buChar char="-"/>
            </a:pPr>
            <a:r>
              <a:rPr lang="en-US" sz="2000" dirty="0"/>
              <a:t>Developing </a:t>
            </a:r>
            <a:r>
              <a:rPr lang="en-US" sz="2000" b="1" dirty="0"/>
              <a:t>programmatic skills using a structure approach</a:t>
            </a:r>
            <a:r>
              <a:rPr lang="en-US" sz="2000" dirty="0"/>
              <a:t>, based on key chapters of the </a:t>
            </a:r>
            <a:r>
              <a:rPr lang="en-US" sz="2000" b="1" dirty="0"/>
              <a:t>operational guide</a:t>
            </a:r>
            <a:r>
              <a:rPr lang="en-US" sz="2000" dirty="0"/>
              <a:t>: coordinate, assess and prioritize, respond, and monitor, evaluate and review</a:t>
            </a:r>
            <a:endParaRPr sz="2400" dirty="0"/>
          </a:p>
        </p:txBody>
      </p:sp>
      <p:sp>
        <p:nvSpPr>
          <p:cNvPr id="1328" name="Google Shape;1328;g2b01c3a90b0_0_0"/>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rmAutofit/>
          </a:bodyPr>
          <a:lstStyle/>
          <a:p>
            <a:pPr marL="0" lvl="0" indent="0" algn="r" rtl="0">
              <a:spcBef>
                <a:spcPts val="0"/>
              </a:spcBef>
              <a:spcAft>
                <a:spcPts val="600"/>
              </a:spcAft>
              <a:buClr>
                <a:schemeClr val="lt1"/>
              </a:buClr>
              <a:buSzPts val="900"/>
              <a:buFont typeface="Calibri"/>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5"/>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Children and adolescents in the Eastern Mediterranean Region</a:t>
            </a:r>
            <a:endParaRPr/>
          </a:p>
        </p:txBody>
      </p:sp>
      <p:pic>
        <p:nvPicPr>
          <p:cNvPr id="1083" name="Google Shape;1083;p5" descr="WHO-EMRO region countries (i.e. Afghanistan, Bahrain, Djibouti, Egypt,... |  Download Scientific Diagram"/>
          <p:cNvPicPr preferRelativeResize="0"/>
          <p:nvPr/>
        </p:nvPicPr>
        <p:blipFill rotWithShape="1">
          <a:blip r:embed="rId3">
            <a:alphaModFix/>
          </a:blip>
          <a:srcRect/>
          <a:stretch/>
        </p:blipFill>
        <p:spPr>
          <a:xfrm>
            <a:off x="916439" y="2517751"/>
            <a:ext cx="4567920" cy="3192170"/>
          </a:xfrm>
          <a:prstGeom prst="rect">
            <a:avLst/>
          </a:prstGeom>
          <a:noFill/>
          <a:ln>
            <a:noFill/>
          </a:ln>
        </p:spPr>
      </p:pic>
      <p:sp>
        <p:nvSpPr>
          <p:cNvPr id="1084" name="Google Shape;1084;p5"/>
          <p:cNvSpPr txBox="1">
            <a:spLocks noGrp="1"/>
          </p:cNvSpPr>
          <p:nvPr>
            <p:ph type="body" idx="2"/>
          </p:nvPr>
        </p:nvSpPr>
        <p:spPr>
          <a:xfrm>
            <a:off x="6248403" y="2517751"/>
            <a:ext cx="5486400" cy="3192170"/>
          </a:xfrm>
          <a:prstGeom prst="rect">
            <a:avLst/>
          </a:prstGeom>
          <a:noFill/>
          <a:ln>
            <a:noFill/>
          </a:ln>
        </p:spPr>
        <p:txBody>
          <a:bodyPr spcFirstLastPara="1" wrap="square" lIns="0" tIns="0" rIns="0" bIns="0" anchor="t" anchorCtr="0">
            <a:normAutofit lnSpcReduction="10000"/>
          </a:bodyPr>
          <a:lstStyle/>
          <a:p>
            <a:pPr marL="228600" lvl="0" indent="-228600" algn="l" rtl="0">
              <a:lnSpc>
                <a:spcPct val="100000"/>
              </a:lnSpc>
              <a:spcBef>
                <a:spcPts val="0"/>
              </a:spcBef>
              <a:spcAft>
                <a:spcPts val="0"/>
              </a:spcAft>
              <a:buClr>
                <a:schemeClr val="dk1"/>
              </a:buClr>
              <a:buSzPts val="1400"/>
              <a:buChar char="•"/>
            </a:pPr>
            <a:r>
              <a:rPr lang="en-US" sz="2000" dirty="0"/>
              <a:t>Limited access to </a:t>
            </a:r>
            <a:r>
              <a:rPr lang="en-US" sz="2000" b="1" dirty="0"/>
              <a:t>health facilities</a:t>
            </a:r>
            <a:endParaRPr dirty="0"/>
          </a:p>
          <a:p>
            <a:pPr marL="228600" lvl="0" indent="-228600" algn="l" rtl="0">
              <a:lnSpc>
                <a:spcPct val="100000"/>
              </a:lnSpc>
              <a:spcBef>
                <a:spcPts val="1000"/>
              </a:spcBef>
              <a:spcAft>
                <a:spcPts val="0"/>
              </a:spcAft>
              <a:buClr>
                <a:schemeClr val="dk1"/>
              </a:buClr>
              <a:buSzPts val="1400"/>
              <a:buChar char="•"/>
            </a:pPr>
            <a:r>
              <a:rPr lang="en-US" sz="2000" dirty="0"/>
              <a:t>Limited access to </a:t>
            </a:r>
            <a:r>
              <a:rPr lang="en-US" sz="2000" b="1" dirty="0"/>
              <a:t>education</a:t>
            </a:r>
            <a:endParaRPr dirty="0"/>
          </a:p>
          <a:p>
            <a:pPr marL="228600" lvl="0" indent="-228600" algn="l" rtl="0">
              <a:lnSpc>
                <a:spcPct val="100000"/>
              </a:lnSpc>
              <a:spcBef>
                <a:spcPts val="1000"/>
              </a:spcBef>
              <a:spcAft>
                <a:spcPts val="0"/>
              </a:spcAft>
              <a:buClr>
                <a:schemeClr val="dk1"/>
              </a:buClr>
              <a:buSzPts val="1400"/>
              <a:buChar char="•"/>
            </a:pPr>
            <a:r>
              <a:rPr lang="en-US" sz="2000" dirty="0"/>
              <a:t>Limited access to </a:t>
            </a:r>
            <a:r>
              <a:rPr lang="en-US" sz="2000" b="1" dirty="0"/>
              <a:t>WASH</a:t>
            </a:r>
            <a:endParaRPr dirty="0"/>
          </a:p>
          <a:p>
            <a:pPr marL="228600" lvl="0" indent="-228600" algn="l" rtl="0">
              <a:lnSpc>
                <a:spcPct val="100000"/>
              </a:lnSpc>
              <a:spcBef>
                <a:spcPts val="1000"/>
              </a:spcBef>
              <a:spcAft>
                <a:spcPts val="0"/>
              </a:spcAft>
              <a:buClr>
                <a:schemeClr val="dk1"/>
              </a:buClr>
              <a:buSzPts val="1400"/>
              <a:buChar char="•"/>
            </a:pPr>
            <a:r>
              <a:rPr lang="en-US" sz="2000" dirty="0"/>
              <a:t>Limited access to </a:t>
            </a:r>
            <a:r>
              <a:rPr lang="en-US" sz="2000" b="1" dirty="0"/>
              <a:t>social protection</a:t>
            </a:r>
            <a:endParaRPr dirty="0"/>
          </a:p>
          <a:p>
            <a:pPr marL="228600" lvl="0" indent="-228600" algn="l" rtl="0">
              <a:lnSpc>
                <a:spcPct val="100000"/>
              </a:lnSpc>
              <a:spcBef>
                <a:spcPts val="1000"/>
              </a:spcBef>
              <a:spcAft>
                <a:spcPts val="0"/>
              </a:spcAft>
              <a:buClr>
                <a:schemeClr val="dk1"/>
              </a:buClr>
              <a:buSzPts val="1400"/>
              <a:buChar char="•"/>
            </a:pPr>
            <a:r>
              <a:rPr lang="en-US" sz="2000" dirty="0"/>
              <a:t>Higher chance of </a:t>
            </a:r>
            <a:r>
              <a:rPr lang="en-US" sz="2000" b="1" dirty="0"/>
              <a:t>inter-personal or gender-based violence</a:t>
            </a:r>
            <a:endParaRPr dirty="0"/>
          </a:p>
          <a:p>
            <a:pPr marL="228600" lvl="0" indent="-228600" algn="l" rtl="0">
              <a:lnSpc>
                <a:spcPct val="100000"/>
              </a:lnSpc>
              <a:spcBef>
                <a:spcPts val="1000"/>
              </a:spcBef>
              <a:spcAft>
                <a:spcPts val="0"/>
              </a:spcAft>
              <a:buClr>
                <a:schemeClr val="dk1"/>
              </a:buClr>
              <a:buSzPts val="1400"/>
              <a:buChar char="•"/>
            </a:pPr>
            <a:r>
              <a:rPr lang="en-US" sz="2000" dirty="0"/>
              <a:t>Risk of </a:t>
            </a:r>
            <a:r>
              <a:rPr lang="en-US" sz="2000" b="1" dirty="0"/>
              <a:t>military recruitment</a:t>
            </a:r>
            <a:endParaRPr dirty="0"/>
          </a:p>
          <a:p>
            <a:pPr marL="228600" lvl="0" indent="-228600" algn="l" rtl="0">
              <a:lnSpc>
                <a:spcPct val="100000"/>
              </a:lnSpc>
              <a:spcBef>
                <a:spcPts val="1000"/>
              </a:spcBef>
              <a:spcAft>
                <a:spcPts val="0"/>
              </a:spcAft>
              <a:buClr>
                <a:schemeClr val="dk1"/>
              </a:buClr>
              <a:buSzPts val="1400"/>
              <a:buChar char="•"/>
            </a:pPr>
            <a:r>
              <a:rPr lang="en-US" sz="2000" b="1" dirty="0"/>
              <a:t>Displacements</a:t>
            </a:r>
            <a:r>
              <a:rPr lang="en-US" sz="2000" dirty="0"/>
              <a:t> from their home</a:t>
            </a:r>
            <a:endParaRPr dirty="0"/>
          </a:p>
        </p:txBody>
      </p:sp>
      <p:sp>
        <p:nvSpPr>
          <p:cNvPr id="1085" name="Google Shape;1085;p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600"/>
              </a:spcAft>
              <a:buClr>
                <a:srgbClr val="00205C"/>
              </a:buClr>
              <a:buSzPts val="900"/>
              <a:buFont typeface="Calibri"/>
              <a:buNone/>
            </a:pPr>
            <a:fld id="{00000000-1234-1234-1234-123412341234}" type="slidenum">
              <a:rPr lang="en-US"/>
              <a:t>3</a:t>
            </a:fld>
            <a:endParaRPr/>
          </a:p>
        </p:txBody>
      </p:sp>
      <p:sp>
        <p:nvSpPr>
          <p:cNvPr id="1086" name="Google Shape;1086;p5"/>
          <p:cNvSpPr txBox="1">
            <a:spLocks noGrp="1"/>
          </p:cNvSpPr>
          <p:nvPr>
            <p:ph type="body" idx="3"/>
          </p:nvPr>
        </p:nvSpPr>
        <p:spPr>
          <a:xfrm>
            <a:off x="457200" y="1828800"/>
            <a:ext cx="5486399" cy="550839"/>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600"/>
              </a:spcAft>
              <a:buClr>
                <a:srgbClr val="00205C"/>
              </a:buClr>
              <a:buSzPts val="1800"/>
              <a:buNone/>
            </a:pPr>
            <a:r>
              <a:rPr lang="en-US" sz="2000"/>
              <a:t>Children and adolescents &gt;40% of population</a:t>
            </a:r>
            <a:endParaRPr sz="2000"/>
          </a:p>
        </p:txBody>
      </p:sp>
      <p:sp>
        <p:nvSpPr>
          <p:cNvPr id="1087" name="Google Shape;1087;p5"/>
          <p:cNvSpPr txBox="1">
            <a:spLocks noGrp="1"/>
          </p:cNvSpPr>
          <p:nvPr>
            <p:ph type="body" idx="4"/>
          </p:nvPr>
        </p:nvSpPr>
        <p:spPr>
          <a:xfrm>
            <a:off x="6248404" y="1828800"/>
            <a:ext cx="5494112" cy="550839"/>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600"/>
              </a:spcAft>
              <a:buClr>
                <a:srgbClr val="00205C"/>
              </a:buClr>
              <a:buSzPts val="1800"/>
              <a:buNone/>
            </a:pPr>
            <a:r>
              <a:rPr lang="en-US" sz="2000"/>
              <a:t>Additional risks in humanitarian settings</a:t>
            </a:r>
            <a:endParaRPr sz="2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29"/>
          <p:cNvSpPr txBox="1">
            <a:spLocks noGrp="1"/>
          </p:cNvSpPr>
          <p:nvPr>
            <p:ph type="title"/>
          </p:nvPr>
        </p:nvSpPr>
        <p:spPr>
          <a:xfrm>
            <a:off x="457200" y="685800"/>
            <a:ext cx="3337560" cy="85715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3200"/>
              <a:buNone/>
            </a:pPr>
            <a:r>
              <a:rPr lang="en-US" sz="3200"/>
              <a:t>Course overview</a:t>
            </a:r>
            <a:endParaRPr/>
          </a:p>
        </p:txBody>
      </p:sp>
      <p:pic>
        <p:nvPicPr>
          <p:cNvPr id="1334" name="Google Shape;1334;p29" descr="Outbreaks in the Eastern Mediterranean Region"/>
          <p:cNvPicPr preferRelativeResize="0"/>
          <p:nvPr/>
        </p:nvPicPr>
        <p:blipFill rotWithShape="1">
          <a:blip r:embed="rId3">
            <a:alphaModFix/>
          </a:blip>
          <a:srcRect l="22165" t="1" r="2435" b="1"/>
          <a:stretch/>
        </p:blipFill>
        <p:spPr>
          <a:xfrm>
            <a:off x="4267200" y="10"/>
            <a:ext cx="7924800" cy="6857990"/>
          </a:xfrm>
          <a:prstGeom prst="rect">
            <a:avLst/>
          </a:prstGeom>
          <a:solidFill>
            <a:srgbClr val="FFFFFF"/>
          </a:solidFill>
          <a:ln>
            <a:noFill/>
          </a:ln>
        </p:spPr>
      </p:pic>
      <p:sp>
        <p:nvSpPr>
          <p:cNvPr id="1335" name="Google Shape;1335;p29"/>
          <p:cNvSpPr txBox="1">
            <a:spLocks noGrp="1"/>
          </p:cNvSpPr>
          <p:nvPr>
            <p:ph type="body" idx="1"/>
          </p:nvPr>
        </p:nvSpPr>
        <p:spPr>
          <a:xfrm>
            <a:off x="457200" y="1828800"/>
            <a:ext cx="3337560" cy="3881120"/>
          </a:xfrm>
          <a:prstGeom prst="rect">
            <a:avLst/>
          </a:prstGeom>
          <a:noFill/>
          <a:ln>
            <a:noFill/>
          </a:ln>
        </p:spPr>
        <p:txBody>
          <a:bodyPr spcFirstLastPara="1" wrap="square" lIns="0" tIns="0" rIns="0" bIns="0" anchor="t" anchorCtr="0">
            <a:normAutofit fontScale="92500" lnSpcReduction="20000"/>
          </a:bodyPr>
          <a:lstStyle/>
          <a:p>
            <a:pPr marL="285750" lvl="0" indent="-302577" algn="l" rtl="0">
              <a:lnSpc>
                <a:spcPct val="100000"/>
              </a:lnSpc>
              <a:spcBef>
                <a:spcPts val="1600"/>
              </a:spcBef>
              <a:spcAft>
                <a:spcPts val="0"/>
              </a:spcAft>
              <a:buSzPct val="90000"/>
              <a:buFont typeface="Arial"/>
              <a:buChar char="•"/>
            </a:pPr>
            <a:r>
              <a:rPr lang="en-US" sz="2000" b="1" i="0"/>
              <a:t>Target Audience</a:t>
            </a:r>
            <a:r>
              <a:rPr lang="en-US" sz="2000" b="0" i="0"/>
              <a:t>: Program managers and decision-makers in health and related fields</a:t>
            </a:r>
            <a:endParaRPr sz="2000"/>
          </a:p>
          <a:p>
            <a:pPr marL="285750" lvl="0" indent="-302577" algn="l" rtl="0">
              <a:lnSpc>
                <a:spcPct val="100000"/>
              </a:lnSpc>
              <a:spcBef>
                <a:spcPts val="1600"/>
              </a:spcBef>
              <a:spcAft>
                <a:spcPts val="0"/>
              </a:spcAft>
              <a:buSzPct val="90000"/>
              <a:buFont typeface="Arial"/>
              <a:buChar char="•"/>
            </a:pPr>
            <a:r>
              <a:rPr lang="en-US" sz="2000" b="1" i="0"/>
              <a:t>Applicability</a:t>
            </a:r>
            <a:r>
              <a:rPr lang="en-US" sz="2000" b="0" i="0"/>
              <a:t>: Suitable for all stages of a humanitarian emergency</a:t>
            </a:r>
            <a:endParaRPr sz="2000"/>
          </a:p>
          <a:p>
            <a:pPr marL="285750" lvl="0" indent="-302577" algn="l" rtl="0">
              <a:lnSpc>
                <a:spcPct val="100000"/>
              </a:lnSpc>
              <a:spcBef>
                <a:spcPts val="1600"/>
              </a:spcBef>
              <a:spcAft>
                <a:spcPts val="0"/>
              </a:spcAft>
              <a:buSzPct val="90000"/>
              <a:buFont typeface="Arial"/>
              <a:buChar char="•"/>
            </a:pPr>
            <a:r>
              <a:rPr lang="en-US" sz="2000" b="1" i="0"/>
              <a:t>Participants</a:t>
            </a:r>
            <a:r>
              <a:rPr lang="en-US" sz="2000" b="0" i="0"/>
              <a:t>: Individuals from various sectors, </a:t>
            </a:r>
            <a:r>
              <a:rPr lang="en-US" sz="2000"/>
              <a:t>including health, government, NGOs, UN agencies, funding agencies, working in countries affected by emergencies in the Eastern Mediterranean Region</a:t>
            </a:r>
            <a:endParaRPr sz="2000"/>
          </a:p>
          <a:p>
            <a:pPr marL="285750" lvl="0" indent="-196850" algn="l" rtl="0">
              <a:lnSpc>
                <a:spcPct val="100000"/>
              </a:lnSpc>
              <a:spcBef>
                <a:spcPts val="1600"/>
              </a:spcBef>
              <a:spcAft>
                <a:spcPts val="0"/>
              </a:spcAft>
              <a:buSzPct val="87500"/>
              <a:buFont typeface="Arial"/>
              <a:buNone/>
            </a:pPr>
            <a:endParaRPr/>
          </a:p>
        </p:txBody>
      </p:sp>
      <p:sp>
        <p:nvSpPr>
          <p:cNvPr id="1336" name="Google Shape;1336;p2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600"/>
              </a:spcAft>
              <a:buClr>
                <a:schemeClr val="lt1"/>
              </a:buClr>
              <a:buSzPts val="900"/>
              <a:buFont typeface="Calibri"/>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30"/>
          <p:cNvSpPr txBox="1">
            <a:spLocks noGrp="1"/>
          </p:cNvSpPr>
          <p:nvPr>
            <p:ph type="title"/>
          </p:nvPr>
        </p:nvSpPr>
        <p:spPr>
          <a:xfrm>
            <a:off x="457200" y="548625"/>
            <a:ext cx="5486400" cy="1005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Our training team</a:t>
            </a:r>
            <a:endParaRPr/>
          </a:p>
        </p:txBody>
      </p:sp>
      <p:sp>
        <p:nvSpPr>
          <p:cNvPr id="1342" name="Google Shape;1342;p3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31</a:t>
            </a:fld>
            <a:endParaRPr/>
          </a:p>
        </p:txBody>
      </p:sp>
      <p:pic>
        <p:nvPicPr>
          <p:cNvPr id="1343" name="Google Shape;1343;p30" descr="Khalid Siddeeg - Regional Adviser, Child and Adolescent ..."/>
          <p:cNvPicPr preferRelativeResize="0"/>
          <p:nvPr/>
        </p:nvPicPr>
        <p:blipFill rotWithShape="1">
          <a:blip r:embed="rId3">
            <a:alphaModFix/>
          </a:blip>
          <a:srcRect/>
          <a:stretch/>
        </p:blipFill>
        <p:spPr>
          <a:xfrm>
            <a:off x="457200" y="1188244"/>
            <a:ext cx="1440000" cy="1440000"/>
          </a:xfrm>
          <a:prstGeom prst="ellipse">
            <a:avLst/>
          </a:prstGeom>
          <a:noFill/>
          <a:ln>
            <a:noFill/>
          </a:ln>
          <a:effectLst>
            <a:outerShdw blurRad="381000" dist="292100" dir="5400000" sx="-80000" sy="-18000" rotWithShape="0">
              <a:srgbClr val="000000">
                <a:alpha val="21960"/>
              </a:srgbClr>
            </a:outerShdw>
          </a:effectLst>
        </p:spPr>
      </p:pic>
      <p:pic>
        <p:nvPicPr>
          <p:cNvPr id="1344" name="Google Shape;1344;p30" descr="A person with long hair smiling&#10;&#10;Description automatically generated"/>
          <p:cNvPicPr preferRelativeResize="0"/>
          <p:nvPr/>
        </p:nvPicPr>
        <p:blipFill rotWithShape="1">
          <a:blip r:embed="rId4">
            <a:alphaModFix/>
          </a:blip>
          <a:srcRect t="-2" b="9083"/>
          <a:stretch/>
        </p:blipFill>
        <p:spPr>
          <a:xfrm>
            <a:off x="2984019" y="1213078"/>
            <a:ext cx="1385700" cy="1440000"/>
          </a:xfrm>
          <a:prstGeom prst="ellipse">
            <a:avLst/>
          </a:prstGeom>
          <a:noFill/>
          <a:ln>
            <a:noFill/>
          </a:ln>
          <a:effectLst>
            <a:outerShdw blurRad="381000" dist="292100" dir="5400000" sx="-80000" sy="-18000" rotWithShape="0">
              <a:srgbClr val="000000">
                <a:alpha val="21960"/>
              </a:srgbClr>
            </a:outerShdw>
          </a:effectLst>
        </p:spPr>
      </p:pic>
      <p:pic>
        <p:nvPicPr>
          <p:cNvPr id="1345" name="Google Shape;1345;p30" descr="photo of Dr Hamish Graham"/>
          <p:cNvPicPr preferRelativeResize="0"/>
          <p:nvPr/>
        </p:nvPicPr>
        <p:blipFill rotWithShape="1">
          <a:blip r:embed="rId5">
            <a:alphaModFix/>
          </a:blip>
          <a:srcRect/>
          <a:stretch/>
        </p:blipFill>
        <p:spPr>
          <a:xfrm>
            <a:off x="10510177" y="1216322"/>
            <a:ext cx="1440000" cy="1440000"/>
          </a:xfrm>
          <a:prstGeom prst="ellipse">
            <a:avLst/>
          </a:prstGeom>
          <a:noFill/>
          <a:ln>
            <a:noFill/>
          </a:ln>
          <a:effectLst>
            <a:outerShdw blurRad="381000" dist="292100" dir="5400000" sx="-80000" sy="-18000" rotWithShape="0">
              <a:srgbClr val="000000">
                <a:alpha val="21960"/>
              </a:srgbClr>
            </a:outerShdw>
          </a:effectLst>
        </p:spPr>
      </p:pic>
      <p:sp>
        <p:nvSpPr>
          <p:cNvPr id="1346" name="Google Shape;1346;p30"/>
          <p:cNvSpPr txBox="1"/>
          <p:nvPr/>
        </p:nvSpPr>
        <p:spPr>
          <a:xfrm>
            <a:off x="457210" y="2720641"/>
            <a:ext cx="18000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9ADE"/>
                </a:solidFill>
                <a:latin typeface="Calibri"/>
                <a:ea typeface="Calibri"/>
                <a:cs typeface="Calibri"/>
                <a:sym typeface="Calibri"/>
              </a:rPr>
              <a:t>Dr Khalid Siddeeg </a:t>
            </a:r>
            <a:r>
              <a:rPr lang="en-US" sz="1200">
                <a:solidFill>
                  <a:schemeClr val="dk1"/>
                </a:solidFill>
                <a:latin typeface="Calibri"/>
                <a:ea typeface="Calibri"/>
                <a:cs typeface="Calibri"/>
                <a:sym typeface="Calibri"/>
              </a:rPr>
              <a:t>Regional advisor child and adolescent health </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WHO EMRO</a:t>
            </a:r>
            <a:endParaRPr sz="1200">
              <a:solidFill>
                <a:schemeClr val="dk1"/>
              </a:solidFill>
              <a:latin typeface="Calibri"/>
              <a:ea typeface="Calibri"/>
              <a:cs typeface="Calibri"/>
              <a:sym typeface="Calibri"/>
            </a:endParaRPr>
          </a:p>
        </p:txBody>
      </p:sp>
      <p:sp>
        <p:nvSpPr>
          <p:cNvPr id="1347" name="Google Shape;1347;p30"/>
          <p:cNvSpPr txBox="1"/>
          <p:nvPr/>
        </p:nvSpPr>
        <p:spPr>
          <a:xfrm>
            <a:off x="2984026" y="2726047"/>
            <a:ext cx="18000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9ADE"/>
                </a:solidFill>
                <a:latin typeface="Calibri"/>
                <a:ea typeface="Calibri"/>
                <a:cs typeface="Calibri"/>
                <a:sym typeface="Calibri"/>
              </a:rPr>
              <a:t>Ms Kim Beentjes </a:t>
            </a:r>
            <a:r>
              <a:rPr lang="en-US" sz="1200">
                <a:solidFill>
                  <a:schemeClr val="dk1"/>
                </a:solidFill>
                <a:latin typeface="Calibri"/>
                <a:ea typeface="Calibri"/>
                <a:cs typeface="Calibri"/>
                <a:sym typeface="Calibri"/>
              </a:rPr>
              <a:t>Technical officer child and adolescent health in humanitarian settings WHO EMRO</a:t>
            </a:r>
            <a:endParaRPr sz="1200">
              <a:solidFill>
                <a:schemeClr val="dk1"/>
              </a:solidFill>
              <a:latin typeface="Calibri"/>
              <a:ea typeface="Calibri"/>
              <a:cs typeface="Calibri"/>
              <a:sym typeface="Calibri"/>
            </a:endParaRPr>
          </a:p>
        </p:txBody>
      </p:sp>
      <p:sp>
        <p:nvSpPr>
          <p:cNvPr id="1348" name="Google Shape;1348;p30"/>
          <p:cNvSpPr txBox="1"/>
          <p:nvPr/>
        </p:nvSpPr>
        <p:spPr>
          <a:xfrm>
            <a:off x="10330152" y="2818448"/>
            <a:ext cx="17619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9ADE"/>
                </a:solidFill>
                <a:latin typeface="Calibri"/>
                <a:ea typeface="Calibri"/>
                <a:cs typeface="Calibri"/>
                <a:sym typeface="Calibri"/>
              </a:rPr>
              <a:t>Dr Hamish Graham </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Pediatrician, The Royal Children’s Hospital Melbourne, Australia</a:t>
            </a:r>
            <a:endParaRPr sz="1200">
              <a:solidFill>
                <a:schemeClr val="dk1"/>
              </a:solidFill>
              <a:latin typeface="Calibri"/>
              <a:ea typeface="Calibri"/>
              <a:cs typeface="Calibri"/>
              <a:sym typeface="Calibri"/>
            </a:endParaRPr>
          </a:p>
        </p:txBody>
      </p:sp>
      <p:sp>
        <p:nvSpPr>
          <p:cNvPr id="1349" name="Google Shape;1349;p30"/>
          <p:cNvSpPr txBox="1"/>
          <p:nvPr/>
        </p:nvSpPr>
        <p:spPr>
          <a:xfrm>
            <a:off x="457202" y="5281350"/>
            <a:ext cx="18000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9ADE"/>
                </a:solidFill>
                <a:latin typeface="Calibri"/>
                <a:ea typeface="Calibri"/>
                <a:cs typeface="Calibri"/>
                <a:sym typeface="Calibri"/>
              </a:rPr>
              <a:t>Ms Manar Shukri</a:t>
            </a:r>
            <a:br>
              <a:rPr lang="en-US" sz="1200">
                <a:solidFill>
                  <a:srgbClr val="009ADE"/>
                </a:solidFill>
                <a:latin typeface="Calibri"/>
                <a:ea typeface="Calibri"/>
                <a:cs typeface="Calibri"/>
                <a:sym typeface="Calibri"/>
              </a:rPr>
            </a:br>
            <a:r>
              <a:rPr lang="en-US" sz="1200">
                <a:solidFill>
                  <a:schemeClr val="dk1"/>
                </a:solidFill>
                <a:latin typeface="Calibri"/>
                <a:ea typeface="Calibri"/>
                <a:cs typeface="Calibri"/>
                <a:sym typeface="Calibri"/>
              </a:rPr>
              <a:t>Regional Early Childhood Development (ECD) Technical Lead, International Rescue Committee (IRC), Jordan</a:t>
            </a:r>
            <a:endParaRPr/>
          </a:p>
        </p:txBody>
      </p:sp>
      <p:pic>
        <p:nvPicPr>
          <p:cNvPr id="1350" name="Google Shape;1350;p30" descr="Geen fotobeschrijving beschikbaar."/>
          <p:cNvPicPr preferRelativeResize="0"/>
          <p:nvPr/>
        </p:nvPicPr>
        <p:blipFill rotWithShape="1">
          <a:blip r:embed="rId6">
            <a:alphaModFix/>
          </a:blip>
          <a:srcRect l="5794" t="17327" r="19036" b="25251"/>
          <a:stretch/>
        </p:blipFill>
        <p:spPr>
          <a:xfrm>
            <a:off x="2969919" y="3814836"/>
            <a:ext cx="1413900" cy="1440000"/>
          </a:xfrm>
          <a:prstGeom prst="ellipse">
            <a:avLst/>
          </a:prstGeom>
          <a:noFill/>
          <a:ln>
            <a:noFill/>
          </a:ln>
          <a:effectLst>
            <a:outerShdw blurRad="381000" dist="292100" dir="5400000" sx="-80000" sy="-18000" rotWithShape="0">
              <a:srgbClr val="000000">
                <a:alpha val="21960"/>
              </a:srgbClr>
            </a:outerShdw>
          </a:effectLst>
        </p:spPr>
      </p:pic>
      <p:sp>
        <p:nvSpPr>
          <p:cNvPr id="1351" name="Google Shape;1351;p30"/>
          <p:cNvSpPr txBox="1"/>
          <p:nvPr/>
        </p:nvSpPr>
        <p:spPr>
          <a:xfrm>
            <a:off x="2776869" y="5327800"/>
            <a:ext cx="18000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9ADE"/>
                </a:solidFill>
                <a:latin typeface="Calibri"/>
                <a:ea typeface="Calibri"/>
                <a:cs typeface="Calibri"/>
                <a:sym typeface="Calibri"/>
              </a:rPr>
              <a:t>Dr Ubah Farah Ahmed </a:t>
            </a:r>
            <a:r>
              <a:rPr lang="en-US" sz="1200">
                <a:solidFill>
                  <a:schemeClr val="dk1"/>
                </a:solidFill>
                <a:latin typeface="Calibri"/>
                <a:ea typeface="Calibri"/>
                <a:cs typeface="Calibri"/>
                <a:sym typeface="Calibri"/>
              </a:rPr>
              <a:t>Advisor family health department, Ministry of Health, Somalia</a:t>
            </a:r>
            <a:endParaRPr/>
          </a:p>
        </p:txBody>
      </p:sp>
      <p:sp>
        <p:nvSpPr>
          <p:cNvPr id="1352" name="Google Shape;1352;p30"/>
          <p:cNvSpPr txBox="1"/>
          <p:nvPr/>
        </p:nvSpPr>
        <p:spPr>
          <a:xfrm>
            <a:off x="5136126" y="5387372"/>
            <a:ext cx="2080800" cy="15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9ADE"/>
                </a:solidFill>
                <a:latin typeface="Calibri"/>
                <a:ea typeface="Calibri"/>
                <a:cs typeface="Calibri"/>
                <a:sym typeface="Calibri"/>
              </a:rPr>
              <a:t>Prof Huda Basaleem </a:t>
            </a:r>
            <a:br>
              <a:rPr lang="en-US" sz="1200">
                <a:solidFill>
                  <a:srgbClr val="009ADE"/>
                </a:solidFill>
                <a:latin typeface="Calibri"/>
                <a:ea typeface="Calibri"/>
                <a:cs typeface="Calibri"/>
                <a:sym typeface="Calibri"/>
              </a:rPr>
            </a:br>
            <a:r>
              <a:rPr lang="en-US" sz="1200">
                <a:solidFill>
                  <a:schemeClr val="dk1"/>
                </a:solidFill>
                <a:latin typeface="Calibri"/>
                <a:ea typeface="Calibri"/>
                <a:cs typeface="Calibri"/>
                <a:sym typeface="Calibri"/>
              </a:rPr>
              <a:t>Professor of Community Medicine and Public Health Advisor, International Child and Youth Care for Development, University of Aden, Yemen</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1353" name="Google Shape;1353;p30"/>
          <p:cNvPicPr preferRelativeResize="0"/>
          <p:nvPr/>
        </p:nvPicPr>
        <p:blipFill rotWithShape="1">
          <a:blip r:embed="rId7">
            <a:alphaModFix/>
          </a:blip>
          <a:srcRect/>
          <a:stretch/>
        </p:blipFill>
        <p:spPr>
          <a:xfrm>
            <a:off x="5403987" y="3814836"/>
            <a:ext cx="1383900" cy="1440000"/>
          </a:xfrm>
          <a:prstGeom prst="ellipse">
            <a:avLst/>
          </a:prstGeom>
          <a:noFill/>
          <a:ln>
            <a:noFill/>
          </a:ln>
          <a:effectLst>
            <a:outerShdw blurRad="381000" dist="292100" dir="5400000" sx="-80000" sy="-18000" rotWithShape="0">
              <a:srgbClr val="000000">
                <a:alpha val="21960"/>
              </a:srgbClr>
            </a:outerShdw>
          </a:effectLst>
        </p:spPr>
      </p:pic>
      <p:pic>
        <p:nvPicPr>
          <p:cNvPr id="1354" name="Google Shape;1354;p30"/>
          <p:cNvPicPr preferRelativeResize="0"/>
          <p:nvPr/>
        </p:nvPicPr>
        <p:blipFill rotWithShape="1">
          <a:blip r:embed="rId8">
            <a:alphaModFix/>
          </a:blip>
          <a:srcRect t="10983" b="10983"/>
          <a:stretch/>
        </p:blipFill>
        <p:spPr>
          <a:xfrm>
            <a:off x="8011340" y="3814836"/>
            <a:ext cx="1383900" cy="1440000"/>
          </a:xfrm>
          <a:prstGeom prst="ellipse">
            <a:avLst/>
          </a:prstGeom>
          <a:noFill/>
          <a:ln>
            <a:noFill/>
          </a:ln>
          <a:effectLst>
            <a:outerShdw blurRad="381000" dist="292100" dir="5400000" sx="-80000" sy="-18000" rotWithShape="0">
              <a:srgbClr val="000000">
                <a:alpha val="21960"/>
              </a:srgbClr>
            </a:outerShdw>
          </a:effectLst>
        </p:spPr>
      </p:pic>
      <p:pic>
        <p:nvPicPr>
          <p:cNvPr id="1355" name="Google Shape;1355;p30"/>
          <p:cNvPicPr preferRelativeResize="0"/>
          <p:nvPr/>
        </p:nvPicPr>
        <p:blipFill rotWithShape="1">
          <a:blip r:embed="rId9">
            <a:alphaModFix/>
          </a:blip>
          <a:srcRect l="-7891" t="4621" r="-7729" b="18298"/>
          <a:stretch/>
        </p:blipFill>
        <p:spPr>
          <a:xfrm>
            <a:off x="457210" y="3814824"/>
            <a:ext cx="1440000" cy="1440000"/>
          </a:xfrm>
          <a:prstGeom prst="ellipse">
            <a:avLst/>
          </a:prstGeom>
          <a:noFill/>
          <a:ln>
            <a:noFill/>
          </a:ln>
          <a:effectLst>
            <a:outerShdw blurRad="381000" dist="292100" dir="5400000" sx="-80000" sy="-18000" rotWithShape="0">
              <a:srgbClr val="000000">
                <a:alpha val="21960"/>
              </a:srgbClr>
            </a:outerShdw>
          </a:effectLst>
        </p:spPr>
      </p:pic>
      <p:pic>
        <p:nvPicPr>
          <p:cNvPr id="1356" name="Google Shape;1356;p30"/>
          <p:cNvPicPr preferRelativeResize="0"/>
          <p:nvPr/>
        </p:nvPicPr>
        <p:blipFill rotWithShape="1">
          <a:blip r:embed="rId10">
            <a:alphaModFix/>
          </a:blip>
          <a:srcRect t="6185" b="18017"/>
          <a:stretch/>
        </p:blipFill>
        <p:spPr>
          <a:xfrm>
            <a:off x="5456538" y="1188247"/>
            <a:ext cx="1440000" cy="1440000"/>
          </a:xfrm>
          <a:prstGeom prst="ellipse">
            <a:avLst/>
          </a:prstGeom>
          <a:noFill/>
          <a:ln>
            <a:noFill/>
          </a:ln>
          <a:effectLst>
            <a:outerShdw blurRad="381000" dist="292100" dir="5400000" sx="-80000" sy="-18000" rotWithShape="0">
              <a:srgbClr val="000000">
                <a:alpha val="21960"/>
              </a:srgbClr>
            </a:outerShdw>
          </a:effectLst>
        </p:spPr>
      </p:pic>
      <p:sp>
        <p:nvSpPr>
          <p:cNvPr id="1357" name="Google Shape;1357;p30"/>
          <p:cNvSpPr txBox="1"/>
          <p:nvPr/>
        </p:nvSpPr>
        <p:spPr>
          <a:xfrm>
            <a:off x="5510850" y="2745325"/>
            <a:ext cx="20808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9ADE"/>
                </a:solidFill>
                <a:latin typeface="Calibri"/>
                <a:ea typeface="Calibri"/>
                <a:cs typeface="Calibri"/>
                <a:sym typeface="Calibri"/>
              </a:rPr>
              <a:t>Dr Raqibat Idris</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GFMER Course Manager, Switzerland</a:t>
            </a:r>
            <a:endParaRPr sz="1200">
              <a:solidFill>
                <a:schemeClr val="dk1"/>
              </a:solidFill>
              <a:latin typeface="Calibri"/>
              <a:ea typeface="Calibri"/>
              <a:cs typeface="Calibri"/>
              <a:sym typeface="Calibri"/>
            </a:endParaRPr>
          </a:p>
        </p:txBody>
      </p:sp>
      <p:sp>
        <p:nvSpPr>
          <p:cNvPr id="1358" name="Google Shape;1358;p30"/>
          <p:cNvSpPr txBox="1"/>
          <p:nvPr/>
        </p:nvSpPr>
        <p:spPr>
          <a:xfrm>
            <a:off x="8079950" y="2745325"/>
            <a:ext cx="18621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9ADE"/>
                </a:solidFill>
                <a:latin typeface="Calibri"/>
                <a:ea typeface="Calibri"/>
                <a:cs typeface="Calibri"/>
                <a:sym typeface="Calibri"/>
              </a:rPr>
              <a:t>Ms Fionna Poon</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GFMER Course Administrator, Switzerland</a:t>
            </a:r>
            <a:endParaRPr sz="1200">
              <a:solidFill>
                <a:schemeClr val="dk1"/>
              </a:solidFill>
              <a:latin typeface="Calibri"/>
              <a:ea typeface="Calibri"/>
              <a:cs typeface="Calibri"/>
              <a:sym typeface="Calibri"/>
            </a:endParaRPr>
          </a:p>
        </p:txBody>
      </p:sp>
      <p:pic>
        <p:nvPicPr>
          <p:cNvPr id="1359" name="Google Shape;1359;p30"/>
          <p:cNvPicPr preferRelativeResize="0"/>
          <p:nvPr/>
        </p:nvPicPr>
        <p:blipFill rotWithShape="1">
          <a:blip r:embed="rId11">
            <a:alphaModFix/>
          </a:blip>
          <a:srcRect b="22708"/>
          <a:stretch/>
        </p:blipFill>
        <p:spPr>
          <a:xfrm>
            <a:off x="7983358" y="1216322"/>
            <a:ext cx="1440000" cy="1440000"/>
          </a:xfrm>
          <a:prstGeom prst="ellipse">
            <a:avLst/>
          </a:prstGeom>
          <a:noFill/>
          <a:ln>
            <a:noFill/>
          </a:ln>
          <a:effectLst>
            <a:outerShdw blurRad="381000" dist="292100" dir="5400000" sx="-80000" sy="-18000" rotWithShape="0">
              <a:srgbClr val="000000">
                <a:alpha val="21960"/>
              </a:srgbClr>
            </a:outerShdw>
          </a:effectLst>
        </p:spPr>
      </p:pic>
      <p:sp>
        <p:nvSpPr>
          <p:cNvPr id="1360" name="Google Shape;1360;p30"/>
          <p:cNvSpPr txBox="1"/>
          <p:nvPr/>
        </p:nvSpPr>
        <p:spPr>
          <a:xfrm>
            <a:off x="7979750" y="5387375"/>
            <a:ext cx="19623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009ADE"/>
                </a:solidFill>
                <a:latin typeface="Calibri"/>
                <a:ea typeface="Calibri"/>
                <a:cs typeface="Calibri"/>
                <a:sym typeface="Calibri"/>
              </a:rPr>
              <a:t>Dr Samira Aboubakar </a:t>
            </a:r>
            <a:br>
              <a:rPr lang="en-US" sz="1200">
                <a:solidFill>
                  <a:srgbClr val="009ADE"/>
                </a:solidFill>
                <a:latin typeface="Calibri"/>
                <a:ea typeface="Calibri"/>
                <a:cs typeface="Calibri"/>
                <a:sym typeface="Calibri"/>
              </a:rPr>
            </a:br>
            <a:r>
              <a:rPr lang="en-US" sz="1200">
                <a:solidFill>
                  <a:schemeClr val="dk1"/>
                </a:solidFill>
                <a:latin typeface="Calibri"/>
                <a:ea typeface="Calibri"/>
                <a:cs typeface="Calibri"/>
                <a:sym typeface="Calibri"/>
              </a:rPr>
              <a:t>Reproductive, Maternal, Newborn, Child and Adolescent Health (RMNCAH) expert, Switzerland</a:t>
            </a:r>
            <a:endParaRPr>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p31"/>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3200"/>
              <a:buNone/>
            </a:pPr>
            <a:r>
              <a:rPr lang="en-US"/>
              <a:t>Course schedule</a:t>
            </a:r>
            <a:endParaRPr/>
          </a:p>
        </p:txBody>
      </p:sp>
      <p:sp>
        <p:nvSpPr>
          <p:cNvPr id="1366" name="Google Shape;1366;p31"/>
          <p:cNvSpPr txBox="1">
            <a:spLocks noGrp="1"/>
          </p:cNvSpPr>
          <p:nvPr>
            <p:ph type="body" idx="1"/>
          </p:nvPr>
        </p:nvSpPr>
        <p:spPr>
          <a:xfrm>
            <a:off x="457200" y="2517751"/>
            <a:ext cx="5486398" cy="319217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000"/>
              </a:spcBef>
              <a:spcAft>
                <a:spcPts val="0"/>
              </a:spcAft>
              <a:buSzPts val="1400"/>
              <a:buNone/>
            </a:pPr>
            <a:r>
              <a:rPr lang="en-US" sz="1600"/>
              <a:t>Week 1</a:t>
            </a:r>
            <a:endParaRPr sz="1600"/>
          </a:p>
          <a:p>
            <a:pPr marL="457200" marR="0" lvl="0" indent="-330200" algn="l" rtl="0">
              <a:lnSpc>
                <a:spcPct val="100000"/>
              </a:lnSpc>
              <a:spcBef>
                <a:spcPts val="1000"/>
              </a:spcBef>
              <a:spcAft>
                <a:spcPts val="0"/>
              </a:spcAft>
              <a:buSzPts val="1600"/>
              <a:buChar char="•"/>
            </a:pPr>
            <a:r>
              <a:rPr lang="en-US" sz="1600"/>
              <a:t>Introduction webinar</a:t>
            </a:r>
            <a:endParaRPr sz="1600"/>
          </a:p>
          <a:p>
            <a:pPr marL="457200" lvl="0" indent="-330200" algn="l" rtl="0">
              <a:lnSpc>
                <a:spcPct val="100000"/>
              </a:lnSpc>
              <a:spcBef>
                <a:spcPts val="1000"/>
              </a:spcBef>
              <a:spcAft>
                <a:spcPts val="0"/>
              </a:spcAft>
              <a:buSzPts val="1600"/>
              <a:buChar char="•"/>
            </a:pPr>
            <a:r>
              <a:rPr lang="en-US" sz="1600"/>
              <a:t>Module 1: </a:t>
            </a:r>
            <a:r>
              <a:rPr lang="en-US" sz="1600" b="1"/>
              <a:t>Coordinate</a:t>
            </a:r>
            <a:r>
              <a:rPr lang="en-US" sz="1600"/>
              <a:t> – a coordinated approach to child and adolescent health in emergencies</a:t>
            </a:r>
            <a:endParaRPr sz="1600"/>
          </a:p>
          <a:p>
            <a:pPr marL="0" lvl="0" indent="0" algn="l" rtl="0">
              <a:lnSpc>
                <a:spcPct val="100000"/>
              </a:lnSpc>
              <a:spcBef>
                <a:spcPts val="1000"/>
              </a:spcBef>
              <a:spcAft>
                <a:spcPts val="0"/>
              </a:spcAft>
              <a:buSzPts val="1400"/>
              <a:buNone/>
            </a:pPr>
            <a:r>
              <a:rPr lang="en-US" sz="1600"/>
              <a:t>Week 2</a:t>
            </a:r>
            <a:endParaRPr sz="1600"/>
          </a:p>
          <a:p>
            <a:pPr marL="457200" lvl="0" indent="-330200" algn="l" rtl="0">
              <a:lnSpc>
                <a:spcPct val="100000"/>
              </a:lnSpc>
              <a:spcBef>
                <a:spcPts val="1000"/>
              </a:spcBef>
              <a:spcAft>
                <a:spcPts val="0"/>
              </a:spcAft>
              <a:buSzPts val="1600"/>
              <a:buChar char="•"/>
            </a:pPr>
            <a:r>
              <a:rPr lang="en-US" sz="1600" i="0"/>
              <a:t>Module 2: </a:t>
            </a:r>
            <a:r>
              <a:rPr lang="en-US" sz="1600" b="1" i="0"/>
              <a:t>Assess and prioritize </a:t>
            </a:r>
            <a:r>
              <a:rPr lang="en-US" sz="1600" i="0"/>
              <a:t>– data gathering and action prioritization</a:t>
            </a:r>
            <a:endParaRPr sz="1600"/>
          </a:p>
          <a:p>
            <a:pPr marL="0" lvl="0" indent="0" algn="l" rtl="0">
              <a:lnSpc>
                <a:spcPct val="100000"/>
              </a:lnSpc>
              <a:spcBef>
                <a:spcPts val="1000"/>
              </a:spcBef>
              <a:spcAft>
                <a:spcPts val="0"/>
              </a:spcAft>
              <a:buSzPts val="1400"/>
              <a:buNone/>
            </a:pPr>
            <a:r>
              <a:rPr lang="en-US" sz="1600"/>
              <a:t>Week 3</a:t>
            </a:r>
            <a:endParaRPr sz="1600"/>
          </a:p>
          <a:p>
            <a:pPr marL="457200" lvl="0" indent="-330200" algn="l" rtl="0">
              <a:lnSpc>
                <a:spcPct val="100000"/>
              </a:lnSpc>
              <a:spcBef>
                <a:spcPts val="1000"/>
              </a:spcBef>
              <a:spcAft>
                <a:spcPts val="0"/>
              </a:spcAft>
              <a:buSzPts val="1600"/>
              <a:buChar char="•"/>
            </a:pPr>
            <a:r>
              <a:rPr lang="en-US" sz="1600" i="0"/>
              <a:t>Module 3: </a:t>
            </a:r>
            <a:r>
              <a:rPr lang="en-US" sz="1600" b="1" i="0"/>
              <a:t>Respond (Part 1) </a:t>
            </a:r>
            <a:r>
              <a:rPr lang="en-US" sz="1600" i="0"/>
              <a:t>– planning for child and adolescent health priorities</a:t>
            </a:r>
            <a:endParaRPr sz="1600"/>
          </a:p>
        </p:txBody>
      </p:sp>
      <p:sp>
        <p:nvSpPr>
          <p:cNvPr id="1367" name="Google Shape;1367;p31"/>
          <p:cNvSpPr txBox="1">
            <a:spLocks noGrp="1"/>
          </p:cNvSpPr>
          <p:nvPr>
            <p:ph type="body" idx="2"/>
          </p:nvPr>
        </p:nvSpPr>
        <p:spPr>
          <a:xfrm>
            <a:off x="6248403" y="2517751"/>
            <a:ext cx="5486400" cy="319217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1000"/>
              </a:spcBef>
              <a:spcAft>
                <a:spcPts val="0"/>
              </a:spcAft>
              <a:buSzPts val="1400"/>
              <a:buNone/>
            </a:pPr>
            <a:r>
              <a:rPr lang="en-US" sz="1600"/>
              <a:t>Week 4</a:t>
            </a:r>
            <a:endParaRPr sz="1600"/>
          </a:p>
          <a:p>
            <a:pPr marL="457200" lvl="0" indent="-330200" algn="l" rtl="0">
              <a:lnSpc>
                <a:spcPct val="100000"/>
              </a:lnSpc>
              <a:spcBef>
                <a:spcPts val="1000"/>
              </a:spcBef>
              <a:spcAft>
                <a:spcPts val="0"/>
              </a:spcAft>
              <a:buSzPts val="1600"/>
              <a:buChar char="•"/>
            </a:pPr>
            <a:r>
              <a:rPr lang="en-US" sz="1600" i="0"/>
              <a:t>Module 3: </a:t>
            </a:r>
            <a:r>
              <a:rPr lang="en-US" sz="1600" b="1" i="0"/>
              <a:t>Respond (Part 2) </a:t>
            </a:r>
            <a:r>
              <a:rPr lang="en-US" sz="1600" i="0"/>
              <a:t>– continued planning for health priorities</a:t>
            </a:r>
            <a:endParaRPr sz="1600"/>
          </a:p>
          <a:p>
            <a:pPr marL="0" lvl="0" indent="0" algn="l" rtl="0">
              <a:lnSpc>
                <a:spcPct val="100000"/>
              </a:lnSpc>
              <a:spcBef>
                <a:spcPts val="1000"/>
              </a:spcBef>
              <a:spcAft>
                <a:spcPts val="0"/>
              </a:spcAft>
              <a:buSzPts val="1400"/>
              <a:buNone/>
            </a:pPr>
            <a:r>
              <a:rPr lang="en-US" sz="1600"/>
              <a:t>Week 5</a:t>
            </a:r>
            <a:endParaRPr sz="1600"/>
          </a:p>
          <a:p>
            <a:pPr marL="457200" lvl="0" indent="-330200" algn="l" rtl="0">
              <a:lnSpc>
                <a:spcPct val="100000"/>
              </a:lnSpc>
              <a:spcBef>
                <a:spcPts val="1000"/>
              </a:spcBef>
              <a:spcAft>
                <a:spcPts val="0"/>
              </a:spcAft>
              <a:buSzPts val="1600"/>
              <a:buFont typeface="Calibri"/>
              <a:buChar char="•"/>
            </a:pPr>
            <a:r>
              <a:rPr lang="en-US" sz="1600" i="0"/>
              <a:t>Webinar: Country experience – success stories</a:t>
            </a:r>
            <a:endParaRPr sz="1600"/>
          </a:p>
          <a:p>
            <a:pPr marL="0" lvl="0" indent="0" algn="l" rtl="0">
              <a:lnSpc>
                <a:spcPct val="100000"/>
              </a:lnSpc>
              <a:spcBef>
                <a:spcPts val="1000"/>
              </a:spcBef>
              <a:spcAft>
                <a:spcPts val="0"/>
              </a:spcAft>
              <a:buSzPts val="1400"/>
              <a:buNone/>
            </a:pPr>
            <a:r>
              <a:rPr lang="en-US" sz="1600"/>
              <a:t>Week 6</a:t>
            </a:r>
            <a:endParaRPr sz="1600"/>
          </a:p>
          <a:p>
            <a:pPr marL="457200" lvl="0" indent="-330200" algn="l" rtl="0">
              <a:lnSpc>
                <a:spcPct val="100000"/>
              </a:lnSpc>
              <a:spcBef>
                <a:spcPts val="1000"/>
              </a:spcBef>
              <a:spcAft>
                <a:spcPts val="0"/>
              </a:spcAft>
              <a:buSzPts val="1600"/>
              <a:buChar char="•"/>
            </a:pPr>
            <a:r>
              <a:rPr lang="en-US" sz="1600"/>
              <a:t>Module 4: </a:t>
            </a:r>
            <a:r>
              <a:rPr lang="en-US" sz="1600" b="1"/>
              <a:t>Monitor, evaluate, and review </a:t>
            </a:r>
            <a:r>
              <a:rPr lang="en-US" sz="1600"/>
              <a:t>– using data systems to improve activities</a:t>
            </a:r>
            <a:endParaRPr sz="1600"/>
          </a:p>
          <a:p>
            <a:pPr marL="457200" lvl="0" indent="-330200" algn="l" rtl="0">
              <a:lnSpc>
                <a:spcPct val="100000"/>
              </a:lnSpc>
              <a:spcBef>
                <a:spcPts val="1000"/>
              </a:spcBef>
              <a:spcAft>
                <a:spcPts val="0"/>
              </a:spcAft>
              <a:buSzPts val="1600"/>
              <a:buFont typeface="Calibri"/>
              <a:buChar char="•"/>
            </a:pPr>
            <a:r>
              <a:rPr lang="en-US" sz="1600"/>
              <a:t>End of course meeting</a:t>
            </a:r>
            <a:endParaRPr sz="1600"/>
          </a:p>
          <a:p>
            <a:pPr marL="914400" lvl="1" indent="-228600" algn="l" rtl="0">
              <a:lnSpc>
                <a:spcPct val="100000"/>
              </a:lnSpc>
              <a:spcBef>
                <a:spcPts val="500"/>
              </a:spcBef>
              <a:spcAft>
                <a:spcPts val="0"/>
              </a:spcAft>
              <a:buSzPts val="1400"/>
              <a:buNone/>
            </a:pPr>
            <a:endParaRPr/>
          </a:p>
        </p:txBody>
      </p:sp>
      <p:sp>
        <p:nvSpPr>
          <p:cNvPr id="1368" name="Google Shape;1368;p3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32</a:t>
            </a:fld>
            <a:endParaRPr/>
          </a:p>
        </p:txBody>
      </p:sp>
      <p:sp>
        <p:nvSpPr>
          <p:cNvPr id="1369" name="Google Shape;1369;p31"/>
          <p:cNvSpPr txBox="1">
            <a:spLocks noGrp="1"/>
          </p:cNvSpPr>
          <p:nvPr>
            <p:ph type="body" idx="3"/>
          </p:nvPr>
        </p:nvSpPr>
        <p:spPr>
          <a:xfrm>
            <a:off x="457200" y="1828800"/>
            <a:ext cx="5486399" cy="550839"/>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1000"/>
              </a:spcBef>
              <a:spcAft>
                <a:spcPts val="0"/>
              </a:spcAft>
              <a:buSzPts val="1400"/>
              <a:buNone/>
            </a:pPr>
            <a:r>
              <a:rPr lang="en-US"/>
              <a:t>Duration: 6 weeks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p32"/>
          <p:cNvSpPr txBox="1">
            <a:spLocks noGrp="1"/>
          </p:cNvSpPr>
          <p:nvPr>
            <p:ph type="title"/>
          </p:nvPr>
        </p:nvSpPr>
        <p:spPr>
          <a:xfrm>
            <a:off x="460435" y="685800"/>
            <a:ext cx="3335400" cy="8397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rgbClr val="00205C"/>
              </a:buClr>
              <a:buSzPct val="95238"/>
              <a:buFont typeface="Calibri"/>
              <a:buNone/>
            </a:pPr>
            <a:r>
              <a:rPr lang="en-US" sz="2800"/>
              <a:t>Requirements of participants for modules</a:t>
            </a:r>
            <a:endParaRPr/>
          </a:p>
        </p:txBody>
      </p:sp>
      <p:sp>
        <p:nvSpPr>
          <p:cNvPr id="1375" name="Google Shape;1375;p32"/>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rmAutofit/>
          </a:bodyPr>
          <a:lstStyle/>
          <a:p>
            <a:pPr marL="0" lvl="0" indent="0" algn="r" rtl="0">
              <a:spcBef>
                <a:spcPts val="0"/>
              </a:spcBef>
              <a:spcAft>
                <a:spcPts val="600"/>
              </a:spcAft>
              <a:buClr>
                <a:srgbClr val="00205C"/>
              </a:buClr>
              <a:buSzPts val="900"/>
              <a:buFont typeface="Calibri"/>
              <a:buNone/>
            </a:pPr>
            <a:fld id="{00000000-1234-1234-1234-123412341234}" type="slidenum">
              <a:rPr lang="en-US"/>
              <a:t>33</a:t>
            </a:fld>
            <a:endParaRPr/>
          </a:p>
        </p:txBody>
      </p:sp>
      <p:pic>
        <p:nvPicPr>
          <p:cNvPr id="1376" name="Google Shape;1376;p32"/>
          <p:cNvPicPr preferRelativeResize="0"/>
          <p:nvPr/>
        </p:nvPicPr>
        <p:blipFill>
          <a:blip r:embed="rId3">
            <a:alphaModFix/>
          </a:blip>
          <a:stretch>
            <a:fillRect/>
          </a:stretch>
        </p:blipFill>
        <p:spPr>
          <a:xfrm>
            <a:off x="4575075" y="566500"/>
            <a:ext cx="7393826" cy="55642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g2adbfdfbefa_0_0"/>
          <p:cNvSpPr txBox="1">
            <a:spLocks noGrp="1"/>
          </p:cNvSpPr>
          <p:nvPr>
            <p:ph type="title"/>
          </p:nvPr>
        </p:nvSpPr>
        <p:spPr>
          <a:xfrm>
            <a:off x="457200" y="685800"/>
            <a:ext cx="11277600" cy="1005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a:t>Expected learning outcomes</a:t>
            </a:r>
            <a:endParaRPr/>
          </a:p>
        </p:txBody>
      </p:sp>
      <p:sp>
        <p:nvSpPr>
          <p:cNvPr id="1383" name="Google Shape;1383;g2adbfdfbefa_0_0"/>
          <p:cNvSpPr txBox="1">
            <a:spLocks noGrp="1"/>
          </p:cNvSpPr>
          <p:nvPr>
            <p:ph type="body" idx="1"/>
          </p:nvPr>
        </p:nvSpPr>
        <p:spPr>
          <a:xfrm>
            <a:off x="457200" y="1825625"/>
            <a:ext cx="11277600" cy="3884400"/>
          </a:xfrm>
          <a:prstGeom prst="rect">
            <a:avLst/>
          </a:prstGeom>
        </p:spPr>
        <p:txBody>
          <a:bodyPr spcFirstLastPara="1" wrap="square" lIns="0" tIns="0" rIns="0" bIns="0" anchor="t" anchorCtr="0">
            <a:normAutofit/>
          </a:bodyPr>
          <a:lstStyle/>
          <a:p>
            <a:pPr marL="457200" marR="0" lvl="0" indent="-374650" algn="l" rtl="0">
              <a:lnSpc>
                <a:spcPct val="100000"/>
              </a:lnSpc>
              <a:spcBef>
                <a:spcPts val="1000"/>
              </a:spcBef>
              <a:spcAft>
                <a:spcPts val="0"/>
              </a:spcAft>
              <a:buSzPts val="2300"/>
              <a:buChar char="•"/>
            </a:pPr>
            <a:r>
              <a:rPr lang="en-US" sz="2300"/>
              <a:t>Deepen understanding of </a:t>
            </a:r>
            <a:r>
              <a:rPr lang="en-US" sz="2300" b="1"/>
              <a:t>complex child and adolescent health needs in emergencies</a:t>
            </a:r>
            <a:endParaRPr sz="2300" b="1"/>
          </a:p>
          <a:p>
            <a:pPr marL="457200" marR="0" lvl="0" indent="-374650" algn="l" rtl="0">
              <a:lnSpc>
                <a:spcPct val="100000"/>
              </a:lnSpc>
              <a:spcBef>
                <a:spcPts val="1000"/>
              </a:spcBef>
              <a:spcAft>
                <a:spcPts val="0"/>
              </a:spcAft>
              <a:buSzPts val="2300"/>
              <a:buChar char="•"/>
            </a:pPr>
            <a:r>
              <a:rPr lang="en-US" sz="2300"/>
              <a:t>Acquire enhanced </a:t>
            </a:r>
            <a:r>
              <a:rPr lang="en-US" sz="2300" b="1"/>
              <a:t>knowledge and skills </a:t>
            </a:r>
            <a:r>
              <a:rPr lang="en-US" sz="2300"/>
              <a:t>on the modules: coordinate, assess and prioritize, respond, and monitor, evaluate and review.</a:t>
            </a:r>
            <a:endParaRPr sz="2300"/>
          </a:p>
          <a:p>
            <a:pPr marL="457200" marR="0" lvl="0" indent="-374650" algn="l" rtl="0">
              <a:lnSpc>
                <a:spcPct val="100000"/>
              </a:lnSpc>
              <a:spcBef>
                <a:spcPts val="1000"/>
              </a:spcBef>
              <a:spcAft>
                <a:spcPts val="0"/>
              </a:spcAft>
              <a:buSzPts val="2300"/>
              <a:buChar char="•"/>
            </a:pPr>
            <a:r>
              <a:rPr lang="en-US" sz="2300"/>
              <a:t>Evaluate </a:t>
            </a:r>
            <a:r>
              <a:rPr lang="en-US" sz="2300" b="1"/>
              <a:t>successful country experiences</a:t>
            </a:r>
            <a:r>
              <a:rPr lang="en-US" sz="2300"/>
              <a:t> in advanced health interventions</a:t>
            </a:r>
            <a:endParaRPr sz="2300"/>
          </a:p>
          <a:p>
            <a:pPr marL="457200" marR="0" lvl="0" indent="-374650" algn="l" rtl="0">
              <a:lnSpc>
                <a:spcPct val="100000"/>
              </a:lnSpc>
              <a:spcBef>
                <a:spcPts val="1000"/>
              </a:spcBef>
              <a:spcAft>
                <a:spcPts val="0"/>
              </a:spcAft>
              <a:buSzPts val="2300"/>
              <a:buChar char="•"/>
            </a:pPr>
            <a:r>
              <a:rPr lang="en-US" sz="2300"/>
              <a:t>Apply advanced knowledge to </a:t>
            </a:r>
            <a:r>
              <a:rPr lang="en-US" sz="2300" b="1"/>
              <a:t>strengthen capacity for CAH in humanitarian settings</a:t>
            </a:r>
            <a:endParaRPr sz="2100" b="1"/>
          </a:p>
        </p:txBody>
      </p:sp>
      <p:sp>
        <p:nvSpPr>
          <p:cNvPr id="1384" name="Google Shape;1384;g2adbfdfbefa_0_0"/>
          <p:cNvSpPr txBox="1">
            <a:spLocks noGrp="1"/>
          </p:cNvSpPr>
          <p:nvPr>
            <p:ph type="sldNum" idx="12"/>
          </p:nvPr>
        </p:nvSpPr>
        <p:spPr>
          <a:xfrm>
            <a:off x="11354764" y="6397384"/>
            <a:ext cx="380100" cy="3207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p33"/>
          <p:cNvSpPr txBox="1">
            <a:spLocks noGrp="1"/>
          </p:cNvSpPr>
          <p:nvPr>
            <p:ph type="ctrTitle"/>
          </p:nvPr>
        </p:nvSpPr>
        <p:spPr>
          <a:xfrm>
            <a:off x="457200" y="1828800"/>
            <a:ext cx="5638800" cy="1325499"/>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9ADE"/>
              </a:buClr>
              <a:buSzPts val="4800"/>
              <a:buFont typeface="Calibri"/>
              <a:buNone/>
            </a:pPr>
            <a:r>
              <a:rPr lang="en-US"/>
              <a:t>Thank you</a:t>
            </a:r>
            <a:endParaRPr/>
          </a:p>
        </p:txBody>
      </p:sp>
      <p:sp>
        <p:nvSpPr>
          <p:cNvPr id="1391" name="Google Shape;1391;p33"/>
          <p:cNvSpPr txBox="1">
            <a:spLocks noGrp="1"/>
          </p:cNvSpPr>
          <p:nvPr>
            <p:ph type="subTitle" idx="1"/>
          </p:nvPr>
        </p:nvSpPr>
        <p:spPr>
          <a:xfrm>
            <a:off x="457200" y="3429000"/>
            <a:ext cx="5638800" cy="1655762"/>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lt1"/>
              </a:buClr>
              <a:buSzPts val="1600"/>
              <a:buNone/>
            </a:pPr>
            <a:r>
              <a:rPr lang="en-US"/>
              <a:t>For more information, please contact:</a:t>
            </a:r>
            <a:br>
              <a:rPr lang="en-US"/>
            </a:br>
            <a:r>
              <a:rPr lang="en-US"/>
              <a:t>Khalid Siddeeg, Regional Advisor EMRO, </a:t>
            </a:r>
            <a:r>
              <a:rPr lang="en-US" u="sng">
                <a:solidFill>
                  <a:schemeClr val="hlink"/>
                </a:solidFill>
                <a:hlinkClick r:id="rId3"/>
              </a:rPr>
              <a:t>siddeegk@who.int</a:t>
            </a:r>
            <a:r>
              <a:rPr lang="en-US"/>
              <a:t> </a:t>
            </a:r>
            <a:br>
              <a:rPr lang="en-US"/>
            </a:br>
            <a:r>
              <a:rPr lang="en-US"/>
              <a:t>Kim Beentjes, Technical Officer EMRO, </a:t>
            </a:r>
            <a:r>
              <a:rPr lang="en-US" u="sng">
                <a:solidFill>
                  <a:schemeClr val="hlink"/>
                </a:solidFill>
                <a:hlinkClick r:id="rId4"/>
              </a:rPr>
              <a:t>beentjesk@who.int</a:t>
            </a:r>
            <a:endParaRPr/>
          </a:p>
          <a:p>
            <a:pPr marL="0" lvl="0" indent="0" algn="l" rtl="0">
              <a:lnSpc>
                <a:spcPct val="100000"/>
              </a:lnSpc>
              <a:spcBef>
                <a:spcPts val="1000"/>
              </a:spcBef>
              <a:spcAft>
                <a:spcPts val="0"/>
              </a:spcAft>
              <a:buClr>
                <a:schemeClr val="lt1"/>
              </a:buClr>
              <a:buSzPts val="1600"/>
              <a:buNone/>
            </a:pPr>
            <a:endParaRPr sz="16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7CEAE3-4100-43F8-9EC6-E38AF44890B3}"/>
              </a:ext>
            </a:extLst>
          </p:cNvPr>
          <p:cNvSpPr>
            <a:spLocks noGrp="1"/>
          </p:cNvSpPr>
          <p:nvPr>
            <p:ph type="title"/>
          </p:nvPr>
        </p:nvSpPr>
        <p:spPr>
          <a:xfrm>
            <a:off x="285747" y="266700"/>
            <a:ext cx="3201366" cy="1622945"/>
          </a:xfrm>
        </p:spPr>
        <p:txBody>
          <a:bodyPr anchor="b">
            <a:normAutofit fontScale="90000"/>
          </a:bodyPr>
          <a:lstStyle/>
          <a:p>
            <a:r>
              <a:rPr lang="en-US" sz="6000" b="1" dirty="0">
                <a:solidFill>
                  <a:srgbClr val="FFFFFF"/>
                </a:solidFill>
              </a:rPr>
              <a:t>Situation:</a:t>
            </a:r>
            <a:br>
              <a:rPr lang="en-US" sz="2200" b="1" dirty="0">
                <a:solidFill>
                  <a:srgbClr val="FFFFFF"/>
                </a:solidFill>
              </a:rPr>
            </a:br>
            <a:br>
              <a:rPr lang="en-US" sz="2200" b="1" dirty="0">
                <a:solidFill>
                  <a:srgbClr val="FFFFFF"/>
                </a:solidFill>
              </a:rPr>
            </a:br>
            <a:r>
              <a:rPr lang="en-US" sz="2200" b="1" dirty="0">
                <a:solidFill>
                  <a:srgbClr val="FFFFFF"/>
                </a:solidFill>
              </a:rPr>
              <a:t> </a:t>
            </a:r>
            <a:br>
              <a:rPr lang="en-US" sz="2200" b="1" dirty="0">
                <a:solidFill>
                  <a:srgbClr val="FFFFFF"/>
                </a:solidFill>
              </a:rPr>
            </a:br>
            <a:r>
              <a:rPr lang="en-US" sz="4900" b="1" i="1" dirty="0">
                <a:solidFill>
                  <a:srgbClr val="FFFF00"/>
                </a:solidFill>
              </a:rPr>
              <a:t>Survive</a:t>
            </a:r>
            <a:endParaRPr lang="en-US" sz="2400" b="1" dirty="0">
              <a:solidFill>
                <a:srgbClr val="FFFFFF"/>
              </a:solidFill>
            </a:endParaRPr>
          </a:p>
        </p:txBody>
      </p:sp>
      <p:sp>
        <p:nvSpPr>
          <p:cNvPr id="3" name="Content Placeholder 2">
            <a:extLst>
              <a:ext uri="{FF2B5EF4-FFF2-40B4-BE49-F238E27FC236}">
                <a16:creationId xmlns:a16="http://schemas.microsoft.com/office/drawing/2014/main" id="{21B958BD-B22F-4C2A-9D80-34C69354DF77}"/>
              </a:ext>
            </a:extLst>
          </p:cNvPr>
          <p:cNvSpPr>
            <a:spLocks noGrp="1"/>
          </p:cNvSpPr>
          <p:nvPr>
            <p:ph idx="1"/>
          </p:nvPr>
        </p:nvSpPr>
        <p:spPr>
          <a:xfrm>
            <a:off x="4407279" y="202697"/>
            <a:ext cx="7138505" cy="6315075"/>
          </a:xfrm>
        </p:spPr>
        <p:txBody>
          <a:bodyPr anchor="ctr">
            <a:normAutofit/>
          </a:bodyPr>
          <a:lstStyle/>
          <a:p>
            <a:pPr algn="just"/>
            <a:r>
              <a:rPr lang="en-US" sz="2000" b="1" dirty="0"/>
              <a:t>29 million </a:t>
            </a:r>
            <a:r>
              <a:rPr lang="en-US" sz="2000" dirty="0"/>
              <a:t>babies were born in humanitarian and fragile settings including refugees' communities in 2018</a:t>
            </a:r>
          </a:p>
          <a:p>
            <a:pPr algn="just"/>
            <a:r>
              <a:rPr lang="en-US" sz="2000" dirty="0"/>
              <a:t>Worldwide, </a:t>
            </a:r>
            <a:r>
              <a:rPr lang="en-US" sz="2000" b="1" dirty="0"/>
              <a:t>women and children </a:t>
            </a:r>
            <a:r>
              <a:rPr lang="en-US" sz="2000" dirty="0"/>
              <a:t>are up to </a:t>
            </a:r>
            <a:r>
              <a:rPr lang="en-US" sz="2000" b="1" dirty="0"/>
              <a:t>14 times </a:t>
            </a:r>
            <a:r>
              <a:rPr lang="en-US" sz="2000" dirty="0"/>
              <a:t>more likely than men </a:t>
            </a:r>
            <a:r>
              <a:rPr lang="en-US" sz="2000" b="1" dirty="0"/>
              <a:t>to die </a:t>
            </a:r>
            <a:r>
              <a:rPr lang="en-US" sz="2000" dirty="0"/>
              <a:t>in a disaster</a:t>
            </a:r>
          </a:p>
          <a:p>
            <a:pPr algn="just"/>
            <a:r>
              <a:rPr lang="en-US" sz="2000" b="1" dirty="0"/>
              <a:t>60% </a:t>
            </a:r>
            <a:r>
              <a:rPr lang="en-US" sz="2000" dirty="0"/>
              <a:t>of preventable </a:t>
            </a:r>
            <a:r>
              <a:rPr lang="en-US" sz="2000" b="1" dirty="0"/>
              <a:t>maternal deaths,</a:t>
            </a:r>
            <a:r>
              <a:rPr lang="en-US" sz="2000" dirty="0"/>
              <a:t> </a:t>
            </a:r>
            <a:r>
              <a:rPr lang="en-US" sz="2000" b="1" dirty="0"/>
              <a:t>53% </a:t>
            </a:r>
            <a:r>
              <a:rPr lang="en-US" sz="2000" dirty="0"/>
              <a:t>of preventable </a:t>
            </a:r>
            <a:r>
              <a:rPr lang="en-US" sz="2000" b="1" dirty="0"/>
              <a:t>under-5 deaths </a:t>
            </a:r>
            <a:r>
              <a:rPr lang="en-US" sz="2000" dirty="0"/>
              <a:t>and</a:t>
            </a:r>
            <a:r>
              <a:rPr lang="en-US" sz="2000" b="1" dirty="0"/>
              <a:t> 45% </a:t>
            </a:r>
            <a:r>
              <a:rPr lang="en-US" sz="2000" dirty="0"/>
              <a:t>of</a:t>
            </a:r>
            <a:r>
              <a:rPr lang="en-US" sz="2000" b="1" dirty="0"/>
              <a:t> newborn deaths </a:t>
            </a:r>
            <a:r>
              <a:rPr lang="en-US" sz="2000" dirty="0"/>
              <a:t>take place in settings of conflict, </a:t>
            </a:r>
            <a:r>
              <a:rPr lang="en-US" sz="2000" b="1" dirty="0"/>
              <a:t>displacement</a:t>
            </a:r>
            <a:r>
              <a:rPr lang="en-US" sz="2000" dirty="0"/>
              <a:t>, and natural disasters</a:t>
            </a:r>
          </a:p>
          <a:p>
            <a:pPr algn="just"/>
            <a:r>
              <a:rPr lang="en-US" sz="2000" b="1" dirty="0"/>
              <a:t>Mortality and morbidity </a:t>
            </a:r>
            <a:r>
              <a:rPr lang="en-US" sz="2000" dirty="0"/>
              <a:t>rates of under-5 children are </a:t>
            </a:r>
            <a:r>
              <a:rPr lang="en-US" sz="2000" b="1" dirty="0"/>
              <a:t>twenty times </a:t>
            </a:r>
            <a:r>
              <a:rPr lang="en-US" sz="2000" dirty="0"/>
              <a:t>higher in emergency affected settings than less fragile settings.</a:t>
            </a:r>
          </a:p>
          <a:p>
            <a:pPr algn="just"/>
            <a:r>
              <a:rPr lang="en-US" sz="2000" dirty="0"/>
              <a:t>At any time, </a:t>
            </a:r>
            <a:r>
              <a:rPr lang="en-US" sz="2000" b="1" dirty="0"/>
              <a:t>4 %</a:t>
            </a:r>
            <a:r>
              <a:rPr lang="en-US" sz="2000" dirty="0"/>
              <a:t> of emergency-affected population are </a:t>
            </a:r>
            <a:r>
              <a:rPr lang="en-US" sz="2000" b="1" dirty="0"/>
              <a:t>pregnant women </a:t>
            </a:r>
            <a:r>
              <a:rPr lang="en-US" sz="2000" dirty="0"/>
              <a:t>while </a:t>
            </a:r>
            <a:r>
              <a:rPr lang="en-US" sz="2000" b="1" dirty="0"/>
              <a:t>15%</a:t>
            </a:r>
            <a:r>
              <a:rPr lang="en-US" sz="2000" dirty="0"/>
              <a:t> of them will develop some </a:t>
            </a:r>
            <a:r>
              <a:rPr lang="en-US" sz="2000" b="1" dirty="0"/>
              <a:t>complications </a:t>
            </a:r>
          </a:p>
          <a:p>
            <a:pPr algn="just"/>
            <a:r>
              <a:rPr lang="en-US" sz="2000" dirty="0"/>
              <a:t>In Jordan, </a:t>
            </a:r>
            <a:r>
              <a:rPr lang="en-US" sz="2000" b="1" dirty="0"/>
              <a:t>50%</a:t>
            </a:r>
            <a:r>
              <a:rPr lang="en-US" sz="2000" dirty="0"/>
              <a:t> of </a:t>
            </a:r>
            <a:r>
              <a:rPr lang="en-US" sz="2000" b="1" dirty="0"/>
              <a:t>Syrian under-5 children </a:t>
            </a:r>
            <a:r>
              <a:rPr lang="en-US" sz="2000" dirty="0"/>
              <a:t>do not have access to essential health services including </a:t>
            </a:r>
            <a:r>
              <a:rPr lang="en-US" sz="2000" b="1" dirty="0"/>
              <a:t>vaccination</a:t>
            </a:r>
            <a:r>
              <a:rPr lang="en-US" sz="2000" dirty="0"/>
              <a:t> and disability support.</a:t>
            </a:r>
          </a:p>
        </p:txBody>
      </p:sp>
      <p:pic>
        <p:nvPicPr>
          <p:cNvPr id="15" name="Content Placeholder 3" descr="Child Vaccination - Morocco.jpg">
            <a:extLst>
              <a:ext uri="{FF2B5EF4-FFF2-40B4-BE49-F238E27FC236}">
                <a16:creationId xmlns:a16="http://schemas.microsoft.com/office/drawing/2014/main" id="{358ECF78-5EA6-4125-8647-E562B9FD35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4" r="15317" b="1"/>
          <a:stretch/>
        </p:blipFill>
        <p:spPr>
          <a:xfrm>
            <a:off x="0" y="1820649"/>
            <a:ext cx="4037826" cy="5027213"/>
          </a:xfrm>
          <a:prstGeom prst="rect">
            <a:avLst/>
          </a:prstGeom>
          <a:noFill/>
        </p:spPr>
      </p:pic>
    </p:spTree>
    <p:extLst>
      <p:ext uri="{BB962C8B-B14F-4D97-AF65-F5344CB8AC3E}">
        <p14:creationId xmlns:p14="http://schemas.microsoft.com/office/powerpoint/2010/main" val="2389487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pic>
        <p:nvPicPr>
          <p:cNvPr id="1102" name="Google Shape;1102;p7"/>
          <p:cNvPicPr preferRelativeResize="0"/>
          <p:nvPr/>
        </p:nvPicPr>
        <p:blipFill rotWithShape="1">
          <a:blip r:embed="rId3">
            <a:alphaModFix/>
          </a:blip>
          <a:srcRect/>
          <a:stretch/>
        </p:blipFill>
        <p:spPr>
          <a:xfrm>
            <a:off x="239207" y="1471438"/>
            <a:ext cx="10007730" cy="5267260"/>
          </a:xfrm>
          <a:prstGeom prst="rect">
            <a:avLst/>
          </a:prstGeom>
          <a:noFill/>
          <a:ln>
            <a:noFill/>
          </a:ln>
        </p:spPr>
      </p:pic>
      <p:sp>
        <p:nvSpPr>
          <p:cNvPr id="1103" name="Google Shape;1103;p7"/>
          <p:cNvSpPr/>
          <p:nvPr/>
        </p:nvSpPr>
        <p:spPr>
          <a:xfrm>
            <a:off x="3333747" y="6519447"/>
            <a:ext cx="1821332" cy="2616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Calibri"/>
              <a:buNone/>
              <a:tabLst/>
              <a:defRPr/>
            </a:pPr>
            <a:r>
              <a:rPr kumimoji="0" lang="en-US" sz="1100" b="1" i="0" u="none" strike="noStrike" kern="0" cap="none" spc="0" normalizeH="0" baseline="0" noProof="0">
                <a:ln>
                  <a:noFill/>
                </a:ln>
                <a:solidFill>
                  <a:srgbClr val="000000"/>
                </a:solidFill>
                <a:effectLst/>
                <a:uLnTx/>
                <a:uFillTx/>
                <a:latin typeface="Calibri"/>
                <a:ea typeface="Calibri"/>
                <a:cs typeface="Calibri"/>
                <a:sym typeface="Calibri"/>
              </a:rPr>
              <a:t>Source: </a:t>
            </a:r>
            <a:r>
              <a:rPr kumimoji="0" lang="en-US" sz="1100" b="0" i="0" u="none" strike="noStrike" kern="0" cap="none" spc="0" normalizeH="0" baseline="0" noProof="0">
                <a:ln>
                  <a:noFill/>
                </a:ln>
                <a:solidFill>
                  <a:srgbClr val="000000"/>
                </a:solidFill>
                <a:effectLst/>
                <a:uLnTx/>
                <a:uFillTx/>
                <a:latin typeface="Calibri"/>
                <a:ea typeface="Calibri"/>
                <a:cs typeface="Calibri"/>
                <a:sym typeface="Calibri"/>
              </a:rPr>
              <a:t>IGCME Report, 2020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7"/>
          <p:cNvSpPr txBox="1"/>
          <p:nvPr/>
        </p:nvSpPr>
        <p:spPr>
          <a:xfrm>
            <a:off x="457200" y="685800"/>
            <a:ext cx="11277600" cy="1004888"/>
          </a:xfrm>
          <a:prstGeom prst="rect">
            <a:avLst/>
          </a:prstGeom>
          <a:noFill/>
          <a:ln>
            <a:noFill/>
          </a:ln>
        </p:spPr>
        <p:txBody>
          <a:bodyPr spcFirstLastPara="1" wrap="square" lIns="0" tIns="0" rIns="0" bIns="0" anchor="t" anchorCtr="0">
            <a:normAutofit lnSpcReduction="10000"/>
          </a:bodyPr>
          <a:lstStyle/>
          <a:p>
            <a:pPr marL="0" marR="0" lvl="0" indent="0" algn="l" defTabSz="914400" rtl="0" eaLnBrk="1" fontAlgn="auto" latinLnBrk="0" hangingPunct="1">
              <a:lnSpc>
                <a:spcPct val="90000"/>
              </a:lnSpc>
              <a:spcBef>
                <a:spcPts val="0"/>
              </a:spcBef>
              <a:spcAft>
                <a:spcPts val="0"/>
              </a:spcAft>
              <a:buClr>
                <a:srgbClr val="00205C"/>
              </a:buClr>
              <a:buSzPts val="3200"/>
              <a:buFont typeface="Calibri"/>
              <a:buNone/>
              <a:tabLst/>
              <a:defRPr/>
            </a:pPr>
            <a:r>
              <a:rPr kumimoji="0" lang="en-US" sz="3100" b="0" i="0" u="none" strike="noStrike" kern="0" cap="none" spc="0" normalizeH="0" baseline="0" noProof="0">
                <a:ln>
                  <a:noFill/>
                </a:ln>
                <a:solidFill>
                  <a:srgbClr val="00205C"/>
                </a:solidFill>
                <a:effectLst/>
                <a:uLnTx/>
                <a:uFillTx/>
                <a:latin typeface="Calibri"/>
                <a:ea typeface="Calibri"/>
                <a:cs typeface="Calibri"/>
                <a:sym typeface="Calibri"/>
              </a:rPr>
              <a:t>Under five mortality rate (U5MR) in the Eastern Mediterranean Region </a:t>
            </a:r>
            <a:br>
              <a:rPr kumimoji="0" lang="en-US" sz="2800" b="0" i="0" u="none" strike="noStrike" kern="0" cap="none" spc="0" normalizeH="0" baseline="0" noProof="0">
                <a:ln>
                  <a:noFill/>
                </a:ln>
                <a:solidFill>
                  <a:srgbClr val="00205C"/>
                </a:solidFill>
                <a:effectLst/>
                <a:uLnTx/>
                <a:uFillTx/>
                <a:latin typeface="Calibri"/>
                <a:ea typeface="Calibri"/>
                <a:cs typeface="Calibri"/>
                <a:sym typeface="Calibri"/>
              </a:rPr>
            </a:br>
            <a:r>
              <a:rPr kumimoji="0" lang="en-US" sz="2000" b="0" i="0" u="none" strike="noStrike" kern="0" cap="none" spc="0" normalizeH="0" baseline="0" noProof="0">
                <a:ln>
                  <a:noFill/>
                </a:ln>
                <a:solidFill>
                  <a:srgbClr val="00205C"/>
                </a:solidFill>
                <a:effectLst/>
                <a:uLnTx/>
                <a:uFillTx/>
                <a:latin typeface="Calibri"/>
                <a:ea typeface="Calibri"/>
                <a:cs typeface="Calibri"/>
                <a:sym typeface="Calibri"/>
              </a:rPr>
              <a:t>(deaths per 1000 live births)</a:t>
            </a:r>
            <a:endParaRPr kumimoji="0" sz="2800" b="0" i="0" u="none" strike="noStrike" kern="0" cap="none" spc="0" normalizeH="0" baseline="0" noProof="0">
              <a:ln>
                <a:noFill/>
              </a:ln>
              <a:solidFill>
                <a:srgbClr val="00205C"/>
              </a:solidFill>
              <a:effectLst/>
              <a:uLnTx/>
              <a:uFillTx/>
              <a:latin typeface="Calibri"/>
              <a:ea typeface="Calibri"/>
              <a:cs typeface="Calibri"/>
              <a:sym typeface="Calibri"/>
            </a:endParaRPr>
          </a:p>
        </p:txBody>
      </p:sp>
      <p:sp>
        <p:nvSpPr>
          <p:cNvPr id="1105" name="Google Shape;1105;p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00000"/>
              </a:lnSpc>
              <a:spcBef>
                <a:spcPts val="0"/>
              </a:spcBef>
              <a:spcAft>
                <a:spcPts val="0"/>
              </a:spcAft>
              <a:buClr>
                <a:srgbClr val="00205C"/>
              </a:buClr>
              <a:buSzPts val="900"/>
              <a:buFont typeface="Calibri"/>
              <a:buNone/>
              <a:tabLst/>
              <a:defRPr/>
            </a:pPr>
            <a:fld id="{00000000-1234-1234-1234-123412341234}" type="slidenum">
              <a:rPr kumimoji="0" lang="en-US" sz="900" b="0" i="0" u="none" strike="noStrike" kern="0" cap="none" spc="0" normalizeH="0" baseline="0" noProof="0">
                <a:ln>
                  <a:noFill/>
                </a:ln>
                <a:solidFill>
                  <a:srgbClr val="00205C"/>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205C"/>
                </a:buClr>
                <a:buSzPts val="900"/>
                <a:buFont typeface="Calibri"/>
                <a:buNone/>
                <a:tabLst/>
                <a:defRPr/>
              </a:pPr>
              <a:t>5</a:t>
            </a:fld>
            <a:endParaRPr kumimoji="0" sz="900" b="0" i="0" u="none" strike="noStrike" kern="0" cap="none" spc="0" normalizeH="0" baseline="0" noProof="0">
              <a:ln>
                <a:noFill/>
              </a:ln>
              <a:solidFill>
                <a:srgbClr val="00205C"/>
              </a:solidFill>
              <a:effectLst/>
              <a:uLnTx/>
              <a:uFillTx/>
              <a:latin typeface="Calibri"/>
              <a:cs typeface="Calibri"/>
              <a:sym typeface="Calibri"/>
            </a:endParaRPr>
          </a:p>
        </p:txBody>
      </p:sp>
    </p:spTree>
    <p:extLst>
      <p:ext uri="{BB962C8B-B14F-4D97-AF65-F5344CB8AC3E}">
        <p14:creationId xmlns:p14="http://schemas.microsoft.com/office/powerpoint/2010/main" val="1020584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7CEAE3-4100-43F8-9EC6-E38AF44890B3}"/>
              </a:ext>
            </a:extLst>
          </p:cNvPr>
          <p:cNvSpPr>
            <a:spLocks noGrp="1"/>
          </p:cNvSpPr>
          <p:nvPr>
            <p:ph type="title"/>
          </p:nvPr>
        </p:nvSpPr>
        <p:spPr>
          <a:xfrm>
            <a:off x="180972" y="301375"/>
            <a:ext cx="3201366" cy="1622945"/>
          </a:xfrm>
        </p:spPr>
        <p:txBody>
          <a:bodyPr anchor="b">
            <a:normAutofit fontScale="90000"/>
          </a:bodyPr>
          <a:lstStyle/>
          <a:p>
            <a:r>
              <a:rPr lang="en-US" sz="6000" b="1" dirty="0">
                <a:solidFill>
                  <a:srgbClr val="FFFFFF"/>
                </a:solidFill>
              </a:rPr>
              <a:t>Situation:</a:t>
            </a:r>
            <a:br>
              <a:rPr lang="en-US" sz="2200" b="1" dirty="0">
                <a:solidFill>
                  <a:srgbClr val="FFFFFF"/>
                </a:solidFill>
              </a:rPr>
            </a:br>
            <a:br>
              <a:rPr lang="en-US" sz="2200" b="1" dirty="0">
                <a:solidFill>
                  <a:srgbClr val="FFFFFF"/>
                </a:solidFill>
              </a:rPr>
            </a:br>
            <a:r>
              <a:rPr lang="en-US" sz="2200" b="1" dirty="0">
                <a:solidFill>
                  <a:srgbClr val="FFFFFF"/>
                </a:solidFill>
              </a:rPr>
              <a:t> </a:t>
            </a:r>
            <a:br>
              <a:rPr lang="en-US" sz="2200" b="1" dirty="0">
                <a:solidFill>
                  <a:srgbClr val="FFFFFF"/>
                </a:solidFill>
              </a:rPr>
            </a:br>
            <a:r>
              <a:rPr lang="en-US" sz="4900" b="1" i="1" dirty="0">
                <a:solidFill>
                  <a:srgbClr val="FFFF00"/>
                </a:solidFill>
              </a:rPr>
              <a:t>Thrive</a:t>
            </a:r>
            <a:endParaRPr lang="en-US" sz="4900" b="1" dirty="0">
              <a:solidFill>
                <a:srgbClr val="FFFFFF"/>
              </a:solidFill>
            </a:endParaRPr>
          </a:p>
        </p:txBody>
      </p:sp>
      <p:sp>
        <p:nvSpPr>
          <p:cNvPr id="3" name="Content Placeholder 2">
            <a:extLst>
              <a:ext uri="{FF2B5EF4-FFF2-40B4-BE49-F238E27FC236}">
                <a16:creationId xmlns:a16="http://schemas.microsoft.com/office/drawing/2014/main" id="{21B958BD-B22F-4C2A-9D80-34C69354DF77}"/>
              </a:ext>
            </a:extLst>
          </p:cNvPr>
          <p:cNvSpPr>
            <a:spLocks noGrp="1"/>
          </p:cNvSpPr>
          <p:nvPr>
            <p:ph idx="1"/>
          </p:nvPr>
        </p:nvSpPr>
        <p:spPr>
          <a:xfrm>
            <a:off x="4037826" y="608677"/>
            <a:ext cx="7957659" cy="3342662"/>
          </a:xfrm>
        </p:spPr>
        <p:txBody>
          <a:bodyPr anchor="ctr">
            <a:noAutofit/>
          </a:bodyPr>
          <a:lstStyle/>
          <a:p>
            <a:pPr algn="just"/>
            <a:r>
              <a:rPr lang="en-US" sz="1900" dirty="0"/>
              <a:t>Including refugees' communities, </a:t>
            </a:r>
            <a:r>
              <a:rPr lang="en-US" sz="1900" b="1" dirty="0"/>
              <a:t>43%</a:t>
            </a:r>
            <a:r>
              <a:rPr lang="en-US" sz="1900" dirty="0"/>
              <a:t> of under-5 children are at risk of poor development in low- and middle-income countries</a:t>
            </a:r>
          </a:p>
          <a:p>
            <a:pPr algn="just"/>
            <a:r>
              <a:rPr lang="en-US" sz="1900" dirty="0"/>
              <a:t>Worse in sub-Saharan Africa (66%) </a:t>
            </a:r>
            <a:r>
              <a:rPr lang="en-US" sz="1900" dirty="0">
                <a:ea typeface="Calibri"/>
                <a:cs typeface="Calibri"/>
                <a:sym typeface="Calibri"/>
              </a:rPr>
              <a:t>representing a tremendous </a:t>
            </a:r>
            <a:r>
              <a:rPr lang="en-US" sz="1900" b="1" dirty="0">
                <a:ea typeface="Calibri"/>
                <a:cs typeface="Calibri"/>
                <a:sym typeface="Calibri"/>
              </a:rPr>
              <a:t>loss of social, education and economic potential</a:t>
            </a:r>
            <a:endParaRPr lang="en-US" sz="1900" dirty="0"/>
          </a:p>
          <a:p>
            <a:pPr algn="just"/>
            <a:r>
              <a:rPr lang="en-US" sz="1900" dirty="0"/>
              <a:t>For </a:t>
            </a:r>
            <a:r>
              <a:rPr lang="en-US" sz="1900" b="1" dirty="0"/>
              <a:t>parents and caregivers </a:t>
            </a:r>
            <a:r>
              <a:rPr lang="en-US" sz="1900" dirty="0"/>
              <a:t>in conflict settings there is an increased risk of </a:t>
            </a:r>
            <a:r>
              <a:rPr lang="en-US" sz="1900" b="1" dirty="0"/>
              <a:t>mental health </a:t>
            </a:r>
            <a:r>
              <a:rPr lang="en-US" sz="1900" dirty="0"/>
              <a:t>challenges, including </a:t>
            </a:r>
            <a:r>
              <a:rPr lang="en-US" sz="1900" b="1" dirty="0"/>
              <a:t>anxiety and depression.</a:t>
            </a:r>
          </a:p>
          <a:p>
            <a:pPr algn="just"/>
            <a:r>
              <a:rPr lang="en-US" sz="1900" b="1" dirty="0"/>
              <a:t>10,000</a:t>
            </a:r>
            <a:r>
              <a:rPr lang="en-US" sz="1900" dirty="0"/>
              <a:t> Syrian refugee children are </a:t>
            </a:r>
            <a:r>
              <a:rPr lang="en-US" sz="1900" b="1" dirty="0"/>
              <a:t>unaccompanied/separated</a:t>
            </a:r>
          </a:p>
          <a:p>
            <a:pPr algn="just"/>
            <a:r>
              <a:rPr lang="en-US" sz="1900" dirty="0"/>
              <a:t>In Lebanon, </a:t>
            </a:r>
            <a:r>
              <a:rPr lang="en-US" sz="1900" b="1" dirty="0"/>
              <a:t>83% </a:t>
            </a:r>
            <a:r>
              <a:rPr lang="en-US" sz="1900" dirty="0"/>
              <a:t>of refugee children (</a:t>
            </a:r>
            <a:r>
              <a:rPr lang="en-US" sz="1900" b="1" dirty="0"/>
              <a:t>15-17 years) </a:t>
            </a:r>
            <a:r>
              <a:rPr lang="en-US" sz="1900" dirty="0"/>
              <a:t>are out of school</a:t>
            </a:r>
          </a:p>
          <a:p>
            <a:pPr algn="just"/>
            <a:r>
              <a:rPr lang="en-US" sz="1900" b="1" dirty="0"/>
              <a:t>Adolescent girls </a:t>
            </a:r>
            <a:r>
              <a:rPr lang="en-US" sz="1900" dirty="0"/>
              <a:t>in refugees' settings are more vulnerable to harmful practices such as </a:t>
            </a:r>
            <a:r>
              <a:rPr lang="en-US" sz="1900" b="1" dirty="0"/>
              <a:t>early and forced marriages </a:t>
            </a:r>
            <a:r>
              <a:rPr lang="en-US" sz="1900" dirty="0"/>
              <a:t>resulting in </a:t>
            </a:r>
            <a:r>
              <a:rPr lang="en-US" sz="1900" b="1" dirty="0"/>
              <a:t>early pregnancies </a:t>
            </a:r>
            <a:r>
              <a:rPr lang="en-US" sz="1900" dirty="0"/>
              <a:t>in settings where </a:t>
            </a:r>
            <a:r>
              <a:rPr lang="en-US" sz="1900" b="1" dirty="0"/>
              <a:t>access to services </a:t>
            </a:r>
            <a:r>
              <a:rPr lang="en-US" sz="1900" dirty="0"/>
              <a:t>is an issue for all women, and particularly for young girls.</a:t>
            </a:r>
          </a:p>
          <a:p>
            <a:pPr algn="just"/>
            <a:r>
              <a:rPr lang="en-US" sz="1900" dirty="0"/>
              <a:t>Among Syrian refugees in Jordan, </a:t>
            </a:r>
            <a:r>
              <a:rPr lang="en-US" sz="1900" b="1" dirty="0"/>
              <a:t>child marriage </a:t>
            </a:r>
            <a:r>
              <a:rPr lang="en-US" sz="1900" dirty="0"/>
              <a:t>increased from </a:t>
            </a:r>
            <a:r>
              <a:rPr lang="en-US" sz="1900" b="1" dirty="0"/>
              <a:t>11 %</a:t>
            </a:r>
            <a:r>
              <a:rPr lang="en-US" sz="1900" dirty="0"/>
              <a:t> in 2011 to </a:t>
            </a:r>
            <a:r>
              <a:rPr lang="en-US" sz="1900" b="1" dirty="0"/>
              <a:t>25%</a:t>
            </a:r>
            <a:r>
              <a:rPr lang="en-US" sz="1900" dirty="0"/>
              <a:t> in 2013 </a:t>
            </a:r>
          </a:p>
        </p:txBody>
      </p:sp>
      <p:pic>
        <p:nvPicPr>
          <p:cNvPr id="15" name="Content Placeholder 3">
            <a:extLst>
              <a:ext uri="{FF2B5EF4-FFF2-40B4-BE49-F238E27FC236}">
                <a16:creationId xmlns:a16="http://schemas.microsoft.com/office/drawing/2014/main" id="{63F216DB-10D1-4C30-9170-A1DF86B6311C}"/>
              </a:ext>
            </a:extLst>
          </p:cNvPr>
          <p:cNvPicPr>
            <a:picLocks noChangeAspect="1"/>
          </p:cNvPicPr>
          <p:nvPr/>
        </p:nvPicPr>
        <p:blipFill>
          <a:blip r:embed="rId2"/>
          <a:stretch>
            <a:fillRect/>
          </a:stretch>
        </p:blipFill>
        <p:spPr>
          <a:xfrm>
            <a:off x="1" y="1862534"/>
            <a:ext cx="4037826" cy="5015741"/>
          </a:xfrm>
          <a:prstGeom prst="rect">
            <a:avLst/>
          </a:prstGeom>
        </p:spPr>
      </p:pic>
      <p:pic>
        <p:nvPicPr>
          <p:cNvPr id="4" name="Picture 3">
            <a:extLst>
              <a:ext uri="{FF2B5EF4-FFF2-40B4-BE49-F238E27FC236}">
                <a16:creationId xmlns:a16="http://schemas.microsoft.com/office/drawing/2014/main" id="{AAAD53B0-E19C-453B-83C4-3DC295FF7D66}"/>
              </a:ext>
            </a:extLst>
          </p:cNvPr>
          <p:cNvPicPr>
            <a:picLocks noChangeAspect="1"/>
          </p:cNvPicPr>
          <p:nvPr/>
        </p:nvPicPr>
        <p:blipFill>
          <a:blip r:embed="rId3"/>
          <a:stretch>
            <a:fillRect/>
          </a:stretch>
        </p:blipFill>
        <p:spPr>
          <a:xfrm>
            <a:off x="4053369" y="4461160"/>
            <a:ext cx="8135583" cy="2386702"/>
          </a:xfrm>
          <a:prstGeom prst="rect">
            <a:avLst/>
          </a:prstGeom>
        </p:spPr>
      </p:pic>
    </p:spTree>
    <p:extLst>
      <p:ext uri="{BB962C8B-B14F-4D97-AF65-F5344CB8AC3E}">
        <p14:creationId xmlns:p14="http://schemas.microsoft.com/office/powerpoint/2010/main" val="2105822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6"/>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Humanitarian situation in the Region</a:t>
            </a:r>
            <a:endParaRPr/>
          </a:p>
        </p:txBody>
      </p:sp>
      <p:pic>
        <p:nvPicPr>
          <p:cNvPr id="1094" name="Google Shape;1094;p6"/>
          <p:cNvPicPr preferRelativeResize="0"/>
          <p:nvPr/>
        </p:nvPicPr>
        <p:blipFill rotWithShape="1">
          <a:blip r:embed="rId3">
            <a:alphaModFix/>
          </a:blip>
          <a:srcRect l="6983" r="6984"/>
          <a:stretch/>
        </p:blipFill>
        <p:spPr>
          <a:xfrm>
            <a:off x="457200" y="1587931"/>
            <a:ext cx="7467600" cy="3930742"/>
          </a:xfrm>
          <a:prstGeom prst="rect">
            <a:avLst/>
          </a:prstGeom>
          <a:noFill/>
          <a:ln>
            <a:noFill/>
          </a:ln>
        </p:spPr>
      </p:pic>
      <p:sp>
        <p:nvSpPr>
          <p:cNvPr id="1095" name="Google Shape;1095;p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00205C"/>
                </a:solidFill>
                <a:latin typeface="Calibri"/>
                <a:ea typeface="Calibri"/>
                <a:cs typeface="Calibri"/>
                <a:sym typeface="Calibri"/>
              </a:rPr>
              <a:t>7</a:t>
            </a:fld>
            <a:endParaRPr sz="900" b="0" i="0" u="none" strike="noStrike" cap="none">
              <a:solidFill>
                <a:srgbClr val="00205C"/>
              </a:solidFill>
              <a:latin typeface="Calibri"/>
              <a:ea typeface="Calibri"/>
              <a:cs typeface="Calibri"/>
              <a:sym typeface="Calibri"/>
            </a:endParaRPr>
          </a:p>
        </p:txBody>
      </p:sp>
      <p:sp>
        <p:nvSpPr>
          <p:cNvPr id="1096" name="Google Shape;1096;p6"/>
          <p:cNvSpPr txBox="1">
            <a:spLocks noGrp="1"/>
          </p:cNvSpPr>
          <p:nvPr>
            <p:ph type="body" idx="2"/>
          </p:nvPr>
        </p:nvSpPr>
        <p:spPr>
          <a:xfrm>
            <a:off x="8077199" y="1355634"/>
            <a:ext cx="3657600" cy="4816566"/>
          </a:xfrm>
          <a:prstGeom prst="rect">
            <a:avLst/>
          </a:prstGeom>
          <a:solidFill>
            <a:srgbClr val="DDEFF9"/>
          </a:solidFill>
          <a:ln>
            <a:noFill/>
          </a:ln>
        </p:spPr>
        <p:txBody>
          <a:bodyPr spcFirstLastPara="1" wrap="square" lIns="182875" tIns="182875" rIns="182875" bIns="182875" anchor="t" anchorCtr="0">
            <a:noAutofit/>
          </a:bodyPr>
          <a:lstStyle/>
          <a:p>
            <a:pPr marL="0" lvl="0" indent="0" algn="l" rtl="0">
              <a:lnSpc>
                <a:spcPct val="90000"/>
              </a:lnSpc>
              <a:spcBef>
                <a:spcPts val="0"/>
              </a:spcBef>
              <a:spcAft>
                <a:spcPts val="0"/>
              </a:spcAft>
              <a:buClr>
                <a:srgbClr val="00205C"/>
              </a:buClr>
              <a:buSzPts val="1700"/>
              <a:buNone/>
            </a:pPr>
            <a:r>
              <a:rPr lang="en-US" sz="1800"/>
              <a:t>127 million people in need of humanitarian assistance – </a:t>
            </a:r>
            <a:r>
              <a:rPr lang="en-US" sz="1800" b="1"/>
              <a:t>37% of people in need globally </a:t>
            </a:r>
            <a:r>
              <a:rPr lang="en-US" sz="1800"/>
              <a:t>– 64% of the world’s refugees</a:t>
            </a:r>
            <a:endParaRPr sz="1800"/>
          </a:p>
          <a:p>
            <a:pPr marL="0" lvl="0" indent="0" algn="l" rtl="0">
              <a:lnSpc>
                <a:spcPct val="90000"/>
              </a:lnSpc>
              <a:spcBef>
                <a:spcPts val="1000"/>
              </a:spcBef>
              <a:spcAft>
                <a:spcPts val="0"/>
              </a:spcAft>
              <a:buClr>
                <a:srgbClr val="00205C"/>
              </a:buClr>
              <a:buSzPts val="1700"/>
              <a:buNone/>
            </a:pPr>
            <a:endParaRPr sz="1800"/>
          </a:p>
          <a:p>
            <a:pPr marL="0" lvl="0" indent="0" algn="l" rtl="0">
              <a:lnSpc>
                <a:spcPct val="90000"/>
              </a:lnSpc>
              <a:spcBef>
                <a:spcPts val="1000"/>
              </a:spcBef>
              <a:spcAft>
                <a:spcPts val="0"/>
              </a:spcAft>
              <a:buClr>
                <a:srgbClr val="00205C"/>
              </a:buClr>
              <a:buSzPts val="1700"/>
              <a:buNone/>
            </a:pPr>
            <a:r>
              <a:rPr lang="en-US" sz="1800"/>
              <a:t>Types of emergencies in EMR</a:t>
            </a:r>
            <a:endParaRPr sz="1800"/>
          </a:p>
          <a:p>
            <a:pPr marL="285750" lvl="0" indent="-285750" algn="l" rtl="0">
              <a:lnSpc>
                <a:spcPct val="90000"/>
              </a:lnSpc>
              <a:spcBef>
                <a:spcPts val="1000"/>
              </a:spcBef>
              <a:spcAft>
                <a:spcPts val="0"/>
              </a:spcAft>
              <a:buClr>
                <a:srgbClr val="00205C"/>
              </a:buClr>
              <a:buSzPts val="1700"/>
              <a:buFont typeface="Arial"/>
              <a:buChar char="•"/>
            </a:pPr>
            <a:r>
              <a:rPr lang="en-US" sz="1800" b="1"/>
              <a:t>Rapid onset</a:t>
            </a:r>
            <a:r>
              <a:rPr lang="en-US" sz="1800"/>
              <a:t>: earthquakes, floods</a:t>
            </a:r>
            <a:endParaRPr sz="1800"/>
          </a:p>
          <a:p>
            <a:pPr marL="285750" lvl="0" indent="-285750" algn="l" rtl="0">
              <a:lnSpc>
                <a:spcPct val="90000"/>
              </a:lnSpc>
              <a:spcBef>
                <a:spcPts val="1000"/>
              </a:spcBef>
              <a:spcAft>
                <a:spcPts val="0"/>
              </a:spcAft>
              <a:buClr>
                <a:srgbClr val="00205C"/>
              </a:buClr>
              <a:buSzPts val="1700"/>
              <a:buFont typeface="Arial"/>
              <a:buChar char="•"/>
            </a:pPr>
            <a:r>
              <a:rPr lang="en-US" sz="1800" b="1"/>
              <a:t>Slow onset</a:t>
            </a:r>
            <a:r>
              <a:rPr lang="en-US" sz="1800"/>
              <a:t>: drought, displaced populations</a:t>
            </a:r>
            <a:endParaRPr sz="1800"/>
          </a:p>
          <a:p>
            <a:pPr marL="285750" lvl="0" indent="-285750" algn="l" rtl="0">
              <a:lnSpc>
                <a:spcPct val="90000"/>
              </a:lnSpc>
              <a:spcBef>
                <a:spcPts val="1000"/>
              </a:spcBef>
              <a:spcAft>
                <a:spcPts val="0"/>
              </a:spcAft>
              <a:buClr>
                <a:srgbClr val="00205C"/>
              </a:buClr>
              <a:buSzPts val="1700"/>
              <a:buFont typeface="Arial"/>
              <a:buChar char="•"/>
            </a:pPr>
            <a:r>
              <a:rPr lang="en-US" sz="1800" b="1"/>
              <a:t>Complex</a:t>
            </a:r>
            <a:r>
              <a:rPr lang="en-US" sz="1800"/>
              <a:t>: national / international conflict, displaced populations</a:t>
            </a:r>
            <a:endParaRPr sz="1800"/>
          </a:p>
          <a:p>
            <a:pPr marL="285750" lvl="0" indent="-285750" algn="l" rtl="0">
              <a:lnSpc>
                <a:spcPct val="90000"/>
              </a:lnSpc>
              <a:spcBef>
                <a:spcPts val="1000"/>
              </a:spcBef>
              <a:spcAft>
                <a:spcPts val="0"/>
              </a:spcAft>
              <a:buClr>
                <a:srgbClr val="00205C"/>
              </a:buClr>
              <a:buSzPts val="1700"/>
              <a:buFont typeface="Arial"/>
              <a:buChar char="•"/>
            </a:pPr>
            <a:r>
              <a:rPr lang="en-US" sz="1800" b="1"/>
              <a:t>Disease outbreaks</a:t>
            </a:r>
            <a:r>
              <a:rPr lang="en-US" sz="1800"/>
              <a:t>: COVID-19, cholera, poliomyelitis, malaria</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8"/>
          <p:cNvSpPr/>
          <p:nvPr/>
        </p:nvSpPr>
        <p:spPr>
          <a:xfrm>
            <a:off x="369813" y="1412319"/>
            <a:ext cx="10879942" cy="1012312"/>
          </a:xfrm>
          <a:prstGeom prst="roundRect">
            <a:avLst>
              <a:gd name="adj" fmla="val 16667"/>
            </a:avLst>
          </a:prstGeom>
          <a:solidFill>
            <a:srgbClr val="DDEF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11" name="Google Shape;1111;p8"/>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What do these data show us?</a:t>
            </a:r>
            <a:endParaRPr/>
          </a:p>
        </p:txBody>
      </p:sp>
      <p:sp>
        <p:nvSpPr>
          <p:cNvPr id="1112" name="Google Shape;1112;p8"/>
          <p:cNvSpPr txBox="1">
            <a:spLocks noGrp="1"/>
          </p:cNvSpPr>
          <p:nvPr>
            <p:ph type="body" idx="1"/>
          </p:nvPr>
        </p:nvSpPr>
        <p:spPr>
          <a:xfrm>
            <a:off x="707847" y="1557051"/>
            <a:ext cx="10203874" cy="63714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1000"/>
              </a:spcBef>
              <a:spcAft>
                <a:spcPts val="0"/>
              </a:spcAft>
              <a:buSzPts val="1800"/>
              <a:buNone/>
            </a:pPr>
            <a:r>
              <a:rPr lang="en-US" sz="1900" b="1"/>
              <a:t>The continued high child mortality, with common infections remaining key causes of death, is an expression of increasing inequities and the multiple deprivations children in these countries face</a:t>
            </a:r>
            <a:endParaRPr sz="1900"/>
          </a:p>
          <a:p>
            <a:pPr marL="457200" lvl="0" indent="-228600" algn="ctr" rtl="0">
              <a:lnSpc>
                <a:spcPct val="90000"/>
              </a:lnSpc>
              <a:spcBef>
                <a:spcPts val="1000"/>
              </a:spcBef>
              <a:spcAft>
                <a:spcPts val="0"/>
              </a:spcAft>
              <a:buSzPts val="1800"/>
              <a:buNone/>
            </a:pPr>
            <a:endParaRPr sz="1800"/>
          </a:p>
        </p:txBody>
      </p:sp>
      <p:sp>
        <p:nvSpPr>
          <p:cNvPr id="1113" name="Google Shape;1113;p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8</a:t>
            </a:fld>
            <a:endParaRPr/>
          </a:p>
        </p:txBody>
      </p:sp>
      <p:sp>
        <p:nvSpPr>
          <p:cNvPr id="1114" name="Google Shape;1114;p8"/>
          <p:cNvSpPr txBox="1">
            <a:spLocks noGrp="1"/>
          </p:cNvSpPr>
          <p:nvPr>
            <p:ph type="body" idx="3"/>
          </p:nvPr>
        </p:nvSpPr>
        <p:spPr>
          <a:xfrm>
            <a:off x="2542574" y="3567790"/>
            <a:ext cx="3657600" cy="2130000"/>
          </a:xfrm>
          <a:prstGeom prst="rect">
            <a:avLst/>
          </a:prstGeom>
          <a:noFill/>
          <a:ln>
            <a:noFill/>
          </a:ln>
        </p:spPr>
        <p:txBody>
          <a:bodyPr spcFirstLastPara="1" wrap="square" lIns="0" tIns="0" rIns="0" bIns="0" anchor="t" anchorCtr="0">
            <a:noAutofit/>
          </a:bodyPr>
          <a:lstStyle/>
          <a:p>
            <a:pPr marL="114300" lvl="0" indent="0" algn="l" rtl="0">
              <a:lnSpc>
                <a:spcPct val="100000"/>
              </a:lnSpc>
              <a:spcBef>
                <a:spcPts val="1000"/>
              </a:spcBef>
              <a:spcAft>
                <a:spcPts val="0"/>
              </a:spcAft>
              <a:buSzPts val="1800"/>
              <a:buNone/>
            </a:pPr>
            <a:r>
              <a:rPr lang="en-US" sz="1700"/>
              <a:t>Gaps in:</a:t>
            </a:r>
            <a:endParaRPr sz="1700"/>
          </a:p>
          <a:p>
            <a:pPr marL="457200" lvl="0" indent="-361950" algn="l" rtl="0">
              <a:lnSpc>
                <a:spcPct val="100000"/>
              </a:lnSpc>
              <a:spcBef>
                <a:spcPts val="1000"/>
              </a:spcBef>
              <a:spcAft>
                <a:spcPts val="0"/>
              </a:spcAft>
              <a:buClr>
                <a:schemeClr val="dk1"/>
              </a:buClr>
              <a:buSzPts val="2100"/>
              <a:buChar char="•"/>
            </a:pPr>
            <a:r>
              <a:rPr lang="en-US" sz="1700"/>
              <a:t>Availability</a:t>
            </a:r>
            <a:endParaRPr sz="1700"/>
          </a:p>
          <a:p>
            <a:pPr marL="457200" lvl="0" indent="-361950" algn="l" rtl="0">
              <a:lnSpc>
                <a:spcPct val="100000"/>
              </a:lnSpc>
              <a:spcBef>
                <a:spcPts val="1000"/>
              </a:spcBef>
              <a:spcAft>
                <a:spcPts val="0"/>
              </a:spcAft>
              <a:buClr>
                <a:schemeClr val="dk1"/>
              </a:buClr>
              <a:buSzPts val="2100"/>
              <a:buChar char="•"/>
            </a:pPr>
            <a:r>
              <a:rPr lang="en-US" sz="1700"/>
              <a:t>Access</a:t>
            </a:r>
            <a:endParaRPr sz="1700"/>
          </a:p>
          <a:p>
            <a:pPr marL="457200" lvl="0" indent="-361950" algn="l" rtl="0">
              <a:lnSpc>
                <a:spcPct val="100000"/>
              </a:lnSpc>
              <a:spcBef>
                <a:spcPts val="1000"/>
              </a:spcBef>
              <a:spcAft>
                <a:spcPts val="0"/>
              </a:spcAft>
              <a:buClr>
                <a:schemeClr val="dk1"/>
              </a:buClr>
              <a:buSzPts val="2100"/>
              <a:buChar char="•"/>
            </a:pPr>
            <a:r>
              <a:rPr lang="en-US" sz="1700"/>
              <a:t>Quality</a:t>
            </a:r>
            <a:endParaRPr sz="1700"/>
          </a:p>
          <a:p>
            <a:pPr marL="457200" lvl="0" indent="-361950" algn="l" rtl="0">
              <a:lnSpc>
                <a:spcPct val="100000"/>
              </a:lnSpc>
              <a:spcBef>
                <a:spcPts val="1000"/>
              </a:spcBef>
              <a:spcAft>
                <a:spcPts val="0"/>
              </a:spcAft>
              <a:buClr>
                <a:schemeClr val="dk1"/>
              </a:buClr>
              <a:buSzPts val="2100"/>
              <a:buChar char="•"/>
            </a:pPr>
            <a:r>
              <a:rPr lang="en-US" sz="1700"/>
              <a:t>Coverage of evidence-based interventions and services</a:t>
            </a:r>
            <a:endParaRPr sz="1700"/>
          </a:p>
        </p:txBody>
      </p:sp>
      <p:sp>
        <p:nvSpPr>
          <p:cNvPr id="1115" name="Google Shape;1115;p8"/>
          <p:cNvSpPr txBox="1">
            <a:spLocks noGrp="1"/>
          </p:cNvSpPr>
          <p:nvPr>
            <p:ph type="body" idx="4"/>
          </p:nvPr>
        </p:nvSpPr>
        <p:spPr>
          <a:xfrm>
            <a:off x="2542574" y="3016951"/>
            <a:ext cx="3657600" cy="5508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1000"/>
              </a:spcBef>
              <a:spcAft>
                <a:spcPts val="0"/>
              </a:spcAft>
              <a:buClr>
                <a:srgbClr val="00205C"/>
              </a:buClr>
              <a:buSzPts val="1800"/>
              <a:buNone/>
            </a:pPr>
            <a:r>
              <a:rPr lang="en-US" sz="1900"/>
              <a:t>Underperforming health systems</a:t>
            </a:r>
            <a:endParaRPr sz="1900"/>
          </a:p>
        </p:txBody>
      </p:sp>
      <p:sp>
        <p:nvSpPr>
          <p:cNvPr id="1116" name="Google Shape;1116;p8"/>
          <p:cNvSpPr txBox="1">
            <a:spLocks noGrp="1"/>
          </p:cNvSpPr>
          <p:nvPr>
            <p:ph type="body" idx="5"/>
          </p:nvPr>
        </p:nvSpPr>
        <p:spPr>
          <a:xfrm>
            <a:off x="6343392" y="3567789"/>
            <a:ext cx="3657600" cy="2057100"/>
          </a:xfrm>
          <a:prstGeom prst="rect">
            <a:avLst/>
          </a:prstGeom>
          <a:noFill/>
          <a:ln>
            <a:noFill/>
          </a:ln>
        </p:spPr>
        <p:txBody>
          <a:bodyPr spcFirstLastPara="1" wrap="square" lIns="0" tIns="0" rIns="0" bIns="0" anchor="t" anchorCtr="0">
            <a:noAutofit/>
          </a:bodyPr>
          <a:lstStyle/>
          <a:p>
            <a:pPr marL="457200" lvl="0" indent="-361950" algn="l" rtl="0">
              <a:lnSpc>
                <a:spcPct val="100000"/>
              </a:lnSpc>
              <a:spcBef>
                <a:spcPts val="1000"/>
              </a:spcBef>
              <a:spcAft>
                <a:spcPts val="0"/>
              </a:spcAft>
              <a:buClr>
                <a:schemeClr val="dk1"/>
              </a:buClr>
              <a:buSzPts val="2100"/>
              <a:buChar char="•"/>
            </a:pPr>
            <a:r>
              <a:rPr lang="en-US" sz="1700"/>
              <a:t>Poverty</a:t>
            </a:r>
            <a:endParaRPr sz="1700"/>
          </a:p>
          <a:p>
            <a:pPr marL="457200" lvl="0" indent="-361950" algn="l" rtl="0">
              <a:lnSpc>
                <a:spcPct val="100000"/>
              </a:lnSpc>
              <a:spcBef>
                <a:spcPts val="1000"/>
              </a:spcBef>
              <a:spcAft>
                <a:spcPts val="0"/>
              </a:spcAft>
              <a:buClr>
                <a:schemeClr val="dk1"/>
              </a:buClr>
              <a:buSzPts val="2100"/>
              <a:buChar char="•"/>
            </a:pPr>
            <a:r>
              <a:rPr lang="en-US" sz="1700"/>
              <a:t>Food insecurity / malnutrition</a:t>
            </a:r>
            <a:endParaRPr sz="1700"/>
          </a:p>
          <a:p>
            <a:pPr marL="457200" lvl="0" indent="-361950" algn="l" rtl="0">
              <a:lnSpc>
                <a:spcPct val="100000"/>
              </a:lnSpc>
              <a:spcBef>
                <a:spcPts val="1000"/>
              </a:spcBef>
              <a:spcAft>
                <a:spcPts val="0"/>
              </a:spcAft>
              <a:buClr>
                <a:schemeClr val="dk1"/>
              </a:buClr>
              <a:buSzPts val="2100"/>
              <a:buChar char="•"/>
            </a:pPr>
            <a:r>
              <a:rPr lang="en-US" sz="1700"/>
              <a:t>Lack of access to clean water and sanitation</a:t>
            </a:r>
            <a:endParaRPr sz="1700"/>
          </a:p>
          <a:p>
            <a:pPr marL="457200" lvl="0" indent="-361950" algn="l" rtl="0">
              <a:lnSpc>
                <a:spcPct val="100000"/>
              </a:lnSpc>
              <a:spcBef>
                <a:spcPts val="1000"/>
              </a:spcBef>
              <a:spcAft>
                <a:spcPts val="0"/>
              </a:spcAft>
              <a:buClr>
                <a:schemeClr val="dk1"/>
              </a:buClr>
              <a:buSzPts val="2100"/>
              <a:buChar char="•"/>
            </a:pPr>
            <a:r>
              <a:rPr lang="en-US" sz="1700"/>
              <a:t>Air pollution</a:t>
            </a:r>
            <a:endParaRPr sz="1700"/>
          </a:p>
          <a:p>
            <a:pPr marL="457200" lvl="0" indent="-361950" algn="l" rtl="0">
              <a:lnSpc>
                <a:spcPct val="100000"/>
              </a:lnSpc>
              <a:spcBef>
                <a:spcPts val="1000"/>
              </a:spcBef>
              <a:spcAft>
                <a:spcPts val="0"/>
              </a:spcAft>
              <a:buClr>
                <a:schemeClr val="dk1"/>
              </a:buClr>
              <a:buSzPts val="2100"/>
              <a:buChar char="•"/>
            </a:pPr>
            <a:r>
              <a:rPr lang="en-US" sz="1700"/>
              <a:t>Conflict, insecurity, fragility</a:t>
            </a:r>
            <a:endParaRPr sz="1700"/>
          </a:p>
        </p:txBody>
      </p:sp>
      <p:sp>
        <p:nvSpPr>
          <p:cNvPr id="1117" name="Google Shape;1117;p8"/>
          <p:cNvSpPr txBox="1">
            <a:spLocks noGrp="1"/>
          </p:cNvSpPr>
          <p:nvPr>
            <p:ph type="body" idx="6"/>
          </p:nvPr>
        </p:nvSpPr>
        <p:spPr>
          <a:xfrm>
            <a:off x="6343394" y="3016951"/>
            <a:ext cx="3657600" cy="5508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1000"/>
              </a:spcBef>
              <a:spcAft>
                <a:spcPts val="0"/>
              </a:spcAft>
              <a:buClr>
                <a:srgbClr val="00205C"/>
              </a:buClr>
              <a:buSzPts val="1800"/>
              <a:buNone/>
            </a:pPr>
            <a:r>
              <a:rPr lang="en-US" sz="1900"/>
              <a:t>Accumulation of risk factors</a:t>
            </a:r>
            <a:endParaRPr sz="1900"/>
          </a:p>
        </p:txBody>
      </p:sp>
      <p:sp>
        <p:nvSpPr>
          <p:cNvPr id="1118" name="Google Shape;1118;p8"/>
          <p:cNvSpPr/>
          <p:nvPr/>
        </p:nvSpPr>
        <p:spPr>
          <a:xfrm>
            <a:off x="3886200" y="2435022"/>
            <a:ext cx="332509" cy="414789"/>
          </a:xfrm>
          <a:prstGeom prst="downArrow">
            <a:avLst>
              <a:gd name="adj1" fmla="val 50000"/>
              <a:gd name="adj2" fmla="val 50000"/>
            </a:avLst>
          </a:prstGeom>
          <a:solidFill>
            <a:schemeClr val="accent1"/>
          </a:solidFill>
          <a:ln w="12700" cap="flat" cmpd="sng">
            <a:solidFill>
              <a:srgbClr val="006FA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9" name="Google Shape;1119;p8"/>
          <p:cNvSpPr/>
          <p:nvPr/>
        </p:nvSpPr>
        <p:spPr>
          <a:xfrm>
            <a:off x="7488384" y="2424432"/>
            <a:ext cx="332509" cy="414789"/>
          </a:xfrm>
          <a:prstGeom prst="downArrow">
            <a:avLst>
              <a:gd name="adj1" fmla="val 50000"/>
              <a:gd name="adj2" fmla="val 50000"/>
            </a:avLst>
          </a:prstGeom>
          <a:solidFill>
            <a:schemeClr val="accent1"/>
          </a:solidFill>
          <a:ln w="12700" cap="flat" cmpd="sng">
            <a:solidFill>
              <a:srgbClr val="006FA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9"/>
          <p:cNvSpPr txBox="1">
            <a:spLocks noGrp="1"/>
          </p:cNvSpPr>
          <p:nvPr>
            <p:ph type="title"/>
          </p:nvPr>
        </p:nvSpPr>
        <p:spPr>
          <a:xfrm>
            <a:off x="457200" y="685800"/>
            <a:ext cx="11285400" cy="1005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Health hazards of humanitarian settings in children and adolescents</a:t>
            </a:r>
            <a:endParaRPr sz="3600"/>
          </a:p>
        </p:txBody>
      </p:sp>
      <p:sp>
        <p:nvSpPr>
          <p:cNvPr id="1126" name="Google Shape;1126;p9"/>
          <p:cNvSpPr txBox="1">
            <a:spLocks noGrp="1"/>
          </p:cNvSpPr>
          <p:nvPr>
            <p:ph type="body" idx="1"/>
          </p:nvPr>
        </p:nvSpPr>
        <p:spPr>
          <a:xfrm>
            <a:off x="457200" y="2517751"/>
            <a:ext cx="5486398" cy="3192170"/>
          </a:xfrm>
          <a:prstGeom prst="rect">
            <a:avLst/>
          </a:prstGeom>
          <a:noFill/>
          <a:ln>
            <a:noFill/>
          </a:ln>
        </p:spPr>
        <p:txBody>
          <a:bodyPr spcFirstLastPara="1" wrap="square" lIns="0" tIns="0" rIns="0" bIns="0" anchor="t" anchorCtr="0">
            <a:normAutofit/>
          </a:bodyPr>
          <a:lstStyle/>
          <a:p>
            <a:pPr marL="228600" lvl="0" indent="-228600" algn="l" rtl="0">
              <a:lnSpc>
                <a:spcPct val="100000"/>
              </a:lnSpc>
              <a:spcBef>
                <a:spcPts val="0"/>
              </a:spcBef>
              <a:spcAft>
                <a:spcPts val="0"/>
              </a:spcAft>
              <a:buClr>
                <a:schemeClr val="dk1"/>
              </a:buClr>
              <a:buSzPts val="1800"/>
              <a:buChar char="•"/>
            </a:pPr>
            <a:r>
              <a:rPr lang="en-US" sz="2800"/>
              <a:t>Trauma-related </a:t>
            </a:r>
            <a:r>
              <a:rPr lang="en-US" sz="2800" b="1"/>
              <a:t>deaths and disability</a:t>
            </a:r>
            <a:endParaRPr sz="2800"/>
          </a:p>
          <a:p>
            <a:pPr marL="228600" lvl="0" indent="-228600" algn="l" rtl="0">
              <a:lnSpc>
                <a:spcPct val="100000"/>
              </a:lnSpc>
              <a:spcBef>
                <a:spcPts val="1000"/>
              </a:spcBef>
              <a:spcAft>
                <a:spcPts val="0"/>
              </a:spcAft>
              <a:buClr>
                <a:schemeClr val="dk1"/>
              </a:buClr>
              <a:buSzPts val="1800"/>
              <a:buChar char="•"/>
            </a:pPr>
            <a:r>
              <a:rPr lang="en-US" sz="2800" b="1"/>
              <a:t>Mental health challenges</a:t>
            </a:r>
            <a:endParaRPr/>
          </a:p>
          <a:p>
            <a:pPr marL="228600" lvl="0" indent="-228600" algn="l" rtl="0">
              <a:lnSpc>
                <a:spcPct val="100000"/>
              </a:lnSpc>
              <a:spcBef>
                <a:spcPts val="1000"/>
              </a:spcBef>
              <a:spcAft>
                <a:spcPts val="0"/>
              </a:spcAft>
              <a:buClr>
                <a:schemeClr val="dk1"/>
              </a:buClr>
              <a:buSzPts val="1800"/>
              <a:buChar char="•"/>
            </a:pPr>
            <a:r>
              <a:rPr lang="en-US" sz="2800" b="1"/>
              <a:t>Gender-based violence</a:t>
            </a:r>
            <a:endParaRPr sz="2800"/>
          </a:p>
          <a:p>
            <a:pPr marL="228600" lvl="0" indent="-139700" algn="l" rtl="0">
              <a:lnSpc>
                <a:spcPct val="100000"/>
              </a:lnSpc>
              <a:spcBef>
                <a:spcPts val="1000"/>
              </a:spcBef>
              <a:spcAft>
                <a:spcPts val="0"/>
              </a:spcAft>
              <a:buClr>
                <a:schemeClr val="dk1"/>
              </a:buClr>
              <a:buSzPts val="1400"/>
              <a:buNone/>
            </a:pPr>
            <a:endParaRPr sz="1600"/>
          </a:p>
        </p:txBody>
      </p:sp>
      <p:sp>
        <p:nvSpPr>
          <p:cNvPr id="1127" name="Google Shape;1127;p9"/>
          <p:cNvSpPr txBox="1">
            <a:spLocks noGrp="1"/>
          </p:cNvSpPr>
          <p:nvPr>
            <p:ph type="body" idx="2"/>
          </p:nvPr>
        </p:nvSpPr>
        <p:spPr>
          <a:xfrm>
            <a:off x="6248403" y="2517751"/>
            <a:ext cx="5486400" cy="3192170"/>
          </a:xfrm>
          <a:prstGeom prst="rect">
            <a:avLst/>
          </a:prstGeom>
          <a:noFill/>
          <a:ln>
            <a:noFill/>
          </a:ln>
        </p:spPr>
        <p:txBody>
          <a:bodyPr spcFirstLastPara="1" wrap="square" lIns="0" tIns="0" rIns="0" bIns="0" anchor="t" anchorCtr="0">
            <a:normAutofit/>
          </a:bodyPr>
          <a:lstStyle/>
          <a:p>
            <a:pPr marL="228600" lvl="0" indent="-228600" algn="l" rtl="0">
              <a:lnSpc>
                <a:spcPct val="100000"/>
              </a:lnSpc>
              <a:spcBef>
                <a:spcPts val="0"/>
              </a:spcBef>
              <a:spcAft>
                <a:spcPts val="0"/>
              </a:spcAft>
              <a:buClr>
                <a:schemeClr val="dk1"/>
              </a:buClr>
              <a:buSzPts val="1800"/>
              <a:buChar char="•"/>
            </a:pPr>
            <a:r>
              <a:rPr lang="en-US" sz="2800" b="1"/>
              <a:t>Obstetric complications</a:t>
            </a:r>
            <a:endParaRPr sz="2800"/>
          </a:p>
          <a:p>
            <a:pPr marL="228600" lvl="0" indent="-228600" algn="l" rtl="0">
              <a:lnSpc>
                <a:spcPct val="100000"/>
              </a:lnSpc>
              <a:spcBef>
                <a:spcPts val="1000"/>
              </a:spcBef>
              <a:spcAft>
                <a:spcPts val="0"/>
              </a:spcAft>
              <a:buClr>
                <a:schemeClr val="dk1"/>
              </a:buClr>
              <a:buSzPts val="1800"/>
              <a:buChar char="•"/>
            </a:pPr>
            <a:r>
              <a:rPr lang="en-US" sz="2800" b="1"/>
              <a:t>Non-Communicable diseases (NCDs)</a:t>
            </a:r>
            <a:endParaRPr sz="2800"/>
          </a:p>
          <a:p>
            <a:pPr marL="228600" lvl="0" indent="-228600" algn="l" rtl="0">
              <a:lnSpc>
                <a:spcPct val="100000"/>
              </a:lnSpc>
              <a:spcBef>
                <a:spcPts val="1000"/>
              </a:spcBef>
              <a:spcAft>
                <a:spcPts val="0"/>
              </a:spcAft>
              <a:buClr>
                <a:schemeClr val="dk1"/>
              </a:buClr>
              <a:buSzPts val="1800"/>
              <a:buChar char="•"/>
            </a:pPr>
            <a:r>
              <a:rPr lang="en-US" sz="2800" b="1"/>
              <a:t>Infectious diseases</a:t>
            </a:r>
            <a:endParaRPr sz="2800"/>
          </a:p>
          <a:p>
            <a:pPr marL="228600" lvl="0" indent="-228600" algn="l" rtl="0">
              <a:lnSpc>
                <a:spcPct val="100000"/>
              </a:lnSpc>
              <a:spcBef>
                <a:spcPts val="1000"/>
              </a:spcBef>
              <a:spcAft>
                <a:spcPts val="0"/>
              </a:spcAft>
              <a:buClr>
                <a:schemeClr val="dk1"/>
              </a:buClr>
              <a:buSzPts val="1800"/>
              <a:buChar char="•"/>
            </a:pPr>
            <a:r>
              <a:rPr lang="en-US" sz="2800" b="1"/>
              <a:t>Malnutrition </a:t>
            </a:r>
            <a:endParaRPr sz="2800"/>
          </a:p>
          <a:p>
            <a:pPr marL="228600" lvl="0" indent="-139700" algn="l" rtl="0">
              <a:lnSpc>
                <a:spcPct val="100000"/>
              </a:lnSpc>
              <a:spcBef>
                <a:spcPts val="1000"/>
              </a:spcBef>
              <a:spcAft>
                <a:spcPts val="0"/>
              </a:spcAft>
              <a:buClr>
                <a:schemeClr val="dk1"/>
              </a:buClr>
              <a:buSzPts val="1400"/>
              <a:buNone/>
            </a:pPr>
            <a:endParaRPr sz="1600"/>
          </a:p>
        </p:txBody>
      </p:sp>
      <p:sp>
        <p:nvSpPr>
          <p:cNvPr id="1128" name="Google Shape;1128;p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marR="0" lvl="0" indent="0" algn="r" rtl="0">
              <a:spcBef>
                <a:spcPts val="0"/>
              </a:spcBef>
              <a:spcAft>
                <a:spcPts val="600"/>
              </a:spcAft>
              <a:buClr>
                <a:srgbClr val="000000"/>
              </a:buClr>
              <a:buSzPts val="900"/>
              <a:buFont typeface="Arial"/>
              <a:buNone/>
            </a:pPr>
            <a:fld id="{00000000-1234-1234-1234-123412341234}" type="slidenum">
              <a:rPr lang="en-US" b="0" i="0" u="none" strike="noStrike" cap="none"/>
              <a:t>9</a:t>
            </a:fld>
            <a:endParaRPr b="0" i="0" u="none" strike="noStrike" cap="none"/>
          </a:p>
        </p:txBody>
      </p:sp>
      <p:sp>
        <p:nvSpPr>
          <p:cNvPr id="1129" name="Google Shape;1129;p9"/>
          <p:cNvSpPr txBox="1">
            <a:spLocks noGrp="1"/>
          </p:cNvSpPr>
          <p:nvPr>
            <p:ph type="body" idx="3"/>
          </p:nvPr>
        </p:nvSpPr>
        <p:spPr>
          <a:xfrm>
            <a:off x="457200" y="1828800"/>
            <a:ext cx="5486399" cy="550839"/>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600"/>
              </a:spcAft>
              <a:buClr>
                <a:srgbClr val="00205C"/>
              </a:buClr>
              <a:buSzPts val="1800"/>
              <a:buNone/>
            </a:pPr>
            <a:r>
              <a:rPr lang="en-US" sz="2800"/>
              <a:t>Direct effects</a:t>
            </a:r>
            <a:endParaRPr sz="2800"/>
          </a:p>
        </p:txBody>
      </p:sp>
      <p:sp>
        <p:nvSpPr>
          <p:cNvPr id="1130" name="Google Shape;1130;p9"/>
          <p:cNvSpPr txBox="1">
            <a:spLocks noGrp="1"/>
          </p:cNvSpPr>
          <p:nvPr>
            <p:ph type="body" idx="4"/>
          </p:nvPr>
        </p:nvSpPr>
        <p:spPr>
          <a:xfrm>
            <a:off x="6248404" y="1828800"/>
            <a:ext cx="5494112" cy="550839"/>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600"/>
              </a:spcAft>
              <a:buClr>
                <a:srgbClr val="00205C"/>
              </a:buClr>
              <a:buSzPts val="1800"/>
              <a:buNone/>
            </a:pPr>
            <a:r>
              <a:rPr lang="en-US" sz="2800"/>
              <a:t>Indirect effects</a:t>
            </a:r>
            <a:endParaRPr/>
          </a:p>
        </p:txBody>
      </p:sp>
    </p:spTree>
  </p:cSld>
  <p:clrMapOvr>
    <a:masterClrMapping/>
  </p:clrMapOvr>
</p:sld>
</file>

<file path=ppt/theme/theme1.xml><?xml version="1.0" encoding="utf-8"?>
<a:theme xmlns:a="http://schemas.openxmlformats.org/drawingml/2006/main" name="Retrospect">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3974</Words>
  <Application>Microsoft Office PowerPoint</Application>
  <PresentationFormat>Widescreen</PresentationFormat>
  <Paragraphs>338</Paragraphs>
  <Slides>35</Slides>
  <Notes>32</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35</vt:i4>
      </vt:variant>
    </vt:vector>
  </HeadingPairs>
  <TitlesOfParts>
    <vt:vector size="48" baseType="lpstr">
      <vt:lpstr>Franklin Gothic Demi Cond</vt:lpstr>
      <vt:lpstr>Franklin Gothic Demi</vt:lpstr>
      <vt:lpstr>Arial</vt:lpstr>
      <vt:lpstr>Roboto</vt:lpstr>
      <vt:lpstr>Calibri Light</vt:lpstr>
      <vt:lpstr>Calibri</vt:lpstr>
      <vt:lpstr>Franklin Gothic Medium Cond</vt:lpstr>
      <vt:lpstr>Retrospect</vt:lpstr>
      <vt:lpstr>Office Theme</vt:lpstr>
      <vt:lpstr>1_Office Theme</vt:lpstr>
      <vt:lpstr>2_Office Theme</vt:lpstr>
      <vt:lpstr>3_Office Theme</vt:lpstr>
      <vt:lpstr>4_Office Theme</vt:lpstr>
      <vt:lpstr>Introduction to the training course: Child and Adolescent Health in Humanitarian Settings</vt:lpstr>
      <vt:lpstr>Children and adolescents around the globe</vt:lpstr>
      <vt:lpstr>Children and adolescents in the Eastern Mediterranean Region</vt:lpstr>
      <vt:lpstr>Situation:    Survive</vt:lpstr>
      <vt:lpstr>PowerPoint Presentation</vt:lpstr>
      <vt:lpstr>Situation:    Thrive</vt:lpstr>
      <vt:lpstr>Humanitarian situation in the Region</vt:lpstr>
      <vt:lpstr>What do these data show us?</vt:lpstr>
      <vt:lpstr>Health hazards of humanitarian settings in children and adolescents</vt:lpstr>
      <vt:lpstr>Global and Regional opportunities on child and adolescent health </vt:lpstr>
      <vt:lpstr>PowerPoint Presentation</vt:lpstr>
      <vt:lpstr>PowerPoint Presentation</vt:lpstr>
      <vt:lpstr>PowerPoint Presentation</vt:lpstr>
      <vt:lpstr>Improving the health and development of newborns, children and adolescents in the Eastern Mediterranean Region </vt:lpstr>
      <vt:lpstr>Strategic areas of the framework</vt:lpstr>
      <vt:lpstr>Rationale: Significant gap</vt:lpstr>
      <vt:lpstr>Child and adolescent health in humanitarian settings: operational guide</vt:lpstr>
      <vt:lpstr>Operational guide - background</vt:lpstr>
      <vt:lpstr>Operational guide - Summary of findings</vt:lpstr>
      <vt:lpstr>Operational guide - Purpose (1/3)</vt:lpstr>
      <vt:lpstr>Operational guide - Purpose (2/3)</vt:lpstr>
      <vt:lpstr>Operational guide - Purpose (3/3)</vt:lpstr>
      <vt:lpstr>Operational guide - Audience</vt:lpstr>
      <vt:lpstr>Content of the operational guide</vt:lpstr>
      <vt:lpstr>PowerPoint Presentation</vt:lpstr>
      <vt:lpstr>PowerPoint Presentation</vt:lpstr>
      <vt:lpstr>Lessons learnt in Sudan</vt:lpstr>
      <vt:lpstr>Next steps operational guide</vt:lpstr>
      <vt:lpstr>Blended online training course on CAH in humanitarian settings  Training objectives</vt:lpstr>
      <vt:lpstr>Course overview</vt:lpstr>
      <vt:lpstr>Our training team</vt:lpstr>
      <vt:lpstr>Course schedule</vt:lpstr>
      <vt:lpstr>Requirements of participants for modules</vt:lpstr>
      <vt:lpstr>Expected learning outcomes</vt:lpstr>
      <vt:lpstr>Thank you</vt:lpstr>
    </vt:vector>
  </TitlesOfParts>
  <Company>WHO EMRO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training course: Child and Adolescent Health in Humanitarian Settings - Khalid Siddeeg, Kim Beentjes</dc:title>
  <dc:creator>Khalid Siddeeg, Kim Beentjes</dc:creator>
  <cp:lastModifiedBy>Aldo Campana</cp:lastModifiedBy>
  <cp:revision>13</cp:revision>
  <dcterms:created xsi:type="dcterms:W3CDTF">2022-05-27T09:31:14Z</dcterms:created>
  <dcterms:modified xsi:type="dcterms:W3CDTF">2024-01-30T02:33:45Z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0x010100BA2826EC92EDDA4C8C7A1A2E66ACE7EF</vt:lpwstr>
  </property>
</Properties>
</file>