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90" r:id="rId2"/>
  </p:sldMasterIdLst>
  <p:notesMasterIdLst>
    <p:notesMasterId r:id="rId4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12192000" cy="6858000"/>
  <p:notesSz cx="6858000" cy="9144000"/>
  <p:embeddedFontLst>
    <p:embeddedFont>
      <p:font typeface="Corbel" panose="020B0503020204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j6hD4TuZdztIZ3IDKCWGu01XIR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35" autoAdjust="0"/>
  </p:normalViewPr>
  <p:slideViewPr>
    <p:cSldViewPr snapToGrid="0">
      <p:cViewPr varScale="1">
        <p:scale>
          <a:sx n="110" d="100"/>
          <a:sy n="110"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8"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mergency.unhcr.org/coordination-and-communication/cluster-system/cluster-approach#:~:text=A%20cluster%20approach%20may%20be,Increasing%20transparency%20and%20accountabili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nteragencystandingcommittee.org/iasc-transformative-agenda/iasc-reference-module-cluster-coordination-country-level-revised-july-201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pps.who.int/iris/handle/10665/35125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nurturing-care.org/nurturing-care-in-humanitarian-setting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lobalhealthnow.org/2018-09/inside-mind-tedros-qa-whos-director-genera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1" name="Google Shape;7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9" name="Google Shape;7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2b0ed122980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2b0ed122980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u="sng" dirty="0">
                <a:solidFill>
                  <a:schemeClr val="hlink"/>
                </a:solidFill>
                <a:latin typeface="Arial"/>
                <a:ea typeface="Arial"/>
                <a:cs typeface="Arial"/>
                <a:sym typeface="Arial"/>
                <a:hlinkClick r:id="rId3"/>
              </a:rPr>
              <a:t>Cluster Approach | UNHCR</a:t>
            </a:r>
            <a:endParaRPr dirty="0"/>
          </a:p>
        </p:txBody>
      </p:sp>
      <p:sp>
        <p:nvSpPr>
          <p:cNvPr id="770" name="Google Shape;770;g2b0ed122980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latin typeface="Corbel"/>
                <a:ea typeface="Corbel"/>
                <a:cs typeface="Corbel"/>
                <a:sym typeface="Corbel"/>
              </a:rPr>
              <a:t>IASC reference module for cluster coordination at the country level. Geneva: Inter- Agency Standing Committee; 2015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https://interagencystandingcommittee.org/iasc-transformative-agenda/iasc-reference-module-cluster-coordination-country-level-revised-july-2015</a:t>
            </a:r>
            <a:r>
              <a:rPr lang="en-US" sz="1800" b="0" i="0" u="none" strike="noStrike" dirty="0">
                <a:solidFill>
                  <a:srgbClr val="000000"/>
                </a:solidFill>
                <a:latin typeface="Corbel"/>
                <a:ea typeface="Corbel"/>
                <a:cs typeface="Corbel"/>
                <a:sym typeface="Corbel"/>
              </a:rPr>
              <a:t>, accessed 22 </a:t>
            </a:r>
            <a:r>
              <a:rPr lang="en-US" sz="1800" b="0" i="0" u="none" strike="noStrike">
                <a:solidFill>
                  <a:srgbClr val="000000"/>
                </a:solidFill>
                <a:latin typeface="Corbel"/>
                <a:ea typeface="Corbel"/>
                <a:cs typeface="Corbel"/>
                <a:sym typeface="Corbel"/>
              </a:rPr>
              <a:t>January 2024). </a:t>
            </a:r>
            <a:endParaRPr dirty="0"/>
          </a:p>
          <a:p>
            <a:pPr marL="0" lvl="0" indent="0" algn="l" rtl="0">
              <a:spcBef>
                <a:spcPts val="0"/>
              </a:spcBef>
              <a:spcAft>
                <a:spcPts val="0"/>
              </a:spcAft>
              <a:buNone/>
            </a:pPr>
            <a:endParaRPr dirty="0"/>
          </a:p>
        </p:txBody>
      </p:sp>
      <p:sp>
        <p:nvSpPr>
          <p:cNvPr id="778" name="Google Shape;77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5" name="Google Shape;78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orbel"/>
                <a:ea typeface="Corbel"/>
                <a:cs typeface="Corbel"/>
                <a:sym typeface="Corbel"/>
              </a:rPr>
              <a:t>Adapted from the Sphere Health Standards </a:t>
            </a:r>
            <a:endParaRPr/>
          </a:p>
        </p:txBody>
      </p:sp>
      <p:sp>
        <p:nvSpPr>
          <p:cNvPr id="801" name="Google Shape;80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1" name="Google Shape;82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hlinkClick r:id="rId3"/>
              </a:rPr>
              <a:t>Child and adolescent health in humanitarian settings: operational guide: a holistic approach for </a:t>
            </a:r>
            <a:r>
              <a:rPr lang="en-US" u="sng" dirty="0" err="1">
                <a:solidFill>
                  <a:schemeClr val="hlink"/>
                </a:solidFill>
                <a:hlinkClick r:id="rId3"/>
              </a:rPr>
              <a:t>programme</a:t>
            </a:r>
            <a:r>
              <a:rPr lang="en-US" u="sng" dirty="0">
                <a:solidFill>
                  <a:schemeClr val="hlink"/>
                </a:solidFill>
                <a:hlinkClick r:id="rId3"/>
              </a:rPr>
              <a:t> managers (who.int)</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 </a:t>
            </a:r>
            <a:r>
              <a:rPr lang="en-US" sz="1200" i="1" dirty="0">
                <a:solidFill>
                  <a:schemeClr val="dk1"/>
                </a:solidFill>
                <a:latin typeface="Calibri"/>
                <a:ea typeface="Calibri"/>
                <a:cs typeface="Calibri"/>
                <a:sym typeface="Calibri"/>
              </a:rPr>
              <a:t>Operational Guide </a:t>
            </a:r>
            <a:r>
              <a:rPr lang="en-US" sz="1200" dirty="0">
                <a:solidFill>
                  <a:schemeClr val="dk1"/>
                </a:solidFill>
                <a:latin typeface="Calibri"/>
                <a:ea typeface="Calibri"/>
                <a:cs typeface="Calibri"/>
                <a:sym typeface="Calibri"/>
              </a:rPr>
              <a:t>is a </a:t>
            </a:r>
            <a:r>
              <a:rPr lang="en-US" sz="1200" b="1" dirty="0">
                <a:solidFill>
                  <a:schemeClr val="dk1"/>
                </a:solidFill>
                <a:latin typeface="Calibri"/>
                <a:ea typeface="Calibri"/>
                <a:cs typeface="Calibri"/>
                <a:sym typeface="Calibri"/>
              </a:rPr>
              <a:t>synthesis of existing guidance</a:t>
            </a:r>
            <a:r>
              <a:rPr lang="en-US" sz="1200" dirty="0">
                <a:solidFill>
                  <a:schemeClr val="dk1"/>
                </a:solidFill>
                <a:latin typeface="Calibri"/>
                <a:ea typeface="Calibri"/>
                <a:cs typeface="Calibri"/>
                <a:sym typeface="Calibri"/>
              </a:rPr>
              <a:t>, not a new guideline or a program (Figure 1). It incorporates existing standards and guidance documents, and presents them as a simple, systematic approach, together with links to tools and resources to support action. The </a:t>
            </a:r>
            <a:r>
              <a:rPr lang="en-US" sz="1200" i="1" dirty="0">
                <a:solidFill>
                  <a:schemeClr val="dk1"/>
                </a:solidFill>
                <a:latin typeface="Calibri"/>
                <a:ea typeface="Calibri"/>
                <a:cs typeface="Calibri"/>
                <a:sym typeface="Calibri"/>
              </a:rPr>
              <a:t>Operational Guide </a:t>
            </a:r>
            <a:r>
              <a:rPr lang="en-US" sz="1200" dirty="0">
                <a:solidFill>
                  <a:schemeClr val="dk1"/>
                </a:solidFill>
                <a:latin typeface="Calibri"/>
                <a:ea typeface="Calibri"/>
                <a:cs typeface="Calibri"/>
                <a:sym typeface="Calibri"/>
              </a:rPr>
              <a:t>complements existing humanitarian frameworks, and child and adolescent health strategies, including WHO’s regional implementation framework. It is a companion to existing guides on newborn, and sexual and reproductive health in humanitarian emergencies.</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Audience:</a:t>
            </a:r>
            <a:endParaRPr dirty="0"/>
          </a:p>
          <a:p>
            <a:pPr marL="457200" lvl="1" indent="0" algn="l" rtl="0">
              <a:spcBef>
                <a:spcPts val="0"/>
              </a:spcBef>
              <a:spcAft>
                <a:spcPts val="0"/>
              </a:spcAft>
              <a:buClr>
                <a:schemeClr val="dk1"/>
              </a:buClr>
              <a:buSzPts val="1200"/>
              <a:buFont typeface="Calibri"/>
              <a:buNone/>
            </a:pPr>
            <a:r>
              <a:rPr lang="en-US" dirty="0"/>
              <a:t>Health sector </a:t>
            </a:r>
            <a:r>
              <a:rPr lang="en-US" u="sng" dirty="0"/>
              <a:t>and</a:t>
            </a:r>
            <a:r>
              <a:rPr lang="en-US" dirty="0"/>
              <a:t> other sectors</a:t>
            </a:r>
            <a:endParaRPr dirty="0"/>
          </a:p>
          <a:p>
            <a:pPr marL="457200" lvl="1" indent="0" algn="l" rtl="0">
              <a:spcBef>
                <a:spcPts val="0"/>
              </a:spcBef>
              <a:spcAft>
                <a:spcPts val="0"/>
              </a:spcAft>
              <a:buClr>
                <a:schemeClr val="dk1"/>
              </a:buClr>
              <a:buSzPts val="1200"/>
              <a:buFont typeface="Calibri"/>
              <a:buNone/>
            </a:pPr>
            <a:r>
              <a:rPr lang="en-US" dirty="0"/>
              <a:t>Government </a:t>
            </a:r>
            <a:r>
              <a:rPr lang="en-US" u="sng" dirty="0"/>
              <a:t>and</a:t>
            </a:r>
            <a:r>
              <a:rPr lang="en-US" dirty="0"/>
              <a:t> non-government (NGOs, UN agencies, funding agencies)</a:t>
            </a:r>
            <a:endParaRPr dirty="0"/>
          </a:p>
          <a:p>
            <a:pPr marL="457200" lvl="1" indent="0" algn="l" rtl="0">
              <a:spcBef>
                <a:spcPts val="0"/>
              </a:spcBef>
              <a:spcAft>
                <a:spcPts val="0"/>
              </a:spcAft>
              <a:buClr>
                <a:schemeClr val="dk1"/>
              </a:buClr>
              <a:buSzPts val="1200"/>
              <a:buFont typeface="Calibri"/>
              <a:buNone/>
            </a:pPr>
            <a:r>
              <a:rPr lang="en-US" dirty="0"/>
              <a:t>National </a:t>
            </a:r>
            <a:r>
              <a:rPr lang="en-US" u="sng" dirty="0"/>
              <a:t>and</a:t>
            </a:r>
            <a:r>
              <a:rPr lang="en-US" dirty="0"/>
              <a:t> sub-national</a:t>
            </a:r>
            <a:endParaRPr dirty="0"/>
          </a:p>
          <a:p>
            <a:pPr marL="457200" lvl="1"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Providing such breadth of guidance to such a broad audience is challenging, and has required careful balancing.</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We wanted something that was as simple as possible, as we know users don’t have time to wade through hundreds of pages. We also wanted to make sure that it covered all the essentials for CAH programming in emergencies. </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We wanted to include general guidance for a non-specialist audience, but also provide enough specifics that users could take clear actions.</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We wanted to provide clear action-oriented guidance, but we also wanted it to be flexible enough for different users to use is very different situations.</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So hopefully you will find the operational guide to be practical and useful for your CAH programming. But it won’t give you everything you need, and you will always need to adapt the guidance to your context.</a:t>
            </a:r>
            <a:endParaRPr dirty="0"/>
          </a:p>
          <a:p>
            <a:pPr marL="457200" lvl="1" indent="0" algn="l" rtl="0">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dirty="0"/>
          </a:p>
        </p:txBody>
      </p:sp>
      <p:sp>
        <p:nvSpPr>
          <p:cNvPr id="663" name="Google Shape;66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6" name="Google Shape;8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7" name="Google Shape;85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 name="Google Shape;86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1" name="Google Shape;87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4" name="Google Shape;90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8" name="Google Shape;91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7" name="Google Shape;92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latin typeface="Corbel"/>
                <a:ea typeface="Corbel"/>
                <a:cs typeface="Corbel"/>
                <a:sym typeface="Corbel"/>
              </a:rPr>
              <a:t>This working group may or may not include reproductive and maternal health (i.e. RMNCAH working group). It may be called a different name. For consistency, RMNCAH/CAH working group is used throughout the operational guide. </a:t>
            </a:r>
            <a:endParaRPr dirty="0"/>
          </a:p>
        </p:txBody>
      </p:sp>
      <p:sp>
        <p:nvSpPr>
          <p:cNvPr id="934" name="Google Shape;93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orbel"/>
                <a:ea typeface="Corbel"/>
                <a:cs typeface="Corbel"/>
                <a:sym typeface="Corbel"/>
              </a:rPr>
              <a:t>Adapted from the Sphere Health Standards </a:t>
            </a:r>
            <a:endParaRPr/>
          </a:p>
        </p:txBody>
      </p:sp>
      <p:sp>
        <p:nvSpPr>
          <p:cNvPr id="942" name="Google Shape;94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ad6f70c90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g2ad6f70c90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So how do we expect readers to use the guide?</a:t>
            </a:r>
            <a:endParaRPr dirty="0"/>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Getting started with the Guide – A, B, C, D.</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The </a:t>
            </a:r>
            <a:r>
              <a:rPr lang="en-US" sz="1200" i="1" dirty="0">
                <a:solidFill>
                  <a:schemeClr val="dk1"/>
                </a:solidFill>
                <a:latin typeface="Calibri"/>
                <a:ea typeface="Calibri"/>
                <a:cs typeface="Calibri"/>
                <a:sym typeface="Calibri"/>
              </a:rPr>
              <a:t>Operational</a:t>
            </a:r>
            <a:r>
              <a:rPr lang="en-US" sz="1200" dirty="0">
                <a:solidFill>
                  <a:schemeClr val="dk1"/>
                </a:solidFill>
                <a:latin typeface="Calibri"/>
                <a:ea typeface="Calibri"/>
                <a:cs typeface="Calibri"/>
                <a:sym typeface="Calibri"/>
              </a:rPr>
              <a:t> </a:t>
            </a:r>
            <a:r>
              <a:rPr lang="en-US" sz="1200" i="1" dirty="0">
                <a:solidFill>
                  <a:schemeClr val="dk1"/>
                </a:solidFill>
                <a:latin typeface="Calibri"/>
                <a:ea typeface="Calibri"/>
                <a:cs typeface="Calibri"/>
                <a:sym typeface="Calibri"/>
              </a:rPr>
              <a:t>Guide </a:t>
            </a:r>
            <a:r>
              <a:rPr lang="en-US" sz="1200" dirty="0">
                <a:solidFill>
                  <a:schemeClr val="dk1"/>
                </a:solidFill>
                <a:latin typeface="Calibri"/>
                <a:ea typeface="Calibri"/>
                <a:cs typeface="Calibri"/>
                <a:sym typeface="Calibri"/>
              </a:rPr>
              <a:t>is designed to be </a:t>
            </a:r>
            <a:r>
              <a:rPr lang="en-US" sz="1200" b="1" dirty="0">
                <a:solidFill>
                  <a:schemeClr val="dk1"/>
                </a:solidFill>
                <a:latin typeface="Calibri"/>
                <a:ea typeface="Calibri"/>
                <a:cs typeface="Calibri"/>
                <a:sym typeface="Calibri"/>
              </a:rPr>
              <a:t>practical, simple, and action-oriented, </a:t>
            </a:r>
            <a:r>
              <a:rPr lang="en-US" sz="1200" dirty="0">
                <a:solidFill>
                  <a:schemeClr val="dk1"/>
                </a:solidFill>
                <a:latin typeface="Calibri"/>
                <a:ea typeface="Calibri"/>
                <a:cs typeface="Calibri"/>
                <a:sym typeface="Calibri"/>
              </a:rPr>
              <a:t>describing the essential programmatic actions necessary to protect and care for children and adolescents during humanitarian crises. All the actions depend on the local context and users must consider how to apply or adapt recommendations to fit local needs and circumstances.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The </a:t>
            </a:r>
            <a:r>
              <a:rPr lang="en-US" sz="1200" i="1" dirty="0">
                <a:solidFill>
                  <a:schemeClr val="dk1"/>
                </a:solidFill>
                <a:latin typeface="Calibri"/>
                <a:ea typeface="Calibri"/>
                <a:cs typeface="Calibri"/>
                <a:sym typeface="Calibri"/>
              </a:rPr>
              <a:t>Operational Guide </a:t>
            </a:r>
            <a:r>
              <a:rPr lang="en-US" sz="1200" dirty="0">
                <a:solidFill>
                  <a:schemeClr val="dk1"/>
                </a:solidFill>
                <a:latin typeface="Calibri"/>
                <a:ea typeface="Calibri"/>
                <a:cs typeface="Calibri"/>
                <a:sym typeface="Calibri"/>
              </a:rPr>
              <a:t>is structured around </a:t>
            </a:r>
            <a:r>
              <a:rPr lang="en-US" sz="1200" b="1" dirty="0">
                <a:solidFill>
                  <a:schemeClr val="dk1"/>
                </a:solidFill>
                <a:latin typeface="Calibri"/>
                <a:ea typeface="Calibri"/>
                <a:cs typeface="Calibri"/>
                <a:sym typeface="Calibri"/>
              </a:rPr>
              <a:t>four key programmatic actions </a:t>
            </a:r>
            <a:r>
              <a:rPr lang="en-US" sz="1200" dirty="0">
                <a:solidFill>
                  <a:schemeClr val="dk1"/>
                </a:solidFill>
                <a:latin typeface="Calibri"/>
                <a:ea typeface="Calibri"/>
                <a:cs typeface="Calibri"/>
                <a:sym typeface="Calibri"/>
              </a:rPr>
              <a:t>(Figure 2). These programmatic actions are part of a continuous cycle of activities. Each area of action is intimately connected with other areas (and activities within each will often occur simultaneously).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A. To get familiar with the guide, start from the beginning and read through each chapter in turn.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COORDINATE </a:t>
            </a:r>
            <a:r>
              <a:rPr lang="en-US" sz="1200" dirty="0">
                <a:solidFill>
                  <a:schemeClr val="dk1"/>
                </a:solidFill>
                <a:latin typeface="Calibri"/>
                <a:ea typeface="Calibri"/>
                <a:cs typeface="Calibri"/>
                <a:sym typeface="Calibri"/>
              </a:rPr>
              <a:t>– how to take a coordinated approach to child and adolescent health in a humanitarian emergency. This is the foundation for actions #2-3-4.</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ASSESS &amp; PRIORITISE </a:t>
            </a:r>
            <a:r>
              <a:rPr lang="en-US" sz="1200" dirty="0">
                <a:solidFill>
                  <a:schemeClr val="dk1"/>
                </a:solidFill>
                <a:latin typeface="Calibri"/>
                <a:ea typeface="Calibri"/>
                <a:cs typeface="Calibri"/>
                <a:sym typeface="Calibri"/>
              </a:rPr>
              <a:t>– how to obtain data on child and adolescent health and use it to prioritize actions. This builds on action #1 and is enacted in action #3.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RESPOND </a:t>
            </a:r>
            <a:r>
              <a:rPr lang="en-US" sz="1200" dirty="0">
                <a:solidFill>
                  <a:schemeClr val="dk1"/>
                </a:solidFill>
                <a:latin typeface="Calibri"/>
                <a:ea typeface="Calibri"/>
                <a:cs typeface="Calibri"/>
                <a:sym typeface="Calibri"/>
              </a:rPr>
              <a:t>– how to plan and enact a coordinated set of activities addressing the identified priorities. This builds on action #2 and is reviewed in action #4.</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MONITOR, EVALUATE &amp; REVIEW </a:t>
            </a:r>
            <a:r>
              <a:rPr lang="en-US" sz="1200" dirty="0">
                <a:solidFill>
                  <a:schemeClr val="dk1"/>
                </a:solidFill>
                <a:latin typeface="Calibri"/>
                <a:ea typeface="Calibri"/>
                <a:cs typeface="Calibri"/>
                <a:sym typeface="Calibri"/>
              </a:rPr>
              <a:t>– how to use data systems to review and improve child and adolescent health-related activities. This feeds back into actions #1-2-3.</a:t>
            </a:r>
            <a:r>
              <a:rPr lang="en-US" sz="1200" b="1"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B. Once you are familiar with the contents of the guide, use these questions to work out which area your team (or organization) should focus on first.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We suggest you begin with the first section that scores less than 2. [Refer to the full </a:t>
            </a:r>
            <a:r>
              <a:rPr lang="en-US" sz="1200" i="1" dirty="0">
                <a:solidFill>
                  <a:schemeClr val="dk1"/>
                </a:solidFill>
                <a:latin typeface="Calibri"/>
                <a:ea typeface="Calibri"/>
                <a:cs typeface="Calibri"/>
                <a:sym typeface="Calibri"/>
              </a:rPr>
              <a:t>Self-Assessment Progress Tracker</a:t>
            </a:r>
            <a:r>
              <a:rPr lang="en-US" sz="1200" dirty="0">
                <a:solidFill>
                  <a:schemeClr val="dk1"/>
                </a:solidFill>
                <a:latin typeface="Calibri"/>
                <a:ea typeface="Calibri"/>
                <a:cs typeface="Calibri"/>
                <a:sym typeface="Calibri"/>
              </a:rPr>
              <a:t> (Annex 1) for more detail.]</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C. Start working through each section addressing the Key Actions to the best of your ability.</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Don’t worry if there are some things that are impossible to address. Work on the things you can change. Build on what you are already doing well. Celebrate your small successes, and encourage others. Make note of areas you need to address more fully in the future.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dirty="0">
                <a:solidFill>
                  <a:schemeClr val="dk1"/>
                </a:solidFill>
                <a:latin typeface="Calibri"/>
                <a:ea typeface="Calibri"/>
                <a:cs typeface="Calibri"/>
                <a:sym typeface="Calibri"/>
              </a:rPr>
              <a:t>D. Work through the cycles of the Operational Guide repeatedly, each time seeking to address more of the Key Actions.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This guide can be used during preparedness, response, and recovery phases of humanitarian action. How you use it will depend on the emergency and context, but we suggest: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 Working through the entire guide in preparation for an emergency</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 Quickly working through the guide in the first month of an emergency, then systematically revisit all the sections over the next 3-6 months.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 Systematically reviewing all of the guide every 6 months during a protracted emergency and into the recovery period.</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 Use the </a:t>
            </a:r>
            <a:r>
              <a:rPr lang="en-US" sz="1200" i="1" dirty="0">
                <a:solidFill>
                  <a:schemeClr val="dk1"/>
                </a:solidFill>
                <a:latin typeface="Calibri"/>
                <a:ea typeface="Calibri"/>
                <a:cs typeface="Calibri"/>
                <a:sym typeface="Calibri"/>
              </a:rPr>
              <a:t>Self-Assessment Progress Tracker</a:t>
            </a:r>
            <a:r>
              <a:rPr lang="en-US" sz="1200" dirty="0">
                <a:solidFill>
                  <a:schemeClr val="dk1"/>
                </a:solidFill>
                <a:latin typeface="Calibri"/>
                <a:ea typeface="Calibri"/>
                <a:cs typeface="Calibri"/>
                <a:sym typeface="Calibri"/>
              </a:rPr>
              <a:t> (Annex 1) to track your improvement.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671" name="Google Shape;671;g2ad6f70c90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2" name="Google Shape;96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3" name="Google Shape;97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0" name="Google Shape;98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8" name="Google Shape;98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latin typeface="Corbel"/>
                <a:ea typeface="Corbel"/>
                <a:cs typeface="Corbel"/>
                <a:sym typeface="Corbel"/>
              </a:rPr>
              <a:t>Communication for Humanitarian Action Toolkit. New York: United Nations Children’s Fund; 2015 (https://aa9276f9-f487-45a2-a3e7-8f4a61a0745d.usrfiles.com/ugd/aa9276_a19c92905a944ce8b47eed1d9bee4ce2.pdf, accessed 22 January 2024). </a:t>
            </a:r>
            <a:endParaRPr dirty="0"/>
          </a:p>
          <a:p>
            <a:pPr marL="0" lvl="0" indent="0" algn="l" rtl="0">
              <a:spcBef>
                <a:spcPts val="0"/>
              </a:spcBef>
              <a:spcAft>
                <a:spcPts val="0"/>
              </a:spcAft>
              <a:buNone/>
            </a:pPr>
            <a:endParaRPr dirty="0"/>
          </a:p>
        </p:txBody>
      </p:sp>
      <p:sp>
        <p:nvSpPr>
          <p:cNvPr id="989" name="Google Shape;98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7" name="Google Shape;99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orbel"/>
                <a:ea typeface="Corbel"/>
                <a:cs typeface="Corbel"/>
                <a:sym typeface="Corbel"/>
              </a:rPr>
              <a:t>Adapted from the CHAT handbook</a:t>
            </a:r>
            <a:endParaRPr/>
          </a:p>
        </p:txBody>
      </p:sp>
      <p:sp>
        <p:nvSpPr>
          <p:cNvPr id="998" name="Google Shape;99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5" name="Google Shape;101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4" name="Google Shape;102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0" name="Google Shape;103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2b0ed122980_0_3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u="sng" dirty="0">
                <a:solidFill>
                  <a:schemeClr val="hlink"/>
                </a:solidFill>
                <a:latin typeface="Arial"/>
                <a:ea typeface="Arial"/>
                <a:cs typeface="Arial"/>
                <a:sym typeface="Arial"/>
                <a:hlinkClick r:id="rId3"/>
              </a:rPr>
              <a:t>Nurturing care for children living in humanitarian settings (nurturing-care.org)</a:t>
            </a:r>
            <a:endParaRPr dirty="0"/>
          </a:p>
        </p:txBody>
      </p:sp>
      <p:sp>
        <p:nvSpPr>
          <p:cNvPr id="1038" name="Google Shape;1038;g2b0ed122980_0_3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5" name="Google Shape;104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orbel"/>
                <a:ea typeface="Corbel"/>
                <a:cs typeface="Corbel"/>
                <a:sym typeface="Corbel"/>
              </a:rPr>
              <a:t>Adapted from the CHAT handbook</a:t>
            </a:r>
            <a:endParaRPr/>
          </a:p>
        </p:txBody>
      </p:sp>
      <p:sp>
        <p:nvSpPr>
          <p:cNvPr id="1046" name="Google Shape;104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200"/>
              <a:buFont typeface="Arial"/>
              <a:buNone/>
            </a:pPr>
            <a:r>
              <a:rPr lang="en-US" sz="1200" dirty="0">
                <a:solidFill>
                  <a:srgbClr val="7F7F7F"/>
                </a:solidFill>
                <a:latin typeface="Arial"/>
                <a:ea typeface="Arial"/>
                <a:cs typeface="Arial"/>
                <a:sym typeface="Arial"/>
              </a:rPr>
              <a:t>Interview with Dr Tedros: </a:t>
            </a:r>
            <a:r>
              <a:rPr lang="en-US" sz="1200" u="sng" dirty="0">
                <a:solidFill>
                  <a:srgbClr val="7F7F7F"/>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https://www.globalhealthnow.org/2018-09/inside-mind-tedros-qa-whos-director-general</a:t>
            </a:r>
            <a:endParaRPr sz="1200" dirty="0">
              <a:solidFill>
                <a:srgbClr val="7F7F7F"/>
              </a:solidFill>
              <a:latin typeface="Calibri"/>
              <a:ea typeface="Calibri"/>
              <a:cs typeface="Calibri"/>
              <a:sym typeface="Calibri"/>
            </a:endParaRPr>
          </a:p>
          <a:p>
            <a:pPr marL="0" lvl="0" indent="0" algn="l" rtl="0">
              <a:spcBef>
                <a:spcPts val="0"/>
              </a:spcBef>
              <a:spcAft>
                <a:spcPts val="0"/>
              </a:spcAft>
              <a:buNone/>
            </a:pPr>
            <a:endParaRPr dirty="0"/>
          </a:p>
        </p:txBody>
      </p:sp>
      <p:sp>
        <p:nvSpPr>
          <p:cNvPr id="679" name="Google Shape;67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0" name="Google Shape;106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9" name="Google Shape;106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6" name="Google Shape;107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3" name="Google Shape;108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4" name="Google Shape;108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latin typeface="Corbel"/>
                <a:ea typeface="Corbel"/>
                <a:cs typeface="Corbel"/>
                <a:sym typeface="Corbel"/>
              </a:rPr>
              <a:t>- The Geneva Conventions and their Additional Protocols. International Committee of the Red Cross (https://www.icrc.org/en/doc/war-and-law/treaties-customary-law/geneva-conventions/overview-geneva-conventions.htm, accessed 26 April 2020).</a:t>
            </a:r>
            <a:endParaRPr dirty="0"/>
          </a:p>
          <a:p>
            <a:pPr marL="0" lvl="0" indent="0" algn="l" rtl="0">
              <a:spcBef>
                <a:spcPts val="0"/>
              </a:spcBef>
              <a:spcAft>
                <a:spcPts val="0"/>
              </a:spcAft>
              <a:buNone/>
            </a:pPr>
            <a:r>
              <a:rPr lang="en-US" sz="1800" b="0" i="0" u="none" strike="noStrike" dirty="0">
                <a:solidFill>
                  <a:srgbClr val="000000"/>
                </a:solidFill>
                <a:latin typeface="Corbel"/>
                <a:ea typeface="Corbel"/>
                <a:cs typeface="Corbel"/>
                <a:sym typeface="Corbel"/>
              </a:rPr>
              <a:t>- International Bill of Human Rights. New York: United Nations; 1948 (https://www.ohchr.org/sites/default/files/Documents/Publications/Compilation1.1en.pdf, accessed 22 January 2024).</a:t>
            </a:r>
            <a:endParaRPr dirty="0"/>
          </a:p>
          <a:p>
            <a:pPr marL="0" lvl="0" indent="0" algn="l" rtl="0">
              <a:spcBef>
                <a:spcPts val="0"/>
              </a:spcBef>
              <a:spcAft>
                <a:spcPts val="0"/>
              </a:spcAft>
              <a:buNone/>
            </a:pPr>
            <a:r>
              <a:rPr lang="en-US" sz="1800" b="0" i="0" u="none" strike="noStrike" dirty="0">
                <a:solidFill>
                  <a:srgbClr val="000000"/>
                </a:solidFill>
                <a:latin typeface="Corbel"/>
                <a:ea typeface="Corbel"/>
                <a:cs typeface="Corbel"/>
                <a:sym typeface="Corbel"/>
              </a:rPr>
              <a:t>- Convention on the Rights of the Child. Office of the High Commissioner for Human Rights (UN Human Rights); 1989 (https://www.ohchr.org/en/professionalinterest/pages/crc.aspx, accessed 26 April 2020).</a:t>
            </a:r>
            <a:endParaRPr dirty="0"/>
          </a:p>
          <a:p>
            <a:pPr marL="0" lvl="0" indent="0" algn="l" rtl="0">
              <a:spcBef>
                <a:spcPts val="0"/>
              </a:spcBef>
              <a:spcAft>
                <a:spcPts val="0"/>
              </a:spcAft>
              <a:buNone/>
            </a:pPr>
            <a:r>
              <a:rPr lang="en-US" sz="1800" b="0" i="0" u="none" strike="noStrike" dirty="0">
                <a:solidFill>
                  <a:srgbClr val="000000"/>
                </a:solidFill>
                <a:latin typeface="Corbel"/>
                <a:ea typeface="Corbel"/>
                <a:cs typeface="Corbel"/>
                <a:sym typeface="Corbel"/>
              </a:rPr>
              <a:t>- Convention on the Rights of the Child. General comment No. 20 (2016) on the implementation of the rights of the child during adolescence. New York: United Nations; 2016 (CRC/C/GC/20) (https://digitallibrary.un.org/record/855544?ln=en, accessed 26 April 2020).</a:t>
            </a:r>
            <a:endParaRPr dirty="0"/>
          </a:p>
          <a:p>
            <a:pPr marL="0" lvl="0" indent="0" algn="l" rtl="0">
              <a:spcBef>
                <a:spcPts val="0"/>
              </a:spcBef>
              <a:spcAft>
                <a:spcPts val="0"/>
              </a:spcAft>
              <a:buNone/>
            </a:pPr>
            <a:endParaRPr dirty="0"/>
          </a:p>
        </p:txBody>
      </p:sp>
      <p:sp>
        <p:nvSpPr>
          <p:cNvPr id="688" name="Google Shape;68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latin typeface="Corbel"/>
                <a:ea typeface="Corbel"/>
                <a:cs typeface="Corbel"/>
                <a:sym typeface="Corbel"/>
              </a:rPr>
              <a:t>Core humanitarian standard on quality and accountability. Geneva: HAP International, People in Aid and the Sphere Project; 2014 (https://corehumanitarianstandard.org/files/files/ CHS%20in%20English%20-%20book%20for%20printing.pdf, accessed 26 April 2020). </a:t>
            </a:r>
            <a:endParaRPr dirty="0"/>
          </a:p>
          <a:p>
            <a:pPr marL="0" lvl="0" indent="0" algn="l" rtl="0">
              <a:spcBef>
                <a:spcPts val="0"/>
              </a:spcBef>
              <a:spcAft>
                <a:spcPts val="0"/>
              </a:spcAft>
              <a:buNone/>
            </a:pPr>
            <a:endParaRPr dirty="0"/>
          </a:p>
        </p:txBody>
      </p:sp>
      <p:sp>
        <p:nvSpPr>
          <p:cNvPr id="696" name="Google Shape;69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latin typeface="Corbel"/>
                <a:ea typeface="Corbel"/>
                <a:cs typeface="Corbel"/>
                <a:sym typeface="Corbel"/>
              </a:rPr>
              <a:t>The Sphere handbook: humanitarian charter and minimum standards in humanitarian response. Geneva: Sphere Association; 2018 (https://spherestandards.org/handbook-2018/, accessed 26 April 2020).</a:t>
            </a:r>
            <a:endParaRPr dirty="0"/>
          </a:p>
          <a:p>
            <a:pPr marL="0" lvl="0" indent="0" algn="l" rtl="0">
              <a:spcBef>
                <a:spcPts val="0"/>
              </a:spcBef>
              <a:spcAft>
                <a:spcPts val="0"/>
              </a:spcAft>
              <a:buNone/>
            </a:pPr>
            <a:endParaRPr dirty="0"/>
          </a:p>
        </p:txBody>
      </p:sp>
      <p:sp>
        <p:nvSpPr>
          <p:cNvPr id="705" name="Google Shape;70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1" name="Google Shape;72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_light blue">
  <p:cSld name="Section Header_light blue">
    <p:bg>
      <p:bgPr>
        <a:solidFill>
          <a:srgbClr val="DDEFF9"/>
        </a:solidFill>
        <a:effectLst/>
      </p:bgPr>
    </p:bg>
    <p:spTree>
      <p:nvGrpSpPr>
        <p:cNvPr id="1" name="Shape 14"/>
        <p:cNvGrpSpPr/>
        <p:nvPr/>
      </p:nvGrpSpPr>
      <p:grpSpPr>
        <a:xfrm>
          <a:off x="0" y="0"/>
          <a:ext cx="0" cy="0"/>
          <a:chOff x="0" y="0"/>
          <a:chExt cx="0" cy="0"/>
        </a:xfrm>
      </p:grpSpPr>
      <p:sp>
        <p:nvSpPr>
          <p:cNvPr id="15" name="Google Shape;15;p43"/>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4200"/>
              <a:buFont typeface="Calibri"/>
              <a:buNone/>
              <a:defRPr sz="42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3"/>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u="none" strike="noStrike" cap="none">
                <a:solidFill>
                  <a:srgbClr val="00205C"/>
                </a:solidFill>
                <a:latin typeface="Calibri"/>
                <a:ea typeface="Calibri"/>
                <a:cs typeface="Calibri"/>
                <a:sym typeface="Calibri"/>
              </a:defRPr>
            </a:lvl1pPr>
            <a:lvl2pPr marL="0" lvl="1" indent="0" algn="r">
              <a:spcBef>
                <a:spcPts val="0"/>
              </a:spcBef>
              <a:buNone/>
              <a:defRPr sz="900" b="0" i="0" u="none" strike="noStrike" cap="none">
                <a:solidFill>
                  <a:srgbClr val="00205C"/>
                </a:solidFill>
                <a:latin typeface="Calibri"/>
                <a:ea typeface="Calibri"/>
                <a:cs typeface="Calibri"/>
                <a:sym typeface="Calibri"/>
              </a:defRPr>
            </a:lvl2pPr>
            <a:lvl3pPr marL="0" lvl="2" indent="0" algn="r">
              <a:spcBef>
                <a:spcPts val="0"/>
              </a:spcBef>
              <a:buNone/>
              <a:defRPr sz="900" b="0" i="0" u="none" strike="noStrike" cap="none">
                <a:solidFill>
                  <a:srgbClr val="00205C"/>
                </a:solidFill>
                <a:latin typeface="Calibri"/>
                <a:ea typeface="Calibri"/>
                <a:cs typeface="Calibri"/>
                <a:sym typeface="Calibri"/>
              </a:defRPr>
            </a:lvl3pPr>
            <a:lvl4pPr marL="0" lvl="3" indent="0" algn="r">
              <a:spcBef>
                <a:spcPts val="0"/>
              </a:spcBef>
              <a:buNone/>
              <a:defRPr sz="900" b="0" i="0" u="none" strike="noStrike" cap="none">
                <a:solidFill>
                  <a:srgbClr val="00205C"/>
                </a:solidFill>
                <a:latin typeface="Calibri"/>
                <a:ea typeface="Calibri"/>
                <a:cs typeface="Calibri"/>
                <a:sym typeface="Calibri"/>
              </a:defRPr>
            </a:lvl4pPr>
            <a:lvl5pPr marL="0" lvl="4" indent="0" algn="r">
              <a:spcBef>
                <a:spcPts val="0"/>
              </a:spcBef>
              <a:buNone/>
              <a:defRPr sz="900" b="0" i="0" u="none" strike="noStrike" cap="none">
                <a:solidFill>
                  <a:srgbClr val="00205C"/>
                </a:solidFill>
                <a:latin typeface="Calibri"/>
                <a:ea typeface="Calibri"/>
                <a:cs typeface="Calibri"/>
                <a:sym typeface="Calibri"/>
              </a:defRPr>
            </a:lvl5pPr>
            <a:lvl6pPr marL="0" lvl="5" indent="0" algn="r">
              <a:spcBef>
                <a:spcPts val="0"/>
              </a:spcBef>
              <a:buNone/>
              <a:defRPr sz="900" b="0" i="0" u="none" strike="noStrike" cap="none">
                <a:solidFill>
                  <a:srgbClr val="00205C"/>
                </a:solidFill>
                <a:latin typeface="Calibri"/>
                <a:ea typeface="Calibri"/>
                <a:cs typeface="Calibri"/>
                <a:sym typeface="Calibri"/>
              </a:defRPr>
            </a:lvl6pPr>
            <a:lvl7pPr marL="0" lvl="6" indent="0" algn="r">
              <a:spcBef>
                <a:spcPts val="0"/>
              </a:spcBef>
              <a:buNone/>
              <a:defRPr sz="900" b="0" i="0" u="none" strike="noStrike" cap="none">
                <a:solidFill>
                  <a:srgbClr val="00205C"/>
                </a:solidFill>
                <a:latin typeface="Calibri"/>
                <a:ea typeface="Calibri"/>
                <a:cs typeface="Calibri"/>
                <a:sym typeface="Calibri"/>
              </a:defRPr>
            </a:lvl7pPr>
            <a:lvl8pPr marL="0" lvl="7" indent="0" algn="r">
              <a:spcBef>
                <a:spcPts val="0"/>
              </a:spcBef>
              <a:buNone/>
              <a:defRPr sz="900" b="0" i="0" u="none" strike="noStrike" cap="none">
                <a:solidFill>
                  <a:srgbClr val="00205C"/>
                </a:solidFill>
                <a:latin typeface="Calibri"/>
                <a:ea typeface="Calibri"/>
                <a:cs typeface="Calibri"/>
                <a:sym typeface="Calibri"/>
              </a:defRPr>
            </a:lvl8pPr>
            <a:lvl9pPr marL="0" lvl="8" indent="0" algn="r">
              <a:spcBef>
                <a:spcPts val="0"/>
              </a:spcBef>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 name="Google Shape;18;p43"/>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19" name="Google Shape;19;p43"/>
          <p:cNvPicPr preferRelativeResize="0"/>
          <p:nvPr/>
        </p:nvPicPr>
        <p:blipFill rotWithShape="1">
          <a:blip r:embed="rId2">
            <a:alphaModFix/>
          </a:blip>
          <a:srcRect/>
          <a:stretch/>
        </p:blipFill>
        <p:spPr>
          <a:xfrm>
            <a:off x="457203" y="6000906"/>
            <a:ext cx="1828798" cy="5568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_navy background">
  <p:cSld name="Title Slide_navy background">
    <p:bg>
      <p:bgPr>
        <a:solidFill>
          <a:srgbClr val="00205C"/>
        </a:solidFill>
        <a:effectLst/>
      </p:bgPr>
    </p:bg>
    <p:spTree>
      <p:nvGrpSpPr>
        <p:cNvPr id="1" name="Shape 87"/>
        <p:cNvGrpSpPr/>
        <p:nvPr/>
      </p:nvGrpSpPr>
      <p:grpSpPr>
        <a:xfrm>
          <a:off x="0" y="0"/>
          <a:ext cx="0" cy="0"/>
          <a:chOff x="0" y="0"/>
          <a:chExt cx="0" cy="0"/>
        </a:xfrm>
      </p:grpSpPr>
      <p:sp>
        <p:nvSpPr>
          <p:cNvPr id="88" name="Google Shape;88;p52"/>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52"/>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90" name="Google Shape;90;p52"/>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91" name="Google Shape;91;p52"/>
          <p:cNvPicPr preferRelativeResize="0"/>
          <p:nvPr/>
        </p:nvPicPr>
        <p:blipFill rotWithShape="1">
          <a:blip r:embed="rId2">
            <a:alphaModFix/>
          </a:blip>
          <a:srcRect/>
          <a:stretch/>
        </p:blipFill>
        <p:spPr>
          <a:xfrm>
            <a:off x="457201" y="5852984"/>
            <a:ext cx="2314640" cy="7047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_navy with pattern background">
  <p:cSld name="Title Slide_navy with pattern background">
    <p:bg>
      <p:bgPr>
        <a:solidFill>
          <a:srgbClr val="00205C"/>
        </a:solidFill>
        <a:effectLst/>
      </p:bgPr>
    </p:bg>
    <p:spTree>
      <p:nvGrpSpPr>
        <p:cNvPr id="1" name="Shape 92"/>
        <p:cNvGrpSpPr/>
        <p:nvPr/>
      </p:nvGrpSpPr>
      <p:grpSpPr>
        <a:xfrm>
          <a:off x="0" y="0"/>
          <a:ext cx="0" cy="0"/>
          <a:chOff x="0" y="0"/>
          <a:chExt cx="0" cy="0"/>
        </a:xfrm>
      </p:grpSpPr>
      <p:pic>
        <p:nvPicPr>
          <p:cNvPr id="93" name="Google Shape;93;p53"/>
          <p:cNvPicPr preferRelativeResize="0"/>
          <p:nvPr/>
        </p:nvPicPr>
        <p:blipFill rotWithShape="1">
          <a:blip r:embed="rId2">
            <a:alphaModFix amt="52000"/>
          </a:blip>
          <a:srcRect/>
          <a:stretch/>
        </p:blipFill>
        <p:spPr>
          <a:xfrm>
            <a:off x="0" y="63736"/>
            <a:ext cx="12192000" cy="6730528"/>
          </a:xfrm>
          <a:prstGeom prst="rect">
            <a:avLst/>
          </a:prstGeom>
          <a:solidFill>
            <a:srgbClr val="00208A">
              <a:alpha val="0"/>
            </a:srgbClr>
          </a:solidFill>
          <a:ln>
            <a:noFill/>
          </a:ln>
        </p:spPr>
      </p:pic>
      <p:sp>
        <p:nvSpPr>
          <p:cNvPr id="94" name="Google Shape;94;p53"/>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53"/>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96" name="Google Shape;96;p53"/>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97" name="Google Shape;97;p53"/>
          <p:cNvPicPr preferRelativeResize="0"/>
          <p:nvPr/>
        </p:nvPicPr>
        <p:blipFill rotWithShape="1">
          <a:blip r:embed="rId3">
            <a:alphaModFix/>
          </a:blip>
          <a:srcRect/>
          <a:stretch/>
        </p:blipFill>
        <p:spPr>
          <a:xfrm>
            <a:off x="457201" y="5852984"/>
            <a:ext cx="2314640" cy="70473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_navy + blue logo">
  <p:cSld name="Title Slide_navy + blue logo">
    <p:bg>
      <p:bgPr>
        <a:solidFill>
          <a:srgbClr val="00205C"/>
        </a:solidFill>
        <a:effectLst/>
      </p:bgPr>
    </p:bg>
    <p:spTree>
      <p:nvGrpSpPr>
        <p:cNvPr id="1" name="Shape 98"/>
        <p:cNvGrpSpPr/>
        <p:nvPr/>
      </p:nvGrpSpPr>
      <p:grpSpPr>
        <a:xfrm>
          <a:off x="0" y="0"/>
          <a:ext cx="0" cy="0"/>
          <a:chOff x="0" y="0"/>
          <a:chExt cx="0" cy="0"/>
        </a:xfrm>
      </p:grpSpPr>
      <p:sp>
        <p:nvSpPr>
          <p:cNvPr id="99" name="Google Shape;99;p54"/>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54"/>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01" name="Google Shape;101;p54"/>
          <p:cNvCxnSpPr/>
          <p:nvPr/>
        </p:nvCxnSpPr>
        <p:spPr>
          <a:xfrm>
            <a:off x="457200" y="457200"/>
            <a:ext cx="11277600" cy="0"/>
          </a:xfrm>
          <a:prstGeom prst="straightConnector1">
            <a:avLst/>
          </a:prstGeom>
          <a:noFill/>
          <a:ln w="19050" cap="flat" cmpd="sng">
            <a:solidFill>
              <a:srgbClr val="009ADE"/>
            </a:solidFill>
            <a:prstDash val="solid"/>
            <a:miter lim="800000"/>
            <a:headEnd type="none" w="sm" len="sm"/>
            <a:tailEnd type="none" w="sm" len="sm"/>
          </a:ln>
        </p:spPr>
      </p:cxnSp>
      <p:pic>
        <p:nvPicPr>
          <p:cNvPr id="102" name="Google Shape;102;p54"/>
          <p:cNvPicPr preferRelativeResize="0"/>
          <p:nvPr/>
        </p:nvPicPr>
        <p:blipFill rotWithShape="1">
          <a:blip r:embed="rId2">
            <a:alphaModFix/>
          </a:blip>
          <a:srcRect/>
          <a:stretch/>
        </p:blipFill>
        <p:spPr>
          <a:xfrm>
            <a:off x="457202" y="5852984"/>
            <a:ext cx="2314637" cy="70473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_light blue background">
  <p:cSld name="Title Slide_light blue background">
    <p:spTree>
      <p:nvGrpSpPr>
        <p:cNvPr id="1" name="Shape 103"/>
        <p:cNvGrpSpPr/>
        <p:nvPr/>
      </p:nvGrpSpPr>
      <p:grpSpPr>
        <a:xfrm>
          <a:off x="0" y="0"/>
          <a:ext cx="0" cy="0"/>
          <a:chOff x="0" y="0"/>
          <a:chExt cx="0" cy="0"/>
        </a:xfrm>
      </p:grpSpPr>
      <p:sp>
        <p:nvSpPr>
          <p:cNvPr id="104" name="Google Shape;104;p55"/>
          <p:cNvSpPr/>
          <p:nvPr/>
        </p:nvSpPr>
        <p:spPr>
          <a:xfrm>
            <a:off x="0" y="0"/>
            <a:ext cx="12192000" cy="5347504"/>
          </a:xfrm>
          <a:prstGeom prst="rect">
            <a:avLst/>
          </a:prstGeom>
          <a:solidFill>
            <a:srgbClr val="DDEF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55"/>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4800"/>
              <a:buFont typeface="Calibri"/>
              <a:buNone/>
              <a:defRPr sz="48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55"/>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rgbClr val="00205C"/>
              </a:buClr>
              <a:buSzPts val="2400"/>
              <a:buNone/>
              <a:defRPr sz="2400">
                <a:solidFill>
                  <a:srgbClr val="00205C"/>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07" name="Google Shape;107;p55"/>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108" name="Google Shape;108;p55"/>
          <p:cNvPicPr preferRelativeResize="0"/>
          <p:nvPr/>
        </p:nvPicPr>
        <p:blipFill rotWithShape="1">
          <a:blip r:embed="rId2">
            <a:alphaModFix/>
          </a:blip>
          <a:srcRect/>
          <a:stretch/>
        </p:blipFill>
        <p:spPr>
          <a:xfrm>
            <a:off x="457202" y="5852984"/>
            <a:ext cx="2314637" cy="70473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_navy+blue">
  <p:cSld name="Section Header_navy+blue">
    <p:bg>
      <p:bgPr>
        <a:solidFill>
          <a:srgbClr val="00205C"/>
        </a:solidFill>
        <a:effectLst/>
      </p:bgPr>
    </p:bg>
    <p:spTree>
      <p:nvGrpSpPr>
        <p:cNvPr id="1" name="Shape 109"/>
        <p:cNvGrpSpPr/>
        <p:nvPr/>
      </p:nvGrpSpPr>
      <p:grpSpPr>
        <a:xfrm>
          <a:off x="0" y="0"/>
          <a:ext cx="0" cy="0"/>
          <a:chOff x="0" y="0"/>
          <a:chExt cx="0" cy="0"/>
        </a:xfrm>
      </p:grpSpPr>
      <p:sp>
        <p:nvSpPr>
          <p:cNvPr id="110" name="Google Shape;110;p56"/>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200"/>
              <a:buFont typeface="Calibri"/>
              <a:buNone/>
              <a:defRPr sz="4200">
                <a:solidFill>
                  <a:srgbClr val="009A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56"/>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5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3" name="Google Shape;113;p56"/>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14" name="Google Shape;114;p56"/>
          <p:cNvPicPr preferRelativeResize="0"/>
          <p:nvPr/>
        </p:nvPicPr>
        <p:blipFill rotWithShape="1">
          <a:blip r:embed="rId2">
            <a:alphaModFix/>
          </a:blip>
          <a:srcRect/>
          <a:stretch/>
        </p:blipFill>
        <p:spPr>
          <a:xfrm>
            <a:off x="457202" y="5852984"/>
            <a:ext cx="2314637" cy="70473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_navy">
  <p:cSld name="Section Header_navy">
    <p:bg>
      <p:bgPr>
        <a:solidFill>
          <a:srgbClr val="00205C"/>
        </a:solidFill>
        <a:effectLst/>
      </p:bgPr>
    </p:bg>
    <p:spTree>
      <p:nvGrpSpPr>
        <p:cNvPr id="1" name="Shape 115"/>
        <p:cNvGrpSpPr/>
        <p:nvPr/>
      </p:nvGrpSpPr>
      <p:grpSpPr>
        <a:xfrm>
          <a:off x="0" y="0"/>
          <a:ext cx="0" cy="0"/>
          <a:chOff x="0" y="0"/>
          <a:chExt cx="0" cy="0"/>
        </a:xfrm>
      </p:grpSpPr>
      <p:sp>
        <p:nvSpPr>
          <p:cNvPr id="116" name="Google Shape;116;p57"/>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200"/>
              <a:buFont typeface="Calibri"/>
              <a:buNone/>
              <a:defRPr sz="4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57"/>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5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9" name="Google Shape;119;p57"/>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20" name="Google Shape;120;p57"/>
          <p:cNvPicPr preferRelativeResize="0"/>
          <p:nvPr/>
        </p:nvPicPr>
        <p:blipFill rotWithShape="1">
          <a:blip r:embed="rId2">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_navy with bullets">
  <p:cSld name="Section Header_navy with bullets">
    <p:bg>
      <p:bgPr>
        <a:solidFill>
          <a:srgbClr val="00205C"/>
        </a:solidFill>
        <a:effectLst/>
      </p:bgPr>
    </p:bg>
    <p:spTree>
      <p:nvGrpSpPr>
        <p:cNvPr id="1" name="Shape 121"/>
        <p:cNvGrpSpPr/>
        <p:nvPr/>
      </p:nvGrpSpPr>
      <p:grpSpPr>
        <a:xfrm>
          <a:off x="0" y="0"/>
          <a:ext cx="0" cy="0"/>
          <a:chOff x="0" y="0"/>
          <a:chExt cx="0" cy="0"/>
        </a:xfrm>
      </p:grpSpPr>
      <p:sp>
        <p:nvSpPr>
          <p:cNvPr id="122" name="Google Shape;122;p58"/>
          <p:cNvSpPr txBox="1">
            <a:spLocks noGrp="1"/>
          </p:cNvSpPr>
          <p:nvPr>
            <p:ph type="title"/>
          </p:nvPr>
        </p:nvSpPr>
        <p:spPr>
          <a:xfrm>
            <a:off x="457200" y="685799"/>
            <a:ext cx="5638800" cy="307586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200"/>
              <a:buFont typeface="Calibri"/>
              <a:buNone/>
              <a:defRPr sz="4200">
                <a:solidFill>
                  <a:srgbClr val="009A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58"/>
          <p:cNvSpPr txBox="1">
            <a:spLocks noGrp="1"/>
          </p:cNvSpPr>
          <p:nvPr>
            <p:ph type="body" idx="1"/>
          </p:nvPr>
        </p:nvSpPr>
        <p:spPr>
          <a:xfrm>
            <a:off x="7917084" y="685800"/>
            <a:ext cx="3817716" cy="5460993"/>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5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5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26" name="Google Shape;126;p58"/>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27" name="Google Shape;127;p58"/>
          <p:cNvPicPr preferRelativeResize="0"/>
          <p:nvPr/>
        </p:nvPicPr>
        <p:blipFill rotWithShape="1">
          <a:blip r:embed="rId2">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_light blue+image">
  <p:cSld name="Section Header_light blue+image">
    <p:bg>
      <p:bgPr>
        <a:solidFill>
          <a:srgbClr val="DDEFF9"/>
        </a:solidFill>
        <a:effectLst/>
      </p:bgPr>
    </p:bg>
    <p:spTree>
      <p:nvGrpSpPr>
        <p:cNvPr id="1" name="Shape 128"/>
        <p:cNvGrpSpPr/>
        <p:nvPr/>
      </p:nvGrpSpPr>
      <p:grpSpPr>
        <a:xfrm>
          <a:off x="0" y="0"/>
          <a:ext cx="0" cy="0"/>
          <a:chOff x="0" y="0"/>
          <a:chExt cx="0" cy="0"/>
        </a:xfrm>
      </p:grpSpPr>
      <p:sp>
        <p:nvSpPr>
          <p:cNvPr id="129" name="Google Shape;129;p59"/>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4200"/>
              <a:buFont typeface="Calibri"/>
              <a:buNone/>
              <a:defRPr sz="42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5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2" name="Google Shape;132;p59"/>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133" name="Google Shape;133;p59" descr="A picture containing text, person&#10;&#10;Description automatically generated"/>
          <p:cNvPicPr preferRelativeResize="0"/>
          <p:nvPr/>
        </p:nvPicPr>
        <p:blipFill rotWithShape="1">
          <a:blip r:embed="rId2">
            <a:alphaModFix/>
          </a:blip>
          <a:srcRect/>
          <a:stretch/>
        </p:blipFill>
        <p:spPr>
          <a:xfrm>
            <a:off x="1089499" y="-51762"/>
            <a:ext cx="11102500" cy="6909762"/>
          </a:xfrm>
          <a:prstGeom prst="rect">
            <a:avLst/>
          </a:prstGeom>
          <a:noFill/>
          <a:ln>
            <a:noFill/>
          </a:ln>
        </p:spPr>
      </p:pic>
      <p:pic>
        <p:nvPicPr>
          <p:cNvPr id="134" name="Google Shape;134;p59"/>
          <p:cNvPicPr preferRelativeResize="0"/>
          <p:nvPr/>
        </p:nvPicPr>
        <p:blipFill rotWithShape="1">
          <a:blip r:embed="rId3">
            <a:alphaModFix/>
          </a:blip>
          <a:srcRect/>
          <a:stretch/>
        </p:blipFill>
        <p:spPr>
          <a:xfrm>
            <a:off x="457203" y="6000906"/>
            <a:ext cx="1828798" cy="55681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Section Header_photo">
  <p:cSld name="6_Section Header_photo">
    <p:bg>
      <p:bgPr>
        <a:solidFill>
          <a:srgbClr val="00205C"/>
        </a:solidFill>
        <a:effectLst/>
      </p:bgPr>
    </p:bg>
    <p:spTree>
      <p:nvGrpSpPr>
        <p:cNvPr id="1" name="Shape 135"/>
        <p:cNvGrpSpPr/>
        <p:nvPr/>
      </p:nvGrpSpPr>
      <p:grpSpPr>
        <a:xfrm>
          <a:off x="0" y="0"/>
          <a:ext cx="0" cy="0"/>
          <a:chOff x="0" y="0"/>
          <a:chExt cx="0" cy="0"/>
        </a:xfrm>
      </p:grpSpPr>
      <p:pic>
        <p:nvPicPr>
          <p:cNvPr id="136" name="Google Shape;136;p60"/>
          <p:cNvPicPr preferRelativeResize="0"/>
          <p:nvPr/>
        </p:nvPicPr>
        <p:blipFill rotWithShape="1">
          <a:blip r:embed="rId2">
            <a:alphaModFix/>
          </a:blip>
          <a:srcRect/>
          <a:stretch/>
        </p:blipFill>
        <p:spPr>
          <a:xfrm>
            <a:off x="0" y="0"/>
            <a:ext cx="12192000" cy="6900530"/>
          </a:xfrm>
          <a:prstGeom prst="rect">
            <a:avLst/>
          </a:prstGeom>
          <a:noFill/>
          <a:ln>
            <a:noFill/>
          </a:ln>
        </p:spPr>
      </p:pic>
      <p:sp>
        <p:nvSpPr>
          <p:cNvPr id="137" name="Google Shape;137;p60"/>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6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0" name="Google Shape;140;p60"/>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41" name="Google Shape;141;p60"/>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Section Header_photo">
  <p:cSld name="7_Section Header_photo">
    <p:bg>
      <p:bgPr>
        <a:solidFill>
          <a:srgbClr val="00205C"/>
        </a:solidFill>
        <a:effectLst/>
      </p:bgPr>
    </p:bg>
    <p:spTree>
      <p:nvGrpSpPr>
        <p:cNvPr id="1" name="Shape 142"/>
        <p:cNvGrpSpPr/>
        <p:nvPr/>
      </p:nvGrpSpPr>
      <p:grpSpPr>
        <a:xfrm>
          <a:off x="0" y="0"/>
          <a:ext cx="0" cy="0"/>
          <a:chOff x="0" y="0"/>
          <a:chExt cx="0" cy="0"/>
        </a:xfrm>
      </p:grpSpPr>
      <p:pic>
        <p:nvPicPr>
          <p:cNvPr id="143" name="Google Shape;143;p6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4" name="Google Shape;144;p61"/>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61"/>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6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7" name="Google Shape;147;p61"/>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48" name="Google Shape;148;p61"/>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graphic" type="objTx">
  <p:cSld name="OBJECT_WITH_CAPTION_TEXT">
    <p:spTree>
      <p:nvGrpSpPr>
        <p:cNvPr id="1" name="Shape 20"/>
        <p:cNvGrpSpPr/>
        <p:nvPr/>
      </p:nvGrpSpPr>
      <p:grpSpPr>
        <a:xfrm>
          <a:off x="0" y="0"/>
          <a:ext cx="0" cy="0"/>
          <a:chOff x="0" y="0"/>
          <a:chExt cx="0" cy="0"/>
        </a:xfrm>
      </p:grpSpPr>
      <p:sp>
        <p:nvSpPr>
          <p:cNvPr id="21" name="Google Shape;21;p44"/>
          <p:cNvSpPr/>
          <p:nvPr/>
        </p:nvSpPr>
        <p:spPr>
          <a:xfrm>
            <a:off x="4259484" y="0"/>
            <a:ext cx="7932516" cy="6858000"/>
          </a:xfrm>
          <a:prstGeom prst="rect">
            <a:avLst/>
          </a:prstGeom>
          <a:solidFill>
            <a:srgbClr val="DDEF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44"/>
          <p:cNvSpPr txBox="1">
            <a:spLocks noGrp="1"/>
          </p:cNvSpPr>
          <p:nvPr>
            <p:ph type="title"/>
          </p:nvPr>
        </p:nvSpPr>
        <p:spPr>
          <a:xfrm>
            <a:off x="460435" y="685800"/>
            <a:ext cx="3335388" cy="8397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4"/>
          <p:cNvSpPr txBox="1">
            <a:spLocks noGrp="1"/>
          </p:cNvSpPr>
          <p:nvPr>
            <p:ph type="body" idx="1"/>
          </p:nvPr>
        </p:nvSpPr>
        <p:spPr>
          <a:xfrm>
            <a:off x="5183188" y="987425"/>
            <a:ext cx="6172200" cy="4873625"/>
          </a:xfrm>
          <a:prstGeom prst="rect">
            <a:avLst/>
          </a:prstGeom>
          <a:noFill/>
          <a:ln>
            <a:noFill/>
          </a:ln>
        </p:spPr>
        <p:txBody>
          <a:bodyPr spcFirstLastPara="1" wrap="square" lIns="0" tIns="0" rIns="0" bIns="0" anchor="t" anchorCtr="0">
            <a:normAutofit/>
          </a:bodyPr>
          <a:lstStyle>
            <a:lvl1pPr marL="457200" lvl="0" indent="-431800" algn="l">
              <a:lnSpc>
                <a:spcPct val="100000"/>
              </a:lnSpc>
              <a:spcBef>
                <a:spcPts val="1000"/>
              </a:spcBef>
              <a:spcAft>
                <a:spcPts val="0"/>
              </a:spcAft>
              <a:buClr>
                <a:schemeClr val="dk1"/>
              </a:buClr>
              <a:buSzPts val="3200"/>
              <a:buChar char="•"/>
              <a:defRPr sz="3200"/>
            </a:lvl1pPr>
            <a:lvl2pPr marL="914400" lvl="1" indent="-406400" algn="l">
              <a:lnSpc>
                <a:spcPct val="100000"/>
              </a:lnSpc>
              <a:spcBef>
                <a:spcPts val="5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 name="Google Shape;24;p44"/>
          <p:cNvSpPr txBox="1">
            <a:spLocks noGrp="1"/>
          </p:cNvSpPr>
          <p:nvPr>
            <p:ph type="body" idx="2"/>
          </p:nvPr>
        </p:nvSpPr>
        <p:spPr>
          <a:xfrm>
            <a:off x="457200" y="1828801"/>
            <a:ext cx="3335388" cy="395223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400"/>
              <a:buFont typeface="Calibri"/>
              <a:buNone/>
              <a:defRPr sz="14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44"/>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44"/>
          <p:cNvCxnSpPr/>
          <p:nvPr/>
        </p:nvCxnSpPr>
        <p:spPr>
          <a:xfrm>
            <a:off x="457200" y="457200"/>
            <a:ext cx="3338623" cy="0"/>
          </a:xfrm>
          <a:prstGeom prst="straightConnector1">
            <a:avLst/>
          </a:prstGeom>
          <a:noFill/>
          <a:ln w="19050" cap="flat" cmpd="sng">
            <a:solidFill>
              <a:srgbClr val="00205C"/>
            </a:solidFill>
            <a:prstDash val="solid"/>
            <a:miter lim="800000"/>
            <a:headEnd type="none" w="sm" len="sm"/>
            <a:tailEnd type="none" w="sm" len="sm"/>
          </a:ln>
        </p:spPr>
      </p:cxnSp>
      <p:pic>
        <p:nvPicPr>
          <p:cNvPr id="28" name="Google Shape;28;p44"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29" name="Google Shape;29;p44"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8_Section Header_photo">
  <p:cSld name="8_Section Header_photo">
    <p:bg>
      <p:bgPr>
        <a:solidFill>
          <a:srgbClr val="00205C"/>
        </a:solidFill>
        <a:effectLst/>
      </p:bgPr>
    </p:bg>
    <p:spTree>
      <p:nvGrpSpPr>
        <p:cNvPr id="1" name="Shape 149"/>
        <p:cNvGrpSpPr/>
        <p:nvPr/>
      </p:nvGrpSpPr>
      <p:grpSpPr>
        <a:xfrm>
          <a:off x="0" y="0"/>
          <a:ext cx="0" cy="0"/>
          <a:chOff x="0" y="0"/>
          <a:chExt cx="0" cy="0"/>
        </a:xfrm>
      </p:grpSpPr>
      <p:pic>
        <p:nvPicPr>
          <p:cNvPr id="150" name="Google Shape;150;p62"/>
          <p:cNvPicPr preferRelativeResize="0"/>
          <p:nvPr/>
        </p:nvPicPr>
        <p:blipFill rotWithShape="1">
          <a:blip r:embed="rId2">
            <a:alphaModFix/>
          </a:blip>
          <a:srcRect l="-1" t="-1"/>
          <a:stretch/>
        </p:blipFill>
        <p:spPr>
          <a:xfrm>
            <a:off x="0" y="0"/>
            <a:ext cx="12192000" cy="6858000"/>
          </a:xfrm>
          <a:prstGeom prst="rect">
            <a:avLst/>
          </a:prstGeom>
          <a:noFill/>
          <a:ln>
            <a:noFill/>
          </a:ln>
        </p:spPr>
      </p:pic>
      <p:sp>
        <p:nvSpPr>
          <p:cNvPr id="151" name="Google Shape;151;p62"/>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6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6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4" name="Google Shape;154;p62"/>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55" name="Google Shape;155;p62"/>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_Section Header_photo">
  <p:cSld name="10_Section Header_photo">
    <p:bg>
      <p:bgPr>
        <a:solidFill>
          <a:srgbClr val="00205C"/>
        </a:solidFill>
        <a:effectLst/>
      </p:bgPr>
    </p:bg>
    <p:spTree>
      <p:nvGrpSpPr>
        <p:cNvPr id="1" name="Shape 156"/>
        <p:cNvGrpSpPr/>
        <p:nvPr/>
      </p:nvGrpSpPr>
      <p:grpSpPr>
        <a:xfrm>
          <a:off x="0" y="0"/>
          <a:ext cx="0" cy="0"/>
          <a:chOff x="0" y="0"/>
          <a:chExt cx="0" cy="0"/>
        </a:xfrm>
      </p:grpSpPr>
      <p:pic>
        <p:nvPicPr>
          <p:cNvPr id="157" name="Google Shape;157;p63"/>
          <p:cNvPicPr preferRelativeResize="0"/>
          <p:nvPr/>
        </p:nvPicPr>
        <p:blipFill rotWithShape="1">
          <a:blip r:embed="rId2">
            <a:alphaModFix/>
          </a:blip>
          <a:srcRect/>
          <a:stretch/>
        </p:blipFill>
        <p:spPr>
          <a:xfrm>
            <a:off x="7188" y="0"/>
            <a:ext cx="12191999" cy="6858000"/>
          </a:xfrm>
          <a:prstGeom prst="rect">
            <a:avLst/>
          </a:prstGeom>
          <a:noFill/>
          <a:ln>
            <a:noFill/>
          </a:ln>
        </p:spPr>
      </p:pic>
      <p:sp>
        <p:nvSpPr>
          <p:cNvPr id="158" name="Google Shape;158;p63"/>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63"/>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6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1" name="Google Shape;161;p63"/>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62" name="Google Shape;162;p63"/>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3_Section Header_photo">
  <p:cSld name="13_Section Header_photo">
    <p:bg>
      <p:bgPr>
        <a:solidFill>
          <a:srgbClr val="00205C"/>
        </a:solidFill>
        <a:effectLst/>
      </p:bgPr>
    </p:bg>
    <p:spTree>
      <p:nvGrpSpPr>
        <p:cNvPr id="1" name="Shape 163"/>
        <p:cNvGrpSpPr/>
        <p:nvPr/>
      </p:nvGrpSpPr>
      <p:grpSpPr>
        <a:xfrm>
          <a:off x="0" y="0"/>
          <a:ext cx="0" cy="0"/>
          <a:chOff x="0" y="0"/>
          <a:chExt cx="0" cy="0"/>
        </a:xfrm>
      </p:grpSpPr>
      <p:pic>
        <p:nvPicPr>
          <p:cNvPr id="164" name="Google Shape;164;p64"/>
          <p:cNvPicPr preferRelativeResize="0"/>
          <p:nvPr/>
        </p:nvPicPr>
        <p:blipFill rotWithShape="1">
          <a:blip r:embed="rId2">
            <a:alphaModFix/>
          </a:blip>
          <a:srcRect/>
          <a:stretch/>
        </p:blipFill>
        <p:spPr>
          <a:xfrm>
            <a:off x="1" y="0"/>
            <a:ext cx="12192000" cy="6858000"/>
          </a:xfrm>
          <a:prstGeom prst="rect">
            <a:avLst/>
          </a:prstGeom>
          <a:noFill/>
          <a:ln>
            <a:noFill/>
          </a:ln>
        </p:spPr>
      </p:pic>
      <p:sp>
        <p:nvSpPr>
          <p:cNvPr id="165" name="Google Shape;165;p64"/>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64"/>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6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8" name="Google Shape;168;p64"/>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69" name="Google Shape;169;p64"/>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5_Section Header_photo">
  <p:cSld name="15_Section Header_photo">
    <p:bg>
      <p:bgPr>
        <a:solidFill>
          <a:srgbClr val="00205C"/>
        </a:solidFill>
        <a:effectLst/>
      </p:bgPr>
    </p:bg>
    <p:spTree>
      <p:nvGrpSpPr>
        <p:cNvPr id="1" name="Shape 170"/>
        <p:cNvGrpSpPr/>
        <p:nvPr/>
      </p:nvGrpSpPr>
      <p:grpSpPr>
        <a:xfrm>
          <a:off x="0" y="0"/>
          <a:ext cx="0" cy="0"/>
          <a:chOff x="0" y="0"/>
          <a:chExt cx="0" cy="0"/>
        </a:xfrm>
      </p:grpSpPr>
      <p:pic>
        <p:nvPicPr>
          <p:cNvPr id="171" name="Google Shape;171;p6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2" name="Google Shape;172;p65"/>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6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6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5" name="Google Shape;175;p65"/>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76" name="Google Shape;176;p65"/>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6_Section Header_photo">
  <p:cSld name="16_Section Header_photo">
    <p:bg>
      <p:bgPr>
        <a:solidFill>
          <a:srgbClr val="00205C"/>
        </a:solidFill>
        <a:effectLst/>
      </p:bgPr>
    </p:bg>
    <p:spTree>
      <p:nvGrpSpPr>
        <p:cNvPr id="1" name="Shape 177"/>
        <p:cNvGrpSpPr/>
        <p:nvPr/>
      </p:nvGrpSpPr>
      <p:grpSpPr>
        <a:xfrm>
          <a:off x="0" y="0"/>
          <a:ext cx="0" cy="0"/>
          <a:chOff x="0" y="0"/>
          <a:chExt cx="0" cy="0"/>
        </a:xfrm>
      </p:grpSpPr>
      <p:pic>
        <p:nvPicPr>
          <p:cNvPr id="178" name="Google Shape;178;p6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9" name="Google Shape;179;p66"/>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66"/>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6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2" name="Google Shape;182;p66"/>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183" name="Google Shape;183;p66"/>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Section Header_photo">
  <p:cSld name="12_Section Header_photo">
    <p:bg>
      <p:bgPr>
        <a:solidFill>
          <a:srgbClr val="00205C"/>
        </a:solidFill>
        <a:effectLst/>
      </p:bgPr>
    </p:bg>
    <p:spTree>
      <p:nvGrpSpPr>
        <p:cNvPr id="1" name="Shape 184"/>
        <p:cNvGrpSpPr/>
        <p:nvPr/>
      </p:nvGrpSpPr>
      <p:grpSpPr>
        <a:xfrm>
          <a:off x="0" y="0"/>
          <a:ext cx="0" cy="0"/>
          <a:chOff x="0" y="0"/>
          <a:chExt cx="0" cy="0"/>
        </a:xfrm>
      </p:grpSpPr>
      <p:pic>
        <p:nvPicPr>
          <p:cNvPr id="185" name="Google Shape;185;p67"/>
          <p:cNvPicPr preferRelativeResize="0"/>
          <p:nvPr/>
        </p:nvPicPr>
        <p:blipFill rotWithShape="1">
          <a:blip r:embed="rId2">
            <a:alphaModFix/>
          </a:blip>
          <a:srcRect/>
          <a:stretch/>
        </p:blipFill>
        <p:spPr>
          <a:xfrm>
            <a:off x="-39390" y="0"/>
            <a:ext cx="12192000" cy="6858000"/>
          </a:xfrm>
          <a:prstGeom prst="rect">
            <a:avLst/>
          </a:prstGeom>
          <a:noFill/>
          <a:ln>
            <a:noFill/>
          </a:ln>
        </p:spPr>
      </p:pic>
      <p:sp>
        <p:nvSpPr>
          <p:cNvPr id="186" name="Google Shape;186;p67"/>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67"/>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6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9" name="Google Shape;189;p67"/>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190" name="Google Shape;190;p67"/>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1_Section Header_photo">
  <p:cSld name="11_Section Header_photo">
    <p:bg>
      <p:bgPr>
        <a:solidFill>
          <a:srgbClr val="00205C"/>
        </a:solidFill>
        <a:effectLst/>
      </p:bgPr>
    </p:bg>
    <p:spTree>
      <p:nvGrpSpPr>
        <p:cNvPr id="1" name="Shape 191"/>
        <p:cNvGrpSpPr/>
        <p:nvPr/>
      </p:nvGrpSpPr>
      <p:grpSpPr>
        <a:xfrm>
          <a:off x="0" y="0"/>
          <a:ext cx="0" cy="0"/>
          <a:chOff x="0" y="0"/>
          <a:chExt cx="0" cy="0"/>
        </a:xfrm>
      </p:grpSpPr>
      <p:pic>
        <p:nvPicPr>
          <p:cNvPr id="192" name="Google Shape;192;p68"/>
          <p:cNvPicPr preferRelativeResize="0"/>
          <p:nvPr/>
        </p:nvPicPr>
        <p:blipFill rotWithShape="1">
          <a:blip r:embed="rId2">
            <a:alphaModFix/>
          </a:blip>
          <a:srcRect/>
          <a:stretch/>
        </p:blipFill>
        <p:spPr>
          <a:xfrm>
            <a:off x="1" y="0"/>
            <a:ext cx="12192000" cy="6858000"/>
          </a:xfrm>
          <a:prstGeom prst="rect">
            <a:avLst/>
          </a:prstGeom>
          <a:noFill/>
          <a:ln>
            <a:noFill/>
          </a:ln>
        </p:spPr>
      </p:pic>
      <p:sp>
        <p:nvSpPr>
          <p:cNvPr id="193" name="Google Shape;193;p68"/>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6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6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6" name="Google Shape;196;p68"/>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197" name="Google Shape;197;p68"/>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7_Section Header_photo">
  <p:cSld name="17_Section Header_photo">
    <p:bg>
      <p:bgPr>
        <a:solidFill>
          <a:srgbClr val="00205C"/>
        </a:solidFill>
        <a:effectLst/>
      </p:bgPr>
    </p:bg>
    <p:spTree>
      <p:nvGrpSpPr>
        <p:cNvPr id="1" name="Shape 198"/>
        <p:cNvGrpSpPr/>
        <p:nvPr/>
      </p:nvGrpSpPr>
      <p:grpSpPr>
        <a:xfrm>
          <a:off x="0" y="0"/>
          <a:ext cx="0" cy="0"/>
          <a:chOff x="0" y="0"/>
          <a:chExt cx="0" cy="0"/>
        </a:xfrm>
      </p:grpSpPr>
      <p:pic>
        <p:nvPicPr>
          <p:cNvPr id="199" name="Google Shape;199;p69"/>
          <p:cNvPicPr preferRelativeResize="0"/>
          <p:nvPr/>
        </p:nvPicPr>
        <p:blipFill rotWithShape="1">
          <a:blip r:embed="rId2">
            <a:alphaModFix/>
          </a:blip>
          <a:srcRect/>
          <a:stretch/>
        </p:blipFill>
        <p:spPr>
          <a:xfrm>
            <a:off x="0" y="0"/>
            <a:ext cx="12234530" cy="6858000"/>
          </a:xfrm>
          <a:prstGeom prst="rect">
            <a:avLst/>
          </a:prstGeom>
          <a:noFill/>
          <a:ln>
            <a:noFill/>
          </a:ln>
        </p:spPr>
      </p:pic>
      <p:sp>
        <p:nvSpPr>
          <p:cNvPr id="200" name="Google Shape;200;p69"/>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6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6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03" name="Google Shape;203;p69"/>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04" name="Google Shape;204;p69"/>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8_Section Header_photo">
  <p:cSld name="18_Section Header_photo">
    <p:bg>
      <p:bgPr>
        <a:solidFill>
          <a:srgbClr val="00205C"/>
        </a:solidFill>
        <a:effectLst/>
      </p:bgPr>
    </p:bg>
    <p:spTree>
      <p:nvGrpSpPr>
        <p:cNvPr id="1" name="Shape 205"/>
        <p:cNvGrpSpPr/>
        <p:nvPr/>
      </p:nvGrpSpPr>
      <p:grpSpPr>
        <a:xfrm>
          <a:off x="0" y="0"/>
          <a:ext cx="0" cy="0"/>
          <a:chOff x="0" y="0"/>
          <a:chExt cx="0" cy="0"/>
        </a:xfrm>
      </p:grpSpPr>
      <p:pic>
        <p:nvPicPr>
          <p:cNvPr id="206" name="Google Shape;206;p7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7" name="Google Shape;207;p70"/>
          <p:cNvSpPr txBox="1">
            <a:spLocks noGrp="1"/>
          </p:cNvSpPr>
          <p:nvPr>
            <p:ph type="title"/>
          </p:nvPr>
        </p:nvSpPr>
        <p:spPr>
          <a:xfrm>
            <a:off x="457200" y="685801"/>
            <a:ext cx="4238786"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7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7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10" name="Google Shape;210;p70"/>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11" name="Google Shape;211;p70"/>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9_Section Header_photo">
  <p:cSld name="19_Section Header_photo">
    <p:bg>
      <p:bgPr>
        <a:solidFill>
          <a:srgbClr val="00205C"/>
        </a:solidFill>
        <a:effectLst/>
      </p:bgPr>
    </p:bg>
    <p:spTree>
      <p:nvGrpSpPr>
        <p:cNvPr id="1" name="Shape 212"/>
        <p:cNvGrpSpPr/>
        <p:nvPr/>
      </p:nvGrpSpPr>
      <p:grpSpPr>
        <a:xfrm>
          <a:off x="0" y="0"/>
          <a:ext cx="0" cy="0"/>
          <a:chOff x="0" y="0"/>
          <a:chExt cx="0" cy="0"/>
        </a:xfrm>
      </p:grpSpPr>
      <p:pic>
        <p:nvPicPr>
          <p:cNvPr id="213" name="Google Shape;213;p7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4" name="Google Shape;214;p71"/>
          <p:cNvSpPr txBox="1">
            <a:spLocks noGrp="1"/>
          </p:cNvSpPr>
          <p:nvPr>
            <p:ph type="title"/>
          </p:nvPr>
        </p:nvSpPr>
        <p:spPr>
          <a:xfrm>
            <a:off x="457200" y="685801"/>
            <a:ext cx="4238786"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71"/>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7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17" name="Google Shape;217;p7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18" name="Google Shape;218;p71"/>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5"/>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5"/>
          <p:cNvSpPr txBox="1">
            <a:spLocks noGrp="1"/>
          </p:cNvSpPr>
          <p:nvPr>
            <p:ph type="body" idx="1"/>
          </p:nvPr>
        </p:nvSpPr>
        <p:spPr>
          <a:xfrm>
            <a:off x="457200" y="1825625"/>
            <a:ext cx="11277600" cy="3884295"/>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5" name="Google Shape;35;p45"/>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36" name="Google Shape;36;p45"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37" name="Google Shape;37;p45"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large text_navy">
  <p:cSld name="large text_navy">
    <p:bg>
      <p:bgPr>
        <a:solidFill>
          <a:srgbClr val="00205C"/>
        </a:solidFill>
        <a:effectLst/>
      </p:bgPr>
    </p:bg>
    <p:spTree>
      <p:nvGrpSpPr>
        <p:cNvPr id="1" name="Shape 219"/>
        <p:cNvGrpSpPr/>
        <p:nvPr/>
      </p:nvGrpSpPr>
      <p:grpSpPr>
        <a:xfrm>
          <a:off x="0" y="0"/>
          <a:ext cx="0" cy="0"/>
          <a:chOff x="0" y="0"/>
          <a:chExt cx="0" cy="0"/>
        </a:xfrm>
      </p:grpSpPr>
      <p:sp>
        <p:nvSpPr>
          <p:cNvPr id="220" name="Google Shape;220;p72"/>
          <p:cNvSpPr txBox="1">
            <a:spLocks noGrp="1"/>
          </p:cNvSpPr>
          <p:nvPr>
            <p:ph type="title"/>
          </p:nvPr>
        </p:nvSpPr>
        <p:spPr>
          <a:xfrm>
            <a:off x="457200" y="1139590"/>
            <a:ext cx="9700351" cy="21981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1400"/>
              <a:buFont typeface="Calibri"/>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7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7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23" name="Google Shape;223;p72"/>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sp>
        <p:nvSpPr>
          <p:cNvPr id="224" name="Google Shape;224;p72"/>
          <p:cNvSpPr txBox="1">
            <a:spLocks noGrp="1"/>
          </p:cNvSpPr>
          <p:nvPr>
            <p:ph type="body" idx="1"/>
          </p:nvPr>
        </p:nvSpPr>
        <p:spPr>
          <a:xfrm>
            <a:off x="457200" y="1574800"/>
            <a:ext cx="9700351" cy="392038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rgbClr val="009ADE"/>
              </a:buClr>
              <a:buSzPts val="4000"/>
              <a:buNone/>
              <a:defRPr sz="4000" b="0" i="0">
                <a:solidFill>
                  <a:srgbClr val="009ADE"/>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5" name="Google Shape;225;p72"/>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large text ">
  <p:cSld name="large text ">
    <p:bg>
      <p:bgPr>
        <a:solidFill>
          <a:srgbClr val="DDEFF9"/>
        </a:solidFill>
        <a:effectLst/>
      </p:bgPr>
    </p:bg>
    <p:spTree>
      <p:nvGrpSpPr>
        <p:cNvPr id="1" name="Shape 226"/>
        <p:cNvGrpSpPr/>
        <p:nvPr/>
      </p:nvGrpSpPr>
      <p:grpSpPr>
        <a:xfrm>
          <a:off x="0" y="0"/>
          <a:ext cx="0" cy="0"/>
          <a:chOff x="0" y="0"/>
          <a:chExt cx="0" cy="0"/>
        </a:xfrm>
      </p:grpSpPr>
      <p:sp>
        <p:nvSpPr>
          <p:cNvPr id="227" name="Google Shape;227;p73"/>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7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29" name="Google Shape;229;p73"/>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230" name="Google Shape;230;p73"/>
          <p:cNvSpPr txBox="1">
            <a:spLocks noGrp="1"/>
          </p:cNvSpPr>
          <p:nvPr>
            <p:ph type="body" idx="1"/>
          </p:nvPr>
        </p:nvSpPr>
        <p:spPr>
          <a:xfrm>
            <a:off x="457200" y="4229051"/>
            <a:ext cx="7020558" cy="7604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400"/>
              <a:buNone/>
              <a:defRPr b="1" i="0">
                <a:solidFill>
                  <a:srgbClr val="00205C"/>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1" name="Google Shape;231;p73"/>
          <p:cNvPicPr preferRelativeResize="0"/>
          <p:nvPr/>
        </p:nvPicPr>
        <p:blipFill rotWithShape="1">
          <a:blip r:embed="rId2">
            <a:alphaModFix/>
          </a:blip>
          <a:srcRect/>
          <a:stretch/>
        </p:blipFill>
        <p:spPr>
          <a:xfrm>
            <a:off x="457205" y="6000906"/>
            <a:ext cx="1828792" cy="556811"/>
          </a:xfrm>
          <a:prstGeom prst="rect">
            <a:avLst/>
          </a:prstGeom>
          <a:noFill/>
          <a:ln>
            <a:noFill/>
          </a:ln>
        </p:spPr>
      </p:pic>
      <p:sp>
        <p:nvSpPr>
          <p:cNvPr id="232" name="Google Shape;232;p73"/>
          <p:cNvSpPr>
            <a:spLocks noGrp="1"/>
          </p:cNvSpPr>
          <p:nvPr>
            <p:ph type="pic" idx="2"/>
          </p:nvPr>
        </p:nvSpPr>
        <p:spPr>
          <a:xfrm>
            <a:off x="7760800" y="1551943"/>
            <a:ext cx="3973999" cy="3477249"/>
          </a:xfrm>
          <a:prstGeom prst="rect">
            <a:avLst/>
          </a:prstGeom>
          <a:noFill/>
          <a:ln>
            <a:noFill/>
          </a:ln>
        </p:spPr>
      </p:sp>
      <p:sp>
        <p:nvSpPr>
          <p:cNvPr id="233" name="Google Shape;233;p73"/>
          <p:cNvSpPr txBox="1"/>
          <p:nvPr/>
        </p:nvSpPr>
        <p:spPr>
          <a:xfrm>
            <a:off x="457201" y="1139590"/>
            <a:ext cx="7305040" cy="21981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rgbClr val="00205C"/>
              </a:buClr>
              <a:buSzPts val="1400"/>
              <a:buFont typeface="Calibri"/>
              <a:buNone/>
            </a:pPr>
            <a:r>
              <a:rPr lang="en-US" sz="1400" b="0" i="0">
                <a:solidFill>
                  <a:srgbClr val="00205C"/>
                </a:solidFill>
                <a:latin typeface="Calibri"/>
                <a:ea typeface="Calibri"/>
                <a:cs typeface="Calibri"/>
                <a:sym typeface="Calibri"/>
              </a:rPr>
              <a:t>Click to edit Master title style</a:t>
            </a:r>
            <a:endParaRPr/>
          </a:p>
        </p:txBody>
      </p:sp>
      <p:sp>
        <p:nvSpPr>
          <p:cNvPr id="234" name="Google Shape;234;p73"/>
          <p:cNvSpPr txBox="1">
            <a:spLocks noGrp="1"/>
          </p:cNvSpPr>
          <p:nvPr>
            <p:ph type="body" idx="3"/>
          </p:nvPr>
        </p:nvSpPr>
        <p:spPr>
          <a:xfrm>
            <a:off x="457201" y="1574801"/>
            <a:ext cx="7020559" cy="26542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rgbClr val="00205C"/>
              </a:buClr>
              <a:buSzPts val="4000"/>
              <a:buNone/>
              <a:defRPr sz="4000" b="0" i="0">
                <a:solidFill>
                  <a:srgbClr val="00205C"/>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photos with caption">
  <p:cSld name="3 photos with caption">
    <p:spTree>
      <p:nvGrpSpPr>
        <p:cNvPr id="1" name="Shape 235"/>
        <p:cNvGrpSpPr/>
        <p:nvPr/>
      </p:nvGrpSpPr>
      <p:grpSpPr>
        <a:xfrm>
          <a:off x="0" y="0"/>
          <a:ext cx="0" cy="0"/>
          <a:chOff x="0" y="0"/>
          <a:chExt cx="0" cy="0"/>
        </a:xfrm>
      </p:grpSpPr>
      <p:sp>
        <p:nvSpPr>
          <p:cNvPr id="236" name="Google Shape;236;p74"/>
          <p:cNvSpPr txBox="1">
            <a:spLocks noGrp="1"/>
          </p:cNvSpPr>
          <p:nvPr>
            <p:ph type="title"/>
          </p:nvPr>
        </p:nvSpPr>
        <p:spPr>
          <a:xfrm>
            <a:off x="457200" y="685800"/>
            <a:ext cx="11277600" cy="56387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74"/>
          <p:cNvSpPr txBox="1">
            <a:spLocks noGrp="1"/>
          </p:cNvSpPr>
          <p:nvPr>
            <p:ph type="body" idx="1"/>
          </p:nvPr>
        </p:nvSpPr>
        <p:spPr>
          <a:xfrm>
            <a:off x="457199" y="4979393"/>
            <a:ext cx="3657600" cy="88292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74"/>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7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40" name="Google Shape;240;p74"/>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41" name="Google Shape;241;p74"/>
          <p:cNvPicPr preferRelativeResize="0"/>
          <p:nvPr/>
        </p:nvPicPr>
        <p:blipFill rotWithShape="1">
          <a:blip r:embed="rId2">
            <a:alphaModFix/>
          </a:blip>
          <a:srcRect/>
          <a:stretch/>
        </p:blipFill>
        <p:spPr>
          <a:xfrm>
            <a:off x="457204" y="6000906"/>
            <a:ext cx="1828795" cy="556812"/>
          </a:xfrm>
          <a:prstGeom prst="rect">
            <a:avLst/>
          </a:prstGeom>
          <a:noFill/>
          <a:ln>
            <a:noFill/>
          </a:ln>
        </p:spPr>
      </p:pic>
      <p:sp>
        <p:nvSpPr>
          <p:cNvPr id="242" name="Google Shape;242;p74"/>
          <p:cNvSpPr>
            <a:spLocks noGrp="1"/>
          </p:cNvSpPr>
          <p:nvPr>
            <p:ph type="pic" idx="2"/>
          </p:nvPr>
        </p:nvSpPr>
        <p:spPr>
          <a:xfrm>
            <a:off x="457200" y="1600200"/>
            <a:ext cx="3657600" cy="3200400"/>
          </a:xfrm>
          <a:prstGeom prst="rect">
            <a:avLst/>
          </a:prstGeom>
          <a:noFill/>
          <a:ln>
            <a:noFill/>
          </a:ln>
        </p:spPr>
      </p:sp>
      <p:sp>
        <p:nvSpPr>
          <p:cNvPr id="243" name="Google Shape;243;p74"/>
          <p:cNvSpPr>
            <a:spLocks noGrp="1"/>
          </p:cNvSpPr>
          <p:nvPr>
            <p:ph type="pic" idx="3"/>
          </p:nvPr>
        </p:nvSpPr>
        <p:spPr>
          <a:xfrm>
            <a:off x="4267200" y="1600200"/>
            <a:ext cx="3657600" cy="3200400"/>
          </a:xfrm>
          <a:prstGeom prst="rect">
            <a:avLst/>
          </a:prstGeom>
          <a:noFill/>
          <a:ln>
            <a:noFill/>
          </a:ln>
        </p:spPr>
      </p:sp>
      <p:sp>
        <p:nvSpPr>
          <p:cNvPr id="244" name="Google Shape;244;p74"/>
          <p:cNvSpPr>
            <a:spLocks noGrp="1"/>
          </p:cNvSpPr>
          <p:nvPr>
            <p:ph type="pic" idx="4"/>
          </p:nvPr>
        </p:nvSpPr>
        <p:spPr>
          <a:xfrm>
            <a:off x="8077200" y="1600200"/>
            <a:ext cx="3657600" cy="3200400"/>
          </a:xfrm>
          <a:prstGeom prst="rect">
            <a:avLst/>
          </a:prstGeom>
          <a:noFill/>
          <a:ln>
            <a:noFill/>
          </a:ln>
        </p:spPr>
      </p:sp>
      <p:sp>
        <p:nvSpPr>
          <p:cNvPr id="245" name="Google Shape;245;p74"/>
          <p:cNvSpPr txBox="1">
            <a:spLocks noGrp="1"/>
          </p:cNvSpPr>
          <p:nvPr>
            <p:ph type="body" idx="5"/>
          </p:nvPr>
        </p:nvSpPr>
        <p:spPr>
          <a:xfrm>
            <a:off x="4267199" y="4979393"/>
            <a:ext cx="3657600" cy="88292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74"/>
          <p:cNvSpPr txBox="1">
            <a:spLocks noGrp="1"/>
          </p:cNvSpPr>
          <p:nvPr>
            <p:ph type="body" idx="6"/>
          </p:nvPr>
        </p:nvSpPr>
        <p:spPr>
          <a:xfrm>
            <a:off x="8077199" y="4979393"/>
            <a:ext cx="3657600" cy="88292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 Callout">
  <p:cSld name="Title and Content + Callout">
    <p:spTree>
      <p:nvGrpSpPr>
        <p:cNvPr id="1" name="Shape 247"/>
        <p:cNvGrpSpPr/>
        <p:nvPr/>
      </p:nvGrpSpPr>
      <p:grpSpPr>
        <a:xfrm>
          <a:off x="0" y="0"/>
          <a:ext cx="0" cy="0"/>
          <a:chOff x="0" y="0"/>
          <a:chExt cx="0" cy="0"/>
        </a:xfrm>
      </p:grpSpPr>
      <p:sp>
        <p:nvSpPr>
          <p:cNvPr id="248" name="Google Shape;248;p75"/>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75"/>
          <p:cNvSpPr txBox="1">
            <a:spLocks noGrp="1"/>
          </p:cNvSpPr>
          <p:nvPr>
            <p:ph type="body" idx="1"/>
          </p:nvPr>
        </p:nvSpPr>
        <p:spPr>
          <a:xfrm>
            <a:off x="457200" y="1825625"/>
            <a:ext cx="7467600" cy="3884295"/>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7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7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52" name="Google Shape;252;p75"/>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253" name="Google Shape;253;p75"/>
          <p:cNvSpPr txBox="1">
            <a:spLocks noGrp="1"/>
          </p:cNvSpPr>
          <p:nvPr>
            <p:ph type="body" idx="2"/>
          </p:nvPr>
        </p:nvSpPr>
        <p:spPr>
          <a:xfrm>
            <a:off x="8077200" y="1828801"/>
            <a:ext cx="3657600" cy="4343400"/>
          </a:xfrm>
          <a:prstGeom prst="rect">
            <a:avLst/>
          </a:prstGeom>
          <a:solidFill>
            <a:srgbClr val="DDEFF9"/>
          </a:solidFill>
          <a:ln>
            <a:noFill/>
          </a:ln>
        </p:spPr>
        <p:txBody>
          <a:bodyPr spcFirstLastPara="1" wrap="square" lIns="182875" tIns="182875" rIns="182875" bIns="182875" anchor="t" anchorCtr="0">
            <a:normAutofit/>
          </a:bodyPr>
          <a:lstStyle>
            <a:lvl1pPr marL="457200" lvl="0" indent="-228600" algn="l">
              <a:lnSpc>
                <a:spcPct val="100000"/>
              </a:lnSpc>
              <a:spcBef>
                <a:spcPts val="1000"/>
              </a:spcBef>
              <a:spcAft>
                <a:spcPts val="0"/>
              </a:spcAft>
              <a:buClr>
                <a:srgbClr val="00205C"/>
              </a:buClr>
              <a:buSzPts val="2000"/>
              <a:buNone/>
              <a:defRPr sz="2000">
                <a:solidFill>
                  <a:srgbClr val="00205C"/>
                </a:solidFill>
              </a:defRPr>
            </a:lvl1pPr>
            <a:lvl2pPr marL="914400" lvl="1" indent="-228600" algn="l">
              <a:lnSpc>
                <a:spcPct val="100000"/>
              </a:lnSpc>
              <a:spcBef>
                <a:spcPts val="500"/>
              </a:spcBef>
              <a:spcAft>
                <a:spcPts val="0"/>
              </a:spcAft>
              <a:buClr>
                <a:srgbClr val="00205C"/>
              </a:buClr>
              <a:buSzPts val="2000"/>
              <a:buNone/>
              <a:defRPr sz="2000">
                <a:solidFill>
                  <a:srgbClr val="00205C"/>
                </a:solidFill>
              </a:defRPr>
            </a:lvl2pPr>
            <a:lvl3pPr marL="1371600" lvl="2" indent="-228600" algn="l">
              <a:lnSpc>
                <a:spcPct val="100000"/>
              </a:lnSpc>
              <a:spcBef>
                <a:spcPts val="500"/>
              </a:spcBef>
              <a:spcAft>
                <a:spcPts val="0"/>
              </a:spcAft>
              <a:buClr>
                <a:srgbClr val="00205C"/>
              </a:buClr>
              <a:buSzPts val="2000"/>
              <a:buNone/>
              <a:defRPr sz="2000">
                <a:solidFill>
                  <a:srgbClr val="00205C"/>
                </a:solidFill>
              </a:defRPr>
            </a:lvl3pPr>
            <a:lvl4pPr marL="1828800" lvl="3" indent="-228600" algn="l">
              <a:lnSpc>
                <a:spcPct val="100000"/>
              </a:lnSpc>
              <a:spcBef>
                <a:spcPts val="500"/>
              </a:spcBef>
              <a:spcAft>
                <a:spcPts val="0"/>
              </a:spcAft>
              <a:buClr>
                <a:srgbClr val="00205C"/>
              </a:buClr>
              <a:buSzPts val="2000"/>
              <a:buNone/>
              <a:defRPr sz="2000">
                <a:solidFill>
                  <a:srgbClr val="00205C"/>
                </a:solidFill>
              </a:defRPr>
            </a:lvl4pPr>
            <a:lvl5pPr marL="2286000" lvl="4" indent="-228600" algn="l">
              <a:lnSpc>
                <a:spcPct val="100000"/>
              </a:lnSpc>
              <a:spcBef>
                <a:spcPts val="500"/>
              </a:spcBef>
              <a:spcAft>
                <a:spcPts val="0"/>
              </a:spcAft>
              <a:buClr>
                <a:srgbClr val="00205C"/>
              </a:buClr>
              <a:buSzPts val="2000"/>
              <a:buNone/>
              <a:defRPr sz="2000">
                <a:solidFill>
                  <a:srgbClr val="00205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4" name="Google Shape;254;p75"/>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5"/>
        <p:cNvGrpSpPr/>
        <p:nvPr/>
      </p:nvGrpSpPr>
      <p:grpSpPr>
        <a:xfrm>
          <a:off x="0" y="0"/>
          <a:ext cx="0" cy="0"/>
          <a:chOff x="0" y="0"/>
          <a:chExt cx="0" cy="0"/>
        </a:xfrm>
      </p:grpSpPr>
      <p:sp>
        <p:nvSpPr>
          <p:cNvPr id="256" name="Google Shape;256;p76"/>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76"/>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7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59" name="Google Shape;259;p76"/>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60" name="Google Shape;260;p76"/>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_navy background">
  <p:cSld name="Title Only_navy background">
    <p:bg>
      <p:bgPr>
        <a:solidFill>
          <a:srgbClr val="00205C"/>
        </a:solidFill>
        <a:effectLst/>
      </p:bgPr>
    </p:bg>
    <p:spTree>
      <p:nvGrpSpPr>
        <p:cNvPr id="1" name="Shape 261"/>
        <p:cNvGrpSpPr/>
        <p:nvPr/>
      </p:nvGrpSpPr>
      <p:grpSpPr>
        <a:xfrm>
          <a:off x="0" y="0"/>
          <a:ext cx="0" cy="0"/>
          <a:chOff x="0" y="0"/>
          <a:chExt cx="0" cy="0"/>
        </a:xfrm>
      </p:grpSpPr>
      <p:sp>
        <p:nvSpPr>
          <p:cNvPr id="262" name="Google Shape;262;p77"/>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77"/>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7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65" name="Google Shape;265;p77"/>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266" name="Google Shape;266;p77"/>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wo columns long">
  <p:cSld name="Title and Content Two columns long">
    <p:spTree>
      <p:nvGrpSpPr>
        <p:cNvPr id="1" name="Shape 267"/>
        <p:cNvGrpSpPr/>
        <p:nvPr/>
      </p:nvGrpSpPr>
      <p:grpSpPr>
        <a:xfrm>
          <a:off x="0" y="0"/>
          <a:ext cx="0" cy="0"/>
          <a:chOff x="0" y="0"/>
          <a:chExt cx="0" cy="0"/>
        </a:xfrm>
      </p:grpSpPr>
      <p:sp>
        <p:nvSpPr>
          <p:cNvPr id="268" name="Google Shape;268;p78"/>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78"/>
          <p:cNvSpPr txBox="1">
            <a:spLocks noGrp="1"/>
          </p:cNvSpPr>
          <p:nvPr>
            <p:ph type="body" idx="1"/>
          </p:nvPr>
        </p:nvSpPr>
        <p:spPr>
          <a:xfrm>
            <a:off x="457200" y="2517751"/>
            <a:ext cx="5486398"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78"/>
          <p:cNvSpPr txBox="1">
            <a:spLocks noGrp="1"/>
          </p:cNvSpPr>
          <p:nvPr>
            <p:ph type="body" idx="2"/>
          </p:nvPr>
        </p:nvSpPr>
        <p:spPr>
          <a:xfrm>
            <a:off x="6248403" y="2517751"/>
            <a:ext cx="5486400"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7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7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3" name="Google Shape;273;p78"/>
          <p:cNvSpPr txBox="1">
            <a:spLocks noGrp="1"/>
          </p:cNvSpPr>
          <p:nvPr>
            <p:ph type="body" idx="3"/>
          </p:nvPr>
        </p:nvSpPr>
        <p:spPr>
          <a:xfrm>
            <a:off x="457200" y="1828800"/>
            <a:ext cx="5486399"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4" name="Google Shape;274;p78"/>
          <p:cNvSpPr txBox="1">
            <a:spLocks noGrp="1"/>
          </p:cNvSpPr>
          <p:nvPr>
            <p:ph type="body" idx="4"/>
          </p:nvPr>
        </p:nvSpPr>
        <p:spPr>
          <a:xfrm>
            <a:off x="6248404" y="1828800"/>
            <a:ext cx="5494112"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275" name="Google Shape;275;p78"/>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76" name="Google Shape;276;p78"/>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wo columns long_lt blue">
  <p:cSld name="Title and Content Two columns long_lt blue">
    <p:bg>
      <p:bgPr>
        <a:solidFill>
          <a:srgbClr val="DDEFF9"/>
        </a:solidFill>
        <a:effectLst/>
      </p:bgPr>
    </p:bg>
    <p:spTree>
      <p:nvGrpSpPr>
        <p:cNvPr id="1" name="Shape 277"/>
        <p:cNvGrpSpPr/>
        <p:nvPr/>
      </p:nvGrpSpPr>
      <p:grpSpPr>
        <a:xfrm>
          <a:off x="0" y="0"/>
          <a:ext cx="0" cy="0"/>
          <a:chOff x="0" y="0"/>
          <a:chExt cx="0" cy="0"/>
        </a:xfrm>
      </p:grpSpPr>
      <p:sp>
        <p:nvSpPr>
          <p:cNvPr id="278" name="Google Shape;278;p79"/>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79"/>
          <p:cNvSpPr txBox="1">
            <a:spLocks noGrp="1"/>
          </p:cNvSpPr>
          <p:nvPr>
            <p:ph type="body" idx="1"/>
          </p:nvPr>
        </p:nvSpPr>
        <p:spPr>
          <a:xfrm>
            <a:off x="457200" y="2517751"/>
            <a:ext cx="5486398"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79"/>
          <p:cNvSpPr txBox="1">
            <a:spLocks noGrp="1"/>
          </p:cNvSpPr>
          <p:nvPr>
            <p:ph type="body" idx="2"/>
          </p:nvPr>
        </p:nvSpPr>
        <p:spPr>
          <a:xfrm>
            <a:off x="6248403" y="2517751"/>
            <a:ext cx="5486400"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7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7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3" name="Google Shape;283;p79"/>
          <p:cNvSpPr txBox="1">
            <a:spLocks noGrp="1"/>
          </p:cNvSpPr>
          <p:nvPr>
            <p:ph type="body" idx="3"/>
          </p:nvPr>
        </p:nvSpPr>
        <p:spPr>
          <a:xfrm>
            <a:off x="457200" y="1828800"/>
            <a:ext cx="5486399"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4" name="Google Shape;284;p79"/>
          <p:cNvSpPr txBox="1">
            <a:spLocks noGrp="1"/>
          </p:cNvSpPr>
          <p:nvPr>
            <p:ph type="body" idx="4"/>
          </p:nvPr>
        </p:nvSpPr>
        <p:spPr>
          <a:xfrm>
            <a:off x="6248404" y="1828800"/>
            <a:ext cx="5494112"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285" name="Google Shape;285;p79"/>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86" name="Google Shape;286;p79"/>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hree columns">
  <p:cSld name="Title and Content Three columns">
    <p:spTree>
      <p:nvGrpSpPr>
        <p:cNvPr id="1" name="Shape 287"/>
        <p:cNvGrpSpPr/>
        <p:nvPr/>
      </p:nvGrpSpPr>
      <p:grpSpPr>
        <a:xfrm>
          <a:off x="0" y="0"/>
          <a:ext cx="0" cy="0"/>
          <a:chOff x="0" y="0"/>
          <a:chExt cx="0" cy="0"/>
        </a:xfrm>
      </p:grpSpPr>
      <p:sp>
        <p:nvSpPr>
          <p:cNvPr id="288" name="Google Shape;288;p80"/>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9" name="Google Shape;289;p80"/>
          <p:cNvSpPr txBox="1">
            <a:spLocks noGrp="1"/>
          </p:cNvSpPr>
          <p:nvPr>
            <p:ph type="body" idx="1"/>
          </p:nvPr>
        </p:nvSpPr>
        <p:spPr>
          <a:xfrm>
            <a:off x="457200"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8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8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2" name="Google Shape;292;p80"/>
          <p:cNvSpPr txBox="1">
            <a:spLocks noGrp="1"/>
          </p:cNvSpPr>
          <p:nvPr>
            <p:ph type="body" idx="2"/>
          </p:nvPr>
        </p:nvSpPr>
        <p:spPr>
          <a:xfrm>
            <a:off x="457200"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293" name="Google Shape;293;p80"/>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294" name="Google Shape;294;p80"/>
          <p:cNvSpPr txBox="1">
            <a:spLocks noGrp="1"/>
          </p:cNvSpPr>
          <p:nvPr>
            <p:ph type="body" idx="3"/>
          </p:nvPr>
        </p:nvSpPr>
        <p:spPr>
          <a:xfrm>
            <a:off x="426903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80"/>
          <p:cNvSpPr txBox="1">
            <a:spLocks noGrp="1"/>
          </p:cNvSpPr>
          <p:nvPr>
            <p:ph type="body" idx="4"/>
          </p:nvPr>
        </p:nvSpPr>
        <p:spPr>
          <a:xfrm>
            <a:off x="426903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6" name="Google Shape;296;p80"/>
          <p:cNvSpPr txBox="1">
            <a:spLocks noGrp="1"/>
          </p:cNvSpPr>
          <p:nvPr>
            <p:ph type="body" idx="5"/>
          </p:nvPr>
        </p:nvSpPr>
        <p:spPr>
          <a:xfrm>
            <a:off x="806985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80"/>
          <p:cNvSpPr txBox="1">
            <a:spLocks noGrp="1"/>
          </p:cNvSpPr>
          <p:nvPr>
            <p:ph type="body" idx="6"/>
          </p:nvPr>
        </p:nvSpPr>
        <p:spPr>
          <a:xfrm>
            <a:off x="806985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298" name="Google Shape;298;p80"/>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hree columns_lt blue">
  <p:cSld name="Title and Content Three columns_lt blue">
    <p:bg>
      <p:bgPr>
        <a:solidFill>
          <a:srgbClr val="DDEFF9"/>
        </a:solidFill>
        <a:effectLst/>
      </p:bgPr>
    </p:bg>
    <p:spTree>
      <p:nvGrpSpPr>
        <p:cNvPr id="1" name="Shape 299"/>
        <p:cNvGrpSpPr/>
        <p:nvPr/>
      </p:nvGrpSpPr>
      <p:grpSpPr>
        <a:xfrm>
          <a:off x="0" y="0"/>
          <a:ext cx="0" cy="0"/>
          <a:chOff x="0" y="0"/>
          <a:chExt cx="0" cy="0"/>
        </a:xfrm>
      </p:grpSpPr>
      <p:sp>
        <p:nvSpPr>
          <p:cNvPr id="300" name="Google Shape;300;p81"/>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81"/>
          <p:cNvSpPr txBox="1">
            <a:spLocks noGrp="1"/>
          </p:cNvSpPr>
          <p:nvPr>
            <p:ph type="body" idx="1"/>
          </p:nvPr>
        </p:nvSpPr>
        <p:spPr>
          <a:xfrm>
            <a:off x="457200"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p81"/>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8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4" name="Google Shape;304;p81"/>
          <p:cNvSpPr txBox="1">
            <a:spLocks noGrp="1"/>
          </p:cNvSpPr>
          <p:nvPr>
            <p:ph type="body" idx="2"/>
          </p:nvPr>
        </p:nvSpPr>
        <p:spPr>
          <a:xfrm>
            <a:off x="457200"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305" name="Google Shape;305;p8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306" name="Google Shape;306;p81"/>
          <p:cNvSpPr txBox="1">
            <a:spLocks noGrp="1"/>
          </p:cNvSpPr>
          <p:nvPr>
            <p:ph type="body" idx="3"/>
          </p:nvPr>
        </p:nvSpPr>
        <p:spPr>
          <a:xfrm>
            <a:off x="426903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81"/>
          <p:cNvSpPr txBox="1">
            <a:spLocks noGrp="1"/>
          </p:cNvSpPr>
          <p:nvPr>
            <p:ph type="body" idx="4"/>
          </p:nvPr>
        </p:nvSpPr>
        <p:spPr>
          <a:xfrm>
            <a:off x="426903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8" name="Google Shape;308;p81"/>
          <p:cNvSpPr txBox="1">
            <a:spLocks noGrp="1"/>
          </p:cNvSpPr>
          <p:nvPr>
            <p:ph type="body" idx="5"/>
          </p:nvPr>
        </p:nvSpPr>
        <p:spPr>
          <a:xfrm>
            <a:off x="806985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81"/>
          <p:cNvSpPr txBox="1">
            <a:spLocks noGrp="1"/>
          </p:cNvSpPr>
          <p:nvPr>
            <p:ph type="body" idx="6"/>
          </p:nvPr>
        </p:nvSpPr>
        <p:spPr>
          <a:xfrm>
            <a:off x="806985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310" name="Google Shape;310;p81"/>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_light blue">
  <p:cSld name="Title and Content_light blue">
    <p:spTree>
      <p:nvGrpSpPr>
        <p:cNvPr id="1" name="Shape 38"/>
        <p:cNvGrpSpPr/>
        <p:nvPr/>
      </p:nvGrpSpPr>
      <p:grpSpPr>
        <a:xfrm>
          <a:off x="0" y="0"/>
          <a:ext cx="0" cy="0"/>
          <a:chOff x="0" y="0"/>
          <a:chExt cx="0" cy="0"/>
        </a:xfrm>
      </p:grpSpPr>
      <p:sp>
        <p:nvSpPr>
          <p:cNvPr id="39" name="Google Shape;39;p46"/>
          <p:cNvSpPr txBox="1">
            <a:spLocks noGrp="1"/>
          </p:cNvSpPr>
          <p:nvPr>
            <p:ph type="title"/>
          </p:nvPr>
        </p:nvSpPr>
        <p:spPr>
          <a:xfrm>
            <a:off x="457200" y="685800"/>
            <a:ext cx="45720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6"/>
          <p:cNvSpPr txBox="1">
            <a:spLocks noGrp="1"/>
          </p:cNvSpPr>
          <p:nvPr>
            <p:ph type="body" idx="1"/>
          </p:nvPr>
        </p:nvSpPr>
        <p:spPr>
          <a:xfrm>
            <a:off x="457200" y="1825625"/>
            <a:ext cx="4572000" cy="388429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a:lvl1pPr>
            <a:lvl2pPr marL="914400" lvl="1" indent="-228600" algn="l">
              <a:lnSpc>
                <a:spcPct val="100000"/>
              </a:lnSpc>
              <a:spcBef>
                <a:spcPts val="0"/>
              </a:spcBef>
              <a:spcAft>
                <a:spcPts val="0"/>
              </a:spcAft>
              <a:buClr>
                <a:schemeClr val="dk1"/>
              </a:buClr>
              <a:buSzPts val="1400"/>
              <a:buNone/>
              <a:defRPr/>
            </a:lvl2pPr>
            <a:lvl3pPr marL="1371600" lvl="2" indent="-228600" algn="l">
              <a:lnSpc>
                <a:spcPct val="100000"/>
              </a:lnSpc>
              <a:spcBef>
                <a:spcPts val="0"/>
              </a:spcBef>
              <a:spcAft>
                <a:spcPts val="0"/>
              </a:spcAft>
              <a:buClr>
                <a:schemeClr val="dk1"/>
              </a:buClr>
              <a:buSzPts val="1400"/>
              <a:buNone/>
              <a:defRPr/>
            </a:lvl3pPr>
            <a:lvl4pPr marL="1828800" lvl="3" indent="-228600" algn="l">
              <a:lnSpc>
                <a:spcPct val="100000"/>
              </a:lnSpc>
              <a:spcBef>
                <a:spcPts val="0"/>
              </a:spcBef>
              <a:spcAft>
                <a:spcPts val="0"/>
              </a:spcAft>
              <a:buClr>
                <a:schemeClr val="dk1"/>
              </a:buClr>
              <a:buSzPts val="1400"/>
              <a:buNone/>
              <a:defRPr/>
            </a:lvl4pPr>
            <a:lvl5pPr marL="2286000" lvl="4" indent="-228600" algn="l">
              <a:lnSpc>
                <a:spcPct val="100000"/>
              </a:lnSpc>
              <a:spcBef>
                <a:spcPts val="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46"/>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43" name="Google Shape;43;p46"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44" name="Google Shape;44;p46"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_ Two">
  <p:cSld name="Comparison_ Two">
    <p:bg>
      <p:bgPr>
        <a:solidFill>
          <a:srgbClr val="00205C"/>
        </a:solidFill>
        <a:effectLst/>
      </p:bgPr>
    </p:bg>
    <p:spTree>
      <p:nvGrpSpPr>
        <p:cNvPr id="1" name="Shape 311"/>
        <p:cNvGrpSpPr/>
        <p:nvPr/>
      </p:nvGrpSpPr>
      <p:grpSpPr>
        <a:xfrm>
          <a:off x="0" y="0"/>
          <a:ext cx="0" cy="0"/>
          <a:chOff x="0" y="0"/>
          <a:chExt cx="0" cy="0"/>
        </a:xfrm>
      </p:grpSpPr>
      <p:sp>
        <p:nvSpPr>
          <p:cNvPr id="312" name="Google Shape;312;p82"/>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3" name="Google Shape;313;p82"/>
          <p:cNvSpPr txBox="1">
            <a:spLocks noGrp="1"/>
          </p:cNvSpPr>
          <p:nvPr>
            <p:ph type="body" idx="1"/>
          </p:nvPr>
        </p:nvSpPr>
        <p:spPr>
          <a:xfrm>
            <a:off x="457199" y="4071396"/>
            <a:ext cx="5486400" cy="1689318"/>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4" name="Google Shape;314;p82"/>
          <p:cNvSpPr txBox="1">
            <a:spLocks noGrp="1"/>
          </p:cNvSpPr>
          <p:nvPr>
            <p:ph type="body" idx="2"/>
          </p:nvPr>
        </p:nvSpPr>
        <p:spPr>
          <a:xfrm>
            <a:off x="6245352" y="4050792"/>
            <a:ext cx="5486400" cy="170588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8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8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7" name="Google Shape;317;p82"/>
          <p:cNvSpPr txBox="1">
            <a:spLocks noGrp="1"/>
          </p:cNvSpPr>
          <p:nvPr>
            <p:ph type="body" idx="3"/>
          </p:nvPr>
        </p:nvSpPr>
        <p:spPr>
          <a:xfrm>
            <a:off x="457200" y="2998280"/>
            <a:ext cx="5486399" cy="82391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8" name="Google Shape;318;p82"/>
          <p:cNvSpPr txBox="1">
            <a:spLocks noGrp="1"/>
          </p:cNvSpPr>
          <p:nvPr>
            <p:ph type="body" idx="4"/>
          </p:nvPr>
        </p:nvSpPr>
        <p:spPr>
          <a:xfrm>
            <a:off x="6248404" y="2998280"/>
            <a:ext cx="5494112" cy="82391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319" name="Google Shape;319;p82"/>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320" name="Google Shape;320;p82"/>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_ Three">
  <p:cSld name="Comparison_ Three">
    <p:bg>
      <p:bgPr>
        <a:solidFill>
          <a:srgbClr val="00205C"/>
        </a:solidFill>
        <a:effectLst/>
      </p:bgPr>
    </p:bg>
    <p:spTree>
      <p:nvGrpSpPr>
        <p:cNvPr id="1" name="Shape 321"/>
        <p:cNvGrpSpPr/>
        <p:nvPr/>
      </p:nvGrpSpPr>
      <p:grpSpPr>
        <a:xfrm>
          <a:off x="0" y="0"/>
          <a:ext cx="0" cy="0"/>
          <a:chOff x="0" y="0"/>
          <a:chExt cx="0" cy="0"/>
        </a:xfrm>
      </p:grpSpPr>
      <p:sp>
        <p:nvSpPr>
          <p:cNvPr id="322" name="Google Shape;322;p83"/>
          <p:cNvSpPr txBox="1">
            <a:spLocks noGrp="1"/>
          </p:cNvSpPr>
          <p:nvPr>
            <p:ph type="title"/>
          </p:nvPr>
        </p:nvSpPr>
        <p:spPr>
          <a:xfrm>
            <a:off x="457200" y="457200"/>
            <a:ext cx="5638800" cy="113453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83"/>
          <p:cNvSpPr txBox="1">
            <a:spLocks noGrp="1"/>
          </p:cNvSpPr>
          <p:nvPr>
            <p:ph type="body" idx="1"/>
          </p:nvPr>
        </p:nvSpPr>
        <p:spPr>
          <a:xfrm>
            <a:off x="457201" y="4051583"/>
            <a:ext cx="3657600" cy="16605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83"/>
          <p:cNvSpPr txBox="1">
            <a:spLocks noGrp="1"/>
          </p:cNvSpPr>
          <p:nvPr>
            <p:ph type="body" idx="2"/>
          </p:nvPr>
        </p:nvSpPr>
        <p:spPr>
          <a:xfrm>
            <a:off x="4276222" y="4051583"/>
            <a:ext cx="3648578" cy="16605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83"/>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8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7" name="Google Shape;327;p83"/>
          <p:cNvSpPr txBox="1">
            <a:spLocks noGrp="1"/>
          </p:cNvSpPr>
          <p:nvPr>
            <p:ph type="body" idx="3"/>
          </p:nvPr>
        </p:nvSpPr>
        <p:spPr>
          <a:xfrm>
            <a:off x="8061767" y="4051583"/>
            <a:ext cx="3648578" cy="16605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8" name="Google Shape;328;p83"/>
          <p:cNvSpPr txBox="1">
            <a:spLocks noGrp="1"/>
          </p:cNvSpPr>
          <p:nvPr>
            <p:ph type="body" idx="4"/>
          </p:nvPr>
        </p:nvSpPr>
        <p:spPr>
          <a:xfrm>
            <a:off x="4267200" y="3388291"/>
            <a:ext cx="3657600" cy="52728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9" name="Google Shape;329;p83"/>
          <p:cNvSpPr txBox="1">
            <a:spLocks noGrp="1"/>
          </p:cNvSpPr>
          <p:nvPr>
            <p:ph type="body" idx="5"/>
          </p:nvPr>
        </p:nvSpPr>
        <p:spPr>
          <a:xfrm>
            <a:off x="457200" y="3408116"/>
            <a:ext cx="3657600" cy="52728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0" name="Google Shape;330;p83"/>
          <p:cNvSpPr txBox="1">
            <a:spLocks noGrp="1"/>
          </p:cNvSpPr>
          <p:nvPr>
            <p:ph type="body" idx="6"/>
          </p:nvPr>
        </p:nvSpPr>
        <p:spPr>
          <a:xfrm>
            <a:off x="8077200" y="3408116"/>
            <a:ext cx="3657600" cy="52728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331" name="Google Shape;331;p83"/>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 Callout">
  <p:cSld name="Title and Content + Callout">
    <p:spTree>
      <p:nvGrpSpPr>
        <p:cNvPr id="1" name="Shape 337"/>
        <p:cNvGrpSpPr/>
        <p:nvPr/>
      </p:nvGrpSpPr>
      <p:grpSpPr>
        <a:xfrm>
          <a:off x="0" y="0"/>
          <a:ext cx="0" cy="0"/>
          <a:chOff x="0" y="0"/>
          <a:chExt cx="0" cy="0"/>
        </a:xfrm>
      </p:grpSpPr>
      <p:sp>
        <p:nvSpPr>
          <p:cNvPr id="338" name="Google Shape;338;g2b0ed122980_0_347"/>
          <p:cNvSpPr txBox="1">
            <a:spLocks noGrp="1"/>
          </p:cNvSpPr>
          <p:nvPr>
            <p:ph type="title"/>
          </p:nvPr>
        </p:nvSpPr>
        <p:spPr>
          <a:xfrm>
            <a:off x="457200" y="685800"/>
            <a:ext cx="11277600" cy="10050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3200"/>
              <a:buFont typeface="Calibri"/>
              <a:buNone/>
              <a:defRPr>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9" name="Google Shape;339;g2b0ed122980_0_347"/>
          <p:cNvSpPr txBox="1">
            <a:spLocks noGrp="1"/>
          </p:cNvSpPr>
          <p:nvPr>
            <p:ph type="body" idx="1"/>
          </p:nvPr>
        </p:nvSpPr>
        <p:spPr>
          <a:xfrm>
            <a:off x="457200" y="1825625"/>
            <a:ext cx="7467600" cy="38844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1000"/>
              </a:spcBef>
              <a:spcAft>
                <a:spcPts val="0"/>
              </a:spcAft>
              <a:buClr>
                <a:schemeClr val="dk1"/>
              </a:buClr>
              <a:buSzPts val="1800"/>
              <a:buChar char="•"/>
              <a:defRPr/>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0" name="Google Shape;340;g2b0ed122980_0_347"/>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41" name="Google Shape;341;g2b0ed122980_0_347"/>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342" name="Google Shape;342;g2b0ed122980_0_347"/>
          <p:cNvSpPr txBox="1">
            <a:spLocks noGrp="1"/>
          </p:cNvSpPr>
          <p:nvPr>
            <p:ph type="body" idx="2"/>
          </p:nvPr>
        </p:nvSpPr>
        <p:spPr>
          <a:xfrm>
            <a:off x="8077200" y="1828801"/>
            <a:ext cx="3657600" cy="4343400"/>
          </a:xfrm>
          <a:prstGeom prst="rect">
            <a:avLst/>
          </a:prstGeom>
          <a:solidFill>
            <a:srgbClr val="DDEFF9"/>
          </a:solidFill>
          <a:ln>
            <a:noFill/>
          </a:ln>
        </p:spPr>
        <p:txBody>
          <a:bodyPr spcFirstLastPara="1" wrap="square" lIns="182875" tIns="182875" rIns="182875" bIns="182875" anchor="t" anchorCtr="0">
            <a:normAutofit/>
          </a:bodyPr>
          <a:lstStyle>
            <a:lvl1pPr marL="457200" lvl="0" indent="-228600" algn="l" rtl="0">
              <a:lnSpc>
                <a:spcPct val="100000"/>
              </a:lnSpc>
              <a:spcBef>
                <a:spcPts val="1000"/>
              </a:spcBef>
              <a:spcAft>
                <a:spcPts val="0"/>
              </a:spcAft>
              <a:buClr>
                <a:srgbClr val="00205C"/>
              </a:buClr>
              <a:buSzPts val="2000"/>
              <a:buNone/>
              <a:defRPr sz="2000">
                <a:solidFill>
                  <a:srgbClr val="00205C"/>
                </a:solidFill>
              </a:defRPr>
            </a:lvl1pPr>
            <a:lvl2pPr marL="914400" lvl="1" indent="-228600" algn="l" rtl="0">
              <a:lnSpc>
                <a:spcPct val="100000"/>
              </a:lnSpc>
              <a:spcBef>
                <a:spcPts val="500"/>
              </a:spcBef>
              <a:spcAft>
                <a:spcPts val="0"/>
              </a:spcAft>
              <a:buClr>
                <a:srgbClr val="00205C"/>
              </a:buClr>
              <a:buSzPts val="2000"/>
              <a:buNone/>
              <a:defRPr sz="2000">
                <a:solidFill>
                  <a:srgbClr val="00205C"/>
                </a:solidFill>
              </a:defRPr>
            </a:lvl2pPr>
            <a:lvl3pPr marL="1371600" lvl="2" indent="-228600" algn="l" rtl="0">
              <a:lnSpc>
                <a:spcPct val="100000"/>
              </a:lnSpc>
              <a:spcBef>
                <a:spcPts val="500"/>
              </a:spcBef>
              <a:spcAft>
                <a:spcPts val="0"/>
              </a:spcAft>
              <a:buClr>
                <a:srgbClr val="00205C"/>
              </a:buClr>
              <a:buSzPts val="2000"/>
              <a:buNone/>
              <a:defRPr sz="2000">
                <a:solidFill>
                  <a:srgbClr val="00205C"/>
                </a:solidFill>
              </a:defRPr>
            </a:lvl3pPr>
            <a:lvl4pPr marL="1828800" lvl="3" indent="-228600" algn="l" rtl="0">
              <a:lnSpc>
                <a:spcPct val="100000"/>
              </a:lnSpc>
              <a:spcBef>
                <a:spcPts val="500"/>
              </a:spcBef>
              <a:spcAft>
                <a:spcPts val="0"/>
              </a:spcAft>
              <a:buClr>
                <a:srgbClr val="00205C"/>
              </a:buClr>
              <a:buSzPts val="2000"/>
              <a:buNone/>
              <a:defRPr sz="2000">
                <a:solidFill>
                  <a:srgbClr val="00205C"/>
                </a:solidFill>
              </a:defRPr>
            </a:lvl4pPr>
            <a:lvl5pPr marL="2286000" lvl="4" indent="-228600" algn="l" rtl="0">
              <a:lnSpc>
                <a:spcPct val="100000"/>
              </a:lnSpc>
              <a:spcBef>
                <a:spcPts val="500"/>
              </a:spcBef>
              <a:spcAft>
                <a:spcPts val="0"/>
              </a:spcAft>
              <a:buClr>
                <a:srgbClr val="00205C"/>
              </a:buClr>
              <a:buSzPts val="2000"/>
              <a:buNone/>
              <a:defRPr sz="2000">
                <a:solidFill>
                  <a:srgbClr val="00205C"/>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343" name="Google Shape;343;g2b0ed122980_0_347"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344" name="Google Shape;344;g2b0ed122980_0_347" descr="Green text on a white background&#10;&#10;Description automatically generated"/>
          <p:cNvPicPr preferRelativeResize="0"/>
          <p:nvPr/>
        </p:nvPicPr>
        <p:blipFill rotWithShape="1">
          <a:blip r:embed="rId3">
            <a:alphaModFix/>
          </a:blip>
          <a:srcRect r="24630"/>
          <a:stretch/>
        </p:blipFill>
        <p:spPr>
          <a:xfrm>
            <a:off x="1918973" y="6018158"/>
            <a:ext cx="2154264" cy="68333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5"/>
        <p:cNvGrpSpPr/>
        <p:nvPr/>
      </p:nvGrpSpPr>
      <p:grpSpPr>
        <a:xfrm>
          <a:off x="0" y="0"/>
          <a:ext cx="0" cy="0"/>
          <a:chOff x="0" y="0"/>
          <a:chExt cx="0" cy="0"/>
        </a:xfrm>
      </p:grpSpPr>
      <p:sp>
        <p:nvSpPr>
          <p:cNvPr id="346" name="Google Shape;346;g2b0ed122980_0_355"/>
          <p:cNvSpPr txBox="1">
            <a:spLocks noGrp="1"/>
          </p:cNvSpPr>
          <p:nvPr>
            <p:ph type="title"/>
          </p:nvPr>
        </p:nvSpPr>
        <p:spPr>
          <a:xfrm>
            <a:off x="457200" y="685800"/>
            <a:ext cx="11277600" cy="10050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3200"/>
              <a:buFont typeface="Calibri"/>
              <a:buNone/>
              <a:defRPr>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7" name="Google Shape;347;g2b0ed122980_0_355"/>
          <p:cNvSpPr txBox="1">
            <a:spLocks noGrp="1"/>
          </p:cNvSpPr>
          <p:nvPr>
            <p:ph type="body" idx="1"/>
          </p:nvPr>
        </p:nvSpPr>
        <p:spPr>
          <a:xfrm>
            <a:off x="457200" y="1825625"/>
            <a:ext cx="11277600" cy="38844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1000"/>
              </a:spcBef>
              <a:spcAft>
                <a:spcPts val="0"/>
              </a:spcAft>
              <a:buClr>
                <a:schemeClr val="dk1"/>
              </a:buClr>
              <a:buSzPts val="1800"/>
              <a:buChar char="•"/>
              <a:defRPr/>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8" name="Google Shape;348;g2b0ed122980_0_355"/>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rgbClr val="00205C"/>
              </a:buClr>
              <a:buSzPts val="1400"/>
              <a:buFont typeface="Calibri"/>
              <a:buNone/>
              <a:defRPr>
                <a:solidFill>
                  <a:srgbClr val="00205C"/>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349" name="Google Shape;349;g2b0ed122980_0_355"/>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50" name="Google Shape;350;g2b0ed122980_0_355"/>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351" name="Google Shape;351;g2b0ed122980_0_355"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352" name="Google Shape;352;g2b0ed122980_0_355" descr="Green text on a white background&#10;&#10;Description automatically generated"/>
          <p:cNvPicPr preferRelativeResize="0"/>
          <p:nvPr/>
        </p:nvPicPr>
        <p:blipFill rotWithShape="1">
          <a:blip r:embed="rId3">
            <a:alphaModFix/>
          </a:blip>
          <a:srcRect r="24630"/>
          <a:stretch/>
        </p:blipFill>
        <p:spPr>
          <a:xfrm>
            <a:off x="1918973" y="6018158"/>
            <a:ext cx="2154264" cy="68333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wo columns long_lt blue">
  <p:cSld name="Title and Content Two columns long_lt blue">
    <p:spTree>
      <p:nvGrpSpPr>
        <p:cNvPr id="1" name="Shape 353"/>
        <p:cNvGrpSpPr/>
        <p:nvPr/>
      </p:nvGrpSpPr>
      <p:grpSpPr>
        <a:xfrm>
          <a:off x="0" y="0"/>
          <a:ext cx="0" cy="0"/>
          <a:chOff x="0" y="0"/>
          <a:chExt cx="0" cy="0"/>
        </a:xfrm>
      </p:grpSpPr>
      <p:sp>
        <p:nvSpPr>
          <p:cNvPr id="354" name="Google Shape;354;g2b0ed122980_0_363"/>
          <p:cNvSpPr txBox="1">
            <a:spLocks noGrp="1"/>
          </p:cNvSpPr>
          <p:nvPr>
            <p:ph type="title"/>
          </p:nvPr>
        </p:nvSpPr>
        <p:spPr>
          <a:xfrm>
            <a:off x="457200" y="685800"/>
            <a:ext cx="5486400" cy="10050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3200"/>
              <a:buFont typeface="Calibri"/>
              <a:buNone/>
              <a:defRPr>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5" name="Google Shape;355;g2b0ed122980_0_363"/>
          <p:cNvSpPr txBox="1">
            <a:spLocks noGrp="1"/>
          </p:cNvSpPr>
          <p:nvPr>
            <p:ph type="body" idx="1"/>
          </p:nvPr>
        </p:nvSpPr>
        <p:spPr>
          <a:xfrm>
            <a:off x="457200" y="2517751"/>
            <a:ext cx="5486400" cy="31923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1000"/>
              </a:spcBef>
              <a:spcAft>
                <a:spcPts val="0"/>
              </a:spcAft>
              <a:buClr>
                <a:schemeClr val="dk1"/>
              </a:buClr>
              <a:buSzPts val="1800"/>
              <a:buChar char="•"/>
              <a:defRPr/>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6" name="Google Shape;356;g2b0ed122980_0_363"/>
          <p:cNvSpPr txBox="1">
            <a:spLocks noGrp="1"/>
          </p:cNvSpPr>
          <p:nvPr>
            <p:ph type="body" idx="2"/>
          </p:nvPr>
        </p:nvSpPr>
        <p:spPr>
          <a:xfrm>
            <a:off x="6248403" y="2517751"/>
            <a:ext cx="5486400" cy="31923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1000"/>
              </a:spcBef>
              <a:spcAft>
                <a:spcPts val="0"/>
              </a:spcAft>
              <a:buClr>
                <a:schemeClr val="dk1"/>
              </a:buClr>
              <a:buSzPts val="1800"/>
              <a:buChar char="•"/>
              <a:defRPr/>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7" name="Google Shape;357;g2b0ed122980_0_363"/>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58" name="Google Shape;358;g2b0ed122980_0_363"/>
          <p:cNvSpPr txBox="1">
            <a:spLocks noGrp="1"/>
          </p:cNvSpPr>
          <p:nvPr>
            <p:ph type="body" idx="3"/>
          </p:nvPr>
        </p:nvSpPr>
        <p:spPr>
          <a:xfrm>
            <a:off x="457200" y="1828800"/>
            <a:ext cx="5486400" cy="5508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Clr>
                <a:srgbClr val="00205C"/>
              </a:buClr>
              <a:buSzPts val="1800"/>
              <a:buNone/>
              <a:defRPr sz="1800" b="1">
                <a:solidFill>
                  <a:srgbClr val="00205C"/>
                </a:solidFill>
              </a:defRPr>
            </a:lvl1pPr>
            <a:lvl2pPr marL="914400" lvl="1" indent="-228600" algn="l" rtl="0">
              <a:lnSpc>
                <a:spcPct val="100000"/>
              </a:lnSpc>
              <a:spcBef>
                <a:spcPts val="500"/>
              </a:spcBef>
              <a:spcAft>
                <a:spcPts val="0"/>
              </a:spcAft>
              <a:buClr>
                <a:schemeClr val="dk1"/>
              </a:buClr>
              <a:buSzPts val="2000"/>
              <a:buNone/>
              <a:defRPr sz="2000" b="1"/>
            </a:lvl2pPr>
            <a:lvl3pPr marL="1371600" lvl="2" indent="-228600" algn="l" rtl="0">
              <a:lnSpc>
                <a:spcPct val="100000"/>
              </a:lnSpc>
              <a:spcBef>
                <a:spcPts val="500"/>
              </a:spcBef>
              <a:spcAft>
                <a:spcPts val="0"/>
              </a:spcAft>
              <a:buClr>
                <a:schemeClr val="dk1"/>
              </a:buClr>
              <a:buSzPts val="1800"/>
              <a:buNone/>
              <a:defRPr sz="1800" b="1"/>
            </a:lvl3pPr>
            <a:lvl4pPr marL="1828800" lvl="3" indent="-228600" algn="l" rtl="0">
              <a:lnSpc>
                <a:spcPct val="100000"/>
              </a:lnSpc>
              <a:spcBef>
                <a:spcPts val="500"/>
              </a:spcBef>
              <a:spcAft>
                <a:spcPts val="0"/>
              </a:spcAft>
              <a:buClr>
                <a:schemeClr val="dk1"/>
              </a:buClr>
              <a:buSzPts val="1600"/>
              <a:buNone/>
              <a:defRPr sz="1600" b="1"/>
            </a:lvl4pPr>
            <a:lvl5pPr marL="2286000" lvl="4" indent="-228600" algn="l" rtl="0">
              <a:lnSpc>
                <a:spcPct val="10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59" name="Google Shape;359;g2b0ed122980_0_363"/>
          <p:cNvSpPr txBox="1">
            <a:spLocks noGrp="1"/>
          </p:cNvSpPr>
          <p:nvPr>
            <p:ph type="body" idx="4"/>
          </p:nvPr>
        </p:nvSpPr>
        <p:spPr>
          <a:xfrm>
            <a:off x="6248404" y="1828800"/>
            <a:ext cx="5494200" cy="5508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Clr>
                <a:srgbClr val="00205C"/>
              </a:buClr>
              <a:buSzPts val="1800"/>
              <a:buNone/>
              <a:defRPr sz="1800" b="1">
                <a:solidFill>
                  <a:srgbClr val="00205C"/>
                </a:solidFill>
              </a:defRPr>
            </a:lvl1pPr>
            <a:lvl2pPr marL="914400" lvl="1" indent="-228600" algn="l" rtl="0">
              <a:lnSpc>
                <a:spcPct val="100000"/>
              </a:lnSpc>
              <a:spcBef>
                <a:spcPts val="500"/>
              </a:spcBef>
              <a:spcAft>
                <a:spcPts val="0"/>
              </a:spcAft>
              <a:buClr>
                <a:schemeClr val="dk1"/>
              </a:buClr>
              <a:buSzPts val="2000"/>
              <a:buNone/>
              <a:defRPr sz="2000" b="1"/>
            </a:lvl2pPr>
            <a:lvl3pPr marL="1371600" lvl="2" indent="-228600" algn="l" rtl="0">
              <a:lnSpc>
                <a:spcPct val="100000"/>
              </a:lnSpc>
              <a:spcBef>
                <a:spcPts val="500"/>
              </a:spcBef>
              <a:spcAft>
                <a:spcPts val="0"/>
              </a:spcAft>
              <a:buClr>
                <a:schemeClr val="dk1"/>
              </a:buClr>
              <a:buSzPts val="1800"/>
              <a:buNone/>
              <a:defRPr sz="1800" b="1"/>
            </a:lvl3pPr>
            <a:lvl4pPr marL="1828800" lvl="3" indent="-228600" algn="l" rtl="0">
              <a:lnSpc>
                <a:spcPct val="100000"/>
              </a:lnSpc>
              <a:spcBef>
                <a:spcPts val="500"/>
              </a:spcBef>
              <a:spcAft>
                <a:spcPts val="0"/>
              </a:spcAft>
              <a:buClr>
                <a:schemeClr val="dk1"/>
              </a:buClr>
              <a:buSzPts val="1600"/>
              <a:buNone/>
              <a:defRPr sz="1600" b="1"/>
            </a:lvl4pPr>
            <a:lvl5pPr marL="2286000" lvl="4" indent="-228600" algn="l" rtl="0">
              <a:lnSpc>
                <a:spcPct val="10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cxnSp>
        <p:nvCxnSpPr>
          <p:cNvPr id="360" name="Google Shape;360;g2b0ed122980_0_363"/>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361" name="Google Shape;361;g2b0ed122980_0_363"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362" name="Google Shape;362;g2b0ed122980_0_363" descr="Green text on a white background&#10;&#10;Description automatically generated"/>
          <p:cNvPicPr preferRelativeResize="0"/>
          <p:nvPr/>
        </p:nvPicPr>
        <p:blipFill rotWithShape="1">
          <a:blip r:embed="rId3">
            <a:alphaModFix/>
          </a:blip>
          <a:srcRect r="24630"/>
          <a:stretch/>
        </p:blipFill>
        <p:spPr>
          <a:xfrm>
            <a:off x="1918973" y="6018158"/>
            <a:ext cx="2154264" cy="68333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0_Section Header_photo">
  <p:cSld name="10_Section Header_photo">
    <p:bg>
      <p:bgPr>
        <a:solidFill>
          <a:srgbClr val="00205C"/>
        </a:solidFill>
        <a:effectLst/>
      </p:bgPr>
    </p:bg>
    <p:spTree>
      <p:nvGrpSpPr>
        <p:cNvPr id="1" name="Shape 363"/>
        <p:cNvGrpSpPr/>
        <p:nvPr/>
      </p:nvGrpSpPr>
      <p:grpSpPr>
        <a:xfrm>
          <a:off x="0" y="0"/>
          <a:ext cx="0" cy="0"/>
          <a:chOff x="0" y="0"/>
          <a:chExt cx="0" cy="0"/>
        </a:xfrm>
      </p:grpSpPr>
      <p:pic>
        <p:nvPicPr>
          <p:cNvPr id="364" name="Google Shape;364;g2b0ed122980_0_373"/>
          <p:cNvPicPr preferRelativeResize="0"/>
          <p:nvPr/>
        </p:nvPicPr>
        <p:blipFill rotWithShape="1">
          <a:blip r:embed="rId2">
            <a:alphaModFix/>
          </a:blip>
          <a:srcRect/>
          <a:stretch/>
        </p:blipFill>
        <p:spPr>
          <a:xfrm>
            <a:off x="7188" y="0"/>
            <a:ext cx="12191999" cy="6858001"/>
          </a:xfrm>
          <a:prstGeom prst="rect">
            <a:avLst/>
          </a:prstGeom>
          <a:noFill/>
          <a:ln>
            <a:noFill/>
          </a:ln>
        </p:spPr>
      </p:pic>
      <p:sp>
        <p:nvSpPr>
          <p:cNvPr id="365" name="Google Shape;365;g2b0ed122980_0_373"/>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6000"/>
              <a:buFont typeface="Calibri"/>
              <a:buNone/>
              <a:defRPr sz="6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6" name="Google Shape;366;g2b0ed122980_0_373"/>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chemeClr val="lt1"/>
              </a:buClr>
              <a:buSzPts val="1400"/>
              <a:buFont typeface="Calibri"/>
              <a:buNone/>
              <a:defRPr>
                <a:solidFill>
                  <a:schemeClr val="lt1"/>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367" name="Google Shape;367;g2b0ed122980_0_373"/>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68" name="Google Shape;368;g2b0ed122980_0_373"/>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369" name="Google Shape;369;g2b0ed122980_0_373"/>
          <p:cNvPicPr preferRelativeResize="0"/>
          <p:nvPr/>
        </p:nvPicPr>
        <p:blipFill rotWithShape="1">
          <a:blip r:embed="rId3">
            <a:alphaModFix/>
          </a:blip>
          <a:srcRect/>
          <a:stretch/>
        </p:blipFill>
        <p:spPr>
          <a:xfrm>
            <a:off x="744393" y="5746305"/>
            <a:ext cx="2069384" cy="851788"/>
          </a:xfrm>
          <a:prstGeom prst="rect">
            <a:avLst/>
          </a:prstGeom>
          <a:noFill/>
          <a:ln>
            <a:noFill/>
          </a:ln>
        </p:spPr>
      </p:pic>
      <p:pic>
        <p:nvPicPr>
          <p:cNvPr id="370" name="Google Shape;370;g2b0ed122980_0_373"/>
          <p:cNvPicPr preferRelativeResize="0"/>
          <p:nvPr/>
        </p:nvPicPr>
        <p:blipFill rotWithShape="1">
          <a:blip r:embed="rId4">
            <a:alphaModFix/>
          </a:blip>
          <a:srcRect l="3591" r="1908" b="149"/>
          <a:stretch/>
        </p:blipFill>
        <p:spPr>
          <a:xfrm>
            <a:off x="2997366" y="5772228"/>
            <a:ext cx="834722" cy="804528"/>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1"/>
        <p:cNvGrpSpPr/>
        <p:nvPr/>
      </p:nvGrpSpPr>
      <p:grpSpPr>
        <a:xfrm>
          <a:off x="0" y="0"/>
          <a:ext cx="0" cy="0"/>
          <a:chOff x="0" y="0"/>
          <a:chExt cx="0" cy="0"/>
        </a:xfrm>
      </p:grpSpPr>
      <p:sp>
        <p:nvSpPr>
          <p:cNvPr id="372" name="Google Shape;372;g2b0ed122980_0_38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3" name="Google Shape;373;g2b0ed122980_0_381"/>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rgbClr val="888888"/>
              </a:buClr>
              <a:buSzPts val="1400"/>
              <a:buNone/>
              <a:defRPr/>
            </a:lvl1pPr>
            <a:lvl2pPr lvl="1" algn="l" rtl="0">
              <a:spcBef>
                <a:spcPts val="0"/>
              </a:spcBef>
              <a:spcAft>
                <a:spcPts val="0"/>
              </a:spcAft>
              <a:buClr>
                <a:schemeClr val="dk1"/>
              </a:buClr>
              <a:buSzPts val="1400"/>
              <a:buNone/>
              <a:defRPr/>
            </a:lvl2pPr>
            <a:lvl3pPr lvl="2" algn="l" rtl="0">
              <a:spcBef>
                <a:spcPts val="0"/>
              </a:spcBef>
              <a:spcAft>
                <a:spcPts val="0"/>
              </a:spcAft>
              <a:buClr>
                <a:schemeClr val="dk1"/>
              </a:buClr>
              <a:buSzPts val="1400"/>
              <a:buNone/>
              <a:defRPr/>
            </a:lvl3pPr>
            <a:lvl4pPr lvl="3" algn="l" rtl="0">
              <a:spcBef>
                <a:spcPts val="0"/>
              </a:spcBef>
              <a:spcAft>
                <a:spcPts val="0"/>
              </a:spcAft>
              <a:buClr>
                <a:schemeClr val="dk1"/>
              </a:buClr>
              <a:buSzPts val="1400"/>
              <a:buNone/>
              <a:defRPr/>
            </a:lvl4pPr>
            <a:lvl5pPr lvl="4" algn="l" rtl="0">
              <a:spcBef>
                <a:spcPts val="0"/>
              </a:spcBef>
              <a:spcAft>
                <a:spcPts val="0"/>
              </a:spcAft>
              <a:buClr>
                <a:schemeClr val="dk1"/>
              </a:buClr>
              <a:buSzPts val="1400"/>
              <a:buNone/>
              <a:defRPr/>
            </a:lvl5pPr>
            <a:lvl6pPr lvl="5" algn="l" rtl="0">
              <a:spcBef>
                <a:spcPts val="0"/>
              </a:spcBef>
              <a:spcAft>
                <a:spcPts val="0"/>
              </a:spcAft>
              <a:buClr>
                <a:schemeClr val="dk1"/>
              </a:buClr>
              <a:buSzPts val="1400"/>
              <a:buNone/>
              <a:defRPr/>
            </a:lvl6pPr>
            <a:lvl7pPr lvl="6" algn="l" rtl="0">
              <a:spcBef>
                <a:spcPts val="0"/>
              </a:spcBef>
              <a:spcAft>
                <a:spcPts val="0"/>
              </a:spcAft>
              <a:buClr>
                <a:schemeClr val="dk1"/>
              </a:buClr>
              <a:buSzPts val="1400"/>
              <a:buNone/>
              <a:defRPr/>
            </a:lvl7pPr>
            <a:lvl8pPr lvl="7" algn="l" rtl="0">
              <a:spcBef>
                <a:spcPts val="0"/>
              </a:spcBef>
              <a:spcAft>
                <a:spcPts val="0"/>
              </a:spcAft>
              <a:buClr>
                <a:schemeClr val="dk1"/>
              </a:buClr>
              <a:buSzPts val="1400"/>
              <a:buNone/>
              <a:defRPr/>
            </a:lvl8pPr>
            <a:lvl9pPr lvl="8" algn="l" rtl="0">
              <a:spcBef>
                <a:spcPts val="0"/>
              </a:spcBef>
              <a:spcAft>
                <a:spcPts val="0"/>
              </a:spcAft>
              <a:buClr>
                <a:schemeClr val="dk1"/>
              </a:buClr>
              <a:buSzPts val="1400"/>
              <a:buNone/>
              <a:defRPr/>
            </a:lvl9pPr>
          </a:lstStyle>
          <a:p>
            <a:endParaRPr/>
          </a:p>
        </p:txBody>
      </p:sp>
      <p:sp>
        <p:nvSpPr>
          <p:cNvPr id="374" name="Google Shape;374;g2b0ed122980_0_381"/>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buClr>
                <a:srgbClr val="888888"/>
              </a:buClr>
              <a:buSzPts val="900"/>
              <a:buFont typeface="Calibri"/>
              <a:buNone/>
              <a:defRPr/>
            </a:lvl1pPr>
            <a:lvl2pPr marL="0" marR="0" lvl="1" indent="0" algn="r" rtl="0">
              <a:spcBef>
                <a:spcPts val="0"/>
              </a:spcBef>
              <a:buClr>
                <a:srgbClr val="888888"/>
              </a:buClr>
              <a:buSzPts val="900"/>
              <a:buFont typeface="Calibri"/>
              <a:buNone/>
              <a:defRPr/>
            </a:lvl2pPr>
            <a:lvl3pPr marL="0" marR="0" lvl="2" indent="0" algn="r" rtl="0">
              <a:spcBef>
                <a:spcPts val="0"/>
              </a:spcBef>
              <a:buClr>
                <a:srgbClr val="888888"/>
              </a:buClr>
              <a:buSzPts val="900"/>
              <a:buFont typeface="Calibri"/>
              <a:buNone/>
              <a:defRPr/>
            </a:lvl3pPr>
            <a:lvl4pPr marL="0" marR="0" lvl="3" indent="0" algn="r" rtl="0">
              <a:spcBef>
                <a:spcPts val="0"/>
              </a:spcBef>
              <a:buClr>
                <a:srgbClr val="888888"/>
              </a:buClr>
              <a:buSzPts val="900"/>
              <a:buFont typeface="Calibri"/>
              <a:buNone/>
              <a:defRPr/>
            </a:lvl4pPr>
            <a:lvl5pPr marL="0" marR="0" lvl="4" indent="0" algn="r" rtl="0">
              <a:spcBef>
                <a:spcPts val="0"/>
              </a:spcBef>
              <a:buClr>
                <a:srgbClr val="888888"/>
              </a:buClr>
              <a:buSzPts val="900"/>
              <a:buFont typeface="Calibri"/>
              <a:buNone/>
              <a:defRPr/>
            </a:lvl5pPr>
            <a:lvl6pPr marL="0" marR="0" lvl="5" indent="0" algn="r" rtl="0">
              <a:spcBef>
                <a:spcPts val="0"/>
              </a:spcBef>
              <a:buClr>
                <a:srgbClr val="888888"/>
              </a:buClr>
              <a:buSzPts val="900"/>
              <a:buFont typeface="Calibri"/>
              <a:buNone/>
              <a:defRPr/>
            </a:lvl6pPr>
            <a:lvl7pPr marL="0" marR="0" lvl="6" indent="0" algn="r" rtl="0">
              <a:spcBef>
                <a:spcPts val="0"/>
              </a:spcBef>
              <a:buClr>
                <a:srgbClr val="888888"/>
              </a:buClr>
              <a:buSzPts val="900"/>
              <a:buFont typeface="Calibri"/>
              <a:buNone/>
              <a:defRPr/>
            </a:lvl7pPr>
            <a:lvl8pPr marL="0" marR="0" lvl="7" indent="0" algn="r" rtl="0">
              <a:spcBef>
                <a:spcPts val="0"/>
              </a:spcBef>
              <a:buClr>
                <a:srgbClr val="888888"/>
              </a:buClr>
              <a:buSzPts val="900"/>
              <a:buFont typeface="Calibri"/>
              <a:buNone/>
              <a:defRPr/>
            </a:lvl8pPr>
            <a:lvl9pPr marL="0" marR="0" lvl="8" indent="0" algn="r" rtl="0">
              <a:spcBef>
                <a:spcPts val="0"/>
              </a:spcBef>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5"/>
        <p:cNvGrpSpPr/>
        <p:nvPr/>
      </p:nvGrpSpPr>
      <p:grpSpPr>
        <a:xfrm>
          <a:off x="0" y="0"/>
          <a:ext cx="0" cy="0"/>
          <a:chOff x="0" y="0"/>
          <a:chExt cx="0" cy="0"/>
        </a:xfrm>
      </p:grpSpPr>
      <p:sp>
        <p:nvSpPr>
          <p:cNvPr id="376" name="Google Shape;376;g2b0ed122980_0_385"/>
          <p:cNvSpPr txBox="1">
            <a:spLocks noGrp="1"/>
          </p:cNvSpPr>
          <p:nvPr>
            <p:ph type="title"/>
          </p:nvPr>
        </p:nvSpPr>
        <p:spPr>
          <a:xfrm>
            <a:off x="457200" y="685800"/>
            <a:ext cx="3337500" cy="8571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SzPts val="3200"/>
              <a:buNone/>
              <a:defRPr sz="2400">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7" name="Google Shape;377;g2b0ed122980_0_385"/>
          <p:cNvSpPr>
            <a:spLocks noGrp="1"/>
          </p:cNvSpPr>
          <p:nvPr>
            <p:ph type="pic" idx="2"/>
          </p:nvPr>
        </p:nvSpPr>
        <p:spPr>
          <a:xfrm>
            <a:off x="4267200" y="0"/>
            <a:ext cx="7924800" cy="6858000"/>
          </a:xfrm>
          <a:prstGeom prst="rect">
            <a:avLst/>
          </a:prstGeom>
          <a:noFill/>
          <a:ln>
            <a:noFill/>
          </a:ln>
        </p:spPr>
      </p:sp>
      <p:sp>
        <p:nvSpPr>
          <p:cNvPr id="378" name="Google Shape;378;g2b0ed122980_0_385"/>
          <p:cNvSpPr txBox="1">
            <a:spLocks noGrp="1"/>
          </p:cNvSpPr>
          <p:nvPr>
            <p:ph type="body" idx="1"/>
          </p:nvPr>
        </p:nvSpPr>
        <p:spPr>
          <a:xfrm>
            <a:off x="457200" y="1828800"/>
            <a:ext cx="3337500" cy="3076500"/>
          </a:xfrm>
          <a:prstGeom prst="rect">
            <a:avLst/>
          </a:prstGeom>
          <a:noFill/>
          <a:ln>
            <a:noFill/>
          </a:ln>
        </p:spPr>
        <p:txBody>
          <a:bodyPr spcFirstLastPara="1" wrap="square" lIns="0" tIns="0" rIns="0" bIns="0" anchor="t" anchorCtr="0">
            <a:normAutofit/>
          </a:bodyPr>
          <a:lstStyle>
            <a:lvl1pPr marL="457200" lvl="0" indent="-317500" algn="l" rtl="0">
              <a:lnSpc>
                <a:spcPct val="100000"/>
              </a:lnSpc>
              <a:spcBef>
                <a:spcPts val="1600"/>
              </a:spcBef>
              <a:spcAft>
                <a:spcPts val="0"/>
              </a:spcAft>
              <a:buSzPts val="1400"/>
              <a:buFont typeface="Arial"/>
              <a:buChar char="•"/>
              <a:defRPr sz="1600">
                <a:solidFill>
                  <a:schemeClr val="dk1"/>
                </a:solidFill>
              </a:defRPr>
            </a:lvl1pPr>
            <a:lvl2pPr marL="914400" lvl="1" indent="-228600" algn="l" rtl="0">
              <a:lnSpc>
                <a:spcPct val="100000"/>
              </a:lnSpc>
              <a:spcBef>
                <a:spcPts val="500"/>
              </a:spcBef>
              <a:spcAft>
                <a:spcPts val="0"/>
              </a:spcAft>
              <a:buSzPts val="1400"/>
              <a:buNone/>
              <a:defRPr sz="1400"/>
            </a:lvl2pPr>
            <a:lvl3pPr marL="1371600" lvl="2" indent="-228600" algn="l" rtl="0">
              <a:lnSpc>
                <a:spcPct val="100000"/>
              </a:lnSpc>
              <a:spcBef>
                <a:spcPts val="500"/>
              </a:spcBef>
              <a:spcAft>
                <a:spcPts val="0"/>
              </a:spcAft>
              <a:buSzPts val="1400"/>
              <a:buNone/>
              <a:defRPr sz="1200"/>
            </a:lvl3pPr>
            <a:lvl4pPr marL="1828800" lvl="3" indent="-228600" algn="l" rtl="0">
              <a:lnSpc>
                <a:spcPct val="100000"/>
              </a:lnSpc>
              <a:spcBef>
                <a:spcPts val="500"/>
              </a:spcBef>
              <a:spcAft>
                <a:spcPts val="0"/>
              </a:spcAft>
              <a:buSzPts val="1400"/>
              <a:buNone/>
              <a:defRPr sz="1000"/>
            </a:lvl4pPr>
            <a:lvl5pPr marL="2286000" lvl="4" indent="-228600" algn="l" rtl="0">
              <a:lnSpc>
                <a:spcPct val="100000"/>
              </a:lnSpc>
              <a:spcBef>
                <a:spcPts val="500"/>
              </a:spcBef>
              <a:spcAft>
                <a:spcPts val="0"/>
              </a:spcAft>
              <a:buSzPts val="1400"/>
              <a:buNone/>
              <a:defRPr sz="1000"/>
            </a:lvl5pPr>
            <a:lvl6pPr marL="2743200" lvl="5" indent="-228600" algn="l" rtl="0">
              <a:lnSpc>
                <a:spcPct val="90000"/>
              </a:lnSpc>
              <a:spcBef>
                <a:spcPts val="500"/>
              </a:spcBef>
              <a:spcAft>
                <a:spcPts val="0"/>
              </a:spcAft>
              <a:buSzPts val="1800"/>
              <a:buNone/>
              <a:defRPr sz="1000"/>
            </a:lvl6pPr>
            <a:lvl7pPr marL="3200400" lvl="6" indent="-228600" algn="l" rtl="0">
              <a:lnSpc>
                <a:spcPct val="90000"/>
              </a:lnSpc>
              <a:spcBef>
                <a:spcPts val="500"/>
              </a:spcBef>
              <a:spcAft>
                <a:spcPts val="0"/>
              </a:spcAft>
              <a:buSzPts val="1800"/>
              <a:buNone/>
              <a:defRPr sz="1000"/>
            </a:lvl7pPr>
            <a:lvl8pPr marL="3657600" lvl="7" indent="-228600" algn="l" rtl="0">
              <a:lnSpc>
                <a:spcPct val="90000"/>
              </a:lnSpc>
              <a:spcBef>
                <a:spcPts val="500"/>
              </a:spcBef>
              <a:spcAft>
                <a:spcPts val="0"/>
              </a:spcAft>
              <a:buSzPts val="1800"/>
              <a:buNone/>
              <a:defRPr sz="1000"/>
            </a:lvl8pPr>
            <a:lvl9pPr marL="4114800" lvl="8" indent="-228600" algn="l" rtl="0">
              <a:lnSpc>
                <a:spcPct val="90000"/>
              </a:lnSpc>
              <a:spcBef>
                <a:spcPts val="500"/>
              </a:spcBef>
              <a:spcAft>
                <a:spcPts val="0"/>
              </a:spcAft>
              <a:buSzPts val="1800"/>
              <a:buNone/>
              <a:defRPr sz="1000"/>
            </a:lvl9pPr>
          </a:lstStyle>
          <a:p>
            <a:endParaRPr/>
          </a:p>
        </p:txBody>
      </p:sp>
      <p:sp>
        <p:nvSpPr>
          <p:cNvPr id="379" name="Google Shape;379;g2b0ed122980_0_385"/>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chemeClr val="lt1"/>
              </a:buClr>
              <a:buSzPts val="1400"/>
              <a:buFont typeface="Calibri"/>
              <a:buNone/>
              <a:defRPr>
                <a:solidFill>
                  <a:schemeClr val="lt1"/>
                </a:solidFill>
              </a:defRPr>
            </a:lvl1pPr>
            <a:lvl2pPr lvl="1" algn="l" rtl="0">
              <a:spcBef>
                <a:spcPts val="0"/>
              </a:spcBef>
              <a:spcAft>
                <a:spcPts val="0"/>
              </a:spcAft>
              <a:buClr>
                <a:schemeClr val="dk1"/>
              </a:buClr>
              <a:buSzPts val="1400"/>
              <a:buNone/>
              <a:defRPr/>
            </a:lvl2pPr>
            <a:lvl3pPr lvl="2" algn="l" rtl="0">
              <a:spcBef>
                <a:spcPts val="0"/>
              </a:spcBef>
              <a:spcAft>
                <a:spcPts val="0"/>
              </a:spcAft>
              <a:buClr>
                <a:schemeClr val="dk1"/>
              </a:buClr>
              <a:buSzPts val="1400"/>
              <a:buNone/>
              <a:defRPr/>
            </a:lvl3pPr>
            <a:lvl4pPr lvl="3" algn="l" rtl="0">
              <a:spcBef>
                <a:spcPts val="0"/>
              </a:spcBef>
              <a:spcAft>
                <a:spcPts val="0"/>
              </a:spcAft>
              <a:buClr>
                <a:schemeClr val="dk1"/>
              </a:buClr>
              <a:buSzPts val="1400"/>
              <a:buNone/>
              <a:defRPr/>
            </a:lvl4pPr>
            <a:lvl5pPr lvl="4" algn="l" rtl="0">
              <a:spcBef>
                <a:spcPts val="0"/>
              </a:spcBef>
              <a:spcAft>
                <a:spcPts val="0"/>
              </a:spcAft>
              <a:buClr>
                <a:schemeClr val="dk1"/>
              </a:buClr>
              <a:buSzPts val="1400"/>
              <a:buNone/>
              <a:defRPr/>
            </a:lvl5pPr>
            <a:lvl6pPr lvl="5" algn="l" rtl="0">
              <a:spcBef>
                <a:spcPts val="0"/>
              </a:spcBef>
              <a:spcAft>
                <a:spcPts val="0"/>
              </a:spcAft>
              <a:buClr>
                <a:schemeClr val="dk1"/>
              </a:buClr>
              <a:buSzPts val="1400"/>
              <a:buNone/>
              <a:defRPr/>
            </a:lvl6pPr>
            <a:lvl7pPr lvl="6" algn="l" rtl="0">
              <a:spcBef>
                <a:spcPts val="0"/>
              </a:spcBef>
              <a:spcAft>
                <a:spcPts val="0"/>
              </a:spcAft>
              <a:buClr>
                <a:schemeClr val="dk1"/>
              </a:buClr>
              <a:buSzPts val="1400"/>
              <a:buNone/>
              <a:defRPr/>
            </a:lvl7pPr>
            <a:lvl8pPr lvl="7" algn="l" rtl="0">
              <a:spcBef>
                <a:spcPts val="0"/>
              </a:spcBef>
              <a:spcAft>
                <a:spcPts val="0"/>
              </a:spcAft>
              <a:buClr>
                <a:schemeClr val="dk1"/>
              </a:buClr>
              <a:buSzPts val="1400"/>
              <a:buNone/>
              <a:defRPr/>
            </a:lvl8pPr>
            <a:lvl9pPr lvl="8" algn="l" rtl="0">
              <a:spcBef>
                <a:spcPts val="0"/>
              </a:spcBef>
              <a:spcAft>
                <a:spcPts val="0"/>
              </a:spcAft>
              <a:buClr>
                <a:schemeClr val="dk1"/>
              </a:buClr>
              <a:buSzPts val="1400"/>
              <a:buNone/>
              <a:defRPr/>
            </a:lvl9pPr>
          </a:lstStyle>
          <a:p>
            <a:endParaRPr/>
          </a:p>
        </p:txBody>
      </p:sp>
      <p:sp>
        <p:nvSpPr>
          <p:cNvPr id="380" name="Google Shape;380;g2b0ed122980_0_385"/>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lvl="0" indent="0" algn="r" rtl="0">
              <a:spcBef>
                <a:spcPts val="0"/>
              </a:spcBef>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lvl="1" indent="0" algn="r" rtl="0">
              <a:spcBef>
                <a:spcPts val="0"/>
              </a:spcBef>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lvl="2" indent="0" algn="r" rtl="0">
              <a:spcBef>
                <a:spcPts val="0"/>
              </a:spcBef>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lvl="3" indent="0" algn="r" rtl="0">
              <a:spcBef>
                <a:spcPts val="0"/>
              </a:spcBef>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lvl="4" indent="0" algn="r" rtl="0">
              <a:spcBef>
                <a:spcPts val="0"/>
              </a:spcBef>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lvl="5" indent="0" algn="r" rtl="0">
              <a:spcBef>
                <a:spcPts val="0"/>
              </a:spcBef>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lvl="6" indent="0" algn="r" rtl="0">
              <a:spcBef>
                <a:spcPts val="0"/>
              </a:spcBef>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lvl="7" indent="0" algn="r" rtl="0">
              <a:spcBef>
                <a:spcPts val="0"/>
              </a:spcBef>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lvl="8" indent="0" algn="r" rtl="0">
              <a:spcBef>
                <a:spcPts val="0"/>
              </a:spcBef>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81" name="Google Shape;381;g2b0ed122980_0_385"/>
          <p:cNvCxnSpPr/>
          <p:nvPr/>
        </p:nvCxnSpPr>
        <p:spPr>
          <a:xfrm>
            <a:off x="457200" y="457200"/>
            <a:ext cx="3337500" cy="0"/>
          </a:xfrm>
          <a:prstGeom prst="straightConnector1">
            <a:avLst/>
          </a:prstGeom>
          <a:noFill/>
          <a:ln w="19050" cap="flat" cmpd="sng">
            <a:solidFill>
              <a:srgbClr val="00205C"/>
            </a:solidFill>
            <a:prstDash val="solid"/>
            <a:round/>
            <a:headEnd type="none" w="sm" len="sm"/>
            <a:tailEnd type="none" w="sm" len="sm"/>
          </a:ln>
        </p:spPr>
      </p:cxnSp>
      <p:pic>
        <p:nvPicPr>
          <p:cNvPr id="382" name="Google Shape;382;g2b0ed122980_0_385"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383" name="Google Shape;383;g2b0ed122980_0_385" descr="Green text on a white background&#10;&#10;Description automatically generated"/>
          <p:cNvPicPr preferRelativeResize="0"/>
          <p:nvPr/>
        </p:nvPicPr>
        <p:blipFill rotWithShape="1">
          <a:blip r:embed="rId3">
            <a:alphaModFix/>
          </a:blip>
          <a:srcRect r="24630"/>
          <a:stretch/>
        </p:blipFill>
        <p:spPr>
          <a:xfrm>
            <a:off x="1918973" y="6018158"/>
            <a:ext cx="2154264" cy="68333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graphic" type="objTx">
  <p:cSld name="OBJECT_WITH_CAPTION_TEXT">
    <p:spTree>
      <p:nvGrpSpPr>
        <p:cNvPr id="1" name="Shape 384"/>
        <p:cNvGrpSpPr/>
        <p:nvPr/>
      </p:nvGrpSpPr>
      <p:grpSpPr>
        <a:xfrm>
          <a:off x="0" y="0"/>
          <a:ext cx="0" cy="0"/>
          <a:chOff x="0" y="0"/>
          <a:chExt cx="0" cy="0"/>
        </a:xfrm>
      </p:grpSpPr>
      <p:sp>
        <p:nvSpPr>
          <p:cNvPr id="385" name="Google Shape;385;g2b0ed122980_0_394"/>
          <p:cNvSpPr/>
          <p:nvPr/>
        </p:nvSpPr>
        <p:spPr>
          <a:xfrm>
            <a:off x="4259484" y="0"/>
            <a:ext cx="7932600" cy="6858000"/>
          </a:xfrm>
          <a:prstGeom prst="rect">
            <a:avLst/>
          </a:prstGeom>
          <a:solidFill>
            <a:srgbClr val="DDEFF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6" name="Google Shape;386;g2b0ed122980_0_394"/>
          <p:cNvSpPr txBox="1">
            <a:spLocks noGrp="1"/>
          </p:cNvSpPr>
          <p:nvPr>
            <p:ph type="title"/>
          </p:nvPr>
        </p:nvSpPr>
        <p:spPr>
          <a:xfrm>
            <a:off x="460435" y="685800"/>
            <a:ext cx="3335400" cy="8397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2400"/>
              <a:buFont typeface="Calibri"/>
              <a:buNone/>
              <a:defRPr sz="2400">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7" name="Google Shape;387;g2b0ed122980_0_394"/>
          <p:cNvSpPr txBox="1">
            <a:spLocks noGrp="1"/>
          </p:cNvSpPr>
          <p:nvPr>
            <p:ph type="body" idx="1"/>
          </p:nvPr>
        </p:nvSpPr>
        <p:spPr>
          <a:xfrm>
            <a:off x="5183188" y="987425"/>
            <a:ext cx="6172200" cy="4873500"/>
          </a:xfrm>
          <a:prstGeom prst="rect">
            <a:avLst/>
          </a:prstGeom>
          <a:noFill/>
          <a:ln>
            <a:noFill/>
          </a:ln>
        </p:spPr>
        <p:txBody>
          <a:bodyPr spcFirstLastPara="1" wrap="square" lIns="0" tIns="0" rIns="0" bIns="0" anchor="t" anchorCtr="0">
            <a:normAutofit/>
          </a:bodyPr>
          <a:lstStyle>
            <a:lvl1pPr marL="457200" lvl="0" indent="-431800" algn="l" rtl="0">
              <a:lnSpc>
                <a:spcPct val="100000"/>
              </a:lnSpc>
              <a:spcBef>
                <a:spcPts val="1000"/>
              </a:spcBef>
              <a:spcAft>
                <a:spcPts val="0"/>
              </a:spcAft>
              <a:buClr>
                <a:schemeClr val="dk1"/>
              </a:buClr>
              <a:buSzPts val="3200"/>
              <a:buChar char="•"/>
              <a:defRPr sz="3200"/>
            </a:lvl1pPr>
            <a:lvl2pPr marL="914400" lvl="1" indent="-406400" algn="l" rtl="0">
              <a:lnSpc>
                <a:spcPct val="100000"/>
              </a:lnSpc>
              <a:spcBef>
                <a:spcPts val="500"/>
              </a:spcBef>
              <a:spcAft>
                <a:spcPts val="0"/>
              </a:spcAft>
              <a:buClr>
                <a:schemeClr val="dk1"/>
              </a:buClr>
              <a:buSzPts val="2800"/>
              <a:buChar char="•"/>
              <a:defRPr sz="2800"/>
            </a:lvl2pPr>
            <a:lvl3pPr marL="1371600" lvl="2" indent="-381000" algn="l" rtl="0">
              <a:lnSpc>
                <a:spcPct val="100000"/>
              </a:lnSpc>
              <a:spcBef>
                <a:spcPts val="500"/>
              </a:spcBef>
              <a:spcAft>
                <a:spcPts val="0"/>
              </a:spcAft>
              <a:buClr>
                <a:schemeClr val="dk1"/>
              </a:buClr>
              <a:buSzPts val="2400"/>
              <a:buChar char="•"/>
              <a:defRPr sz="2400"/>
            </a:lvl3pPr>
            <a:lvl4pPr marL="1828800" lvl="3" indent="-355600" algn="l" rtl="0">
              <a:lnSpc>
                <a:spcPct val="100000"/>
              </a:lnSpc>
              <a:spcBef>
                <a:spcPts val="500"/>
              </a:spcBef>
              <a:spcAft>
                <a:spcPts val="0"/>
              </a:spcAft>
              <a:buClr>
                <a:schemeClr val="dk1"/>
              </a:buClr>
              <a:buSzPts val="2000"/>
              <a:buChar char="•"/>
              <a:defRPr sz="2000"/>
            </a:lvl4pPr>
            <a:lvl5pPr marL="2286000" lvl="4" indent="-355600" algn="l" rtl="0">
              <a:lnSpc>
                <a:spcPct val="10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88" name="Google Shape;388;g2b0ed122980_0_394"/>
          <p:cNvSpPr txBox="1">
            <a:spLocks noGrp="1"/>
          </p:cNvSpPr>
          <p:nvPr>
            <p:ph type="body" idx="2"/>
          </p:nvPr>
        </p:nvSpPr>
        <p:spPr>
          <a:xfrm>
            <a:off x="457200" y="1828801"/>
            <a:ext cx="3335400" cy="39522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1400"/>
              <a:buFont typeface="Calibri"/>
              <a:buNone/>
              <a:defRPr sz="1400"/>
            </a:lvl1pPr>
            <a:lvl2pPr marL="914400" lvl="1" indent="-228600" algn="l" rtl="0">
              <a:lnSpc>
                <a:spcPct val="100000"/>
              </a:lnSpc>
              <a:spcBef>
                <a:spcPts val="500"/>
              </a:spcBef>
              <a:spcAft>
                <a:spcPts val="0"/>
              </a:spcAft>
              <a:buClr>
                <a:schemeClr val="dk1"/>
              </a:buClr>
              <a:buSzPts val="1400"/>
              <a:buNone/>
              <a:defRPr sz="1400"/>
            </a:lvl2pPr>
            <a:lvl3pPr marL="1371600" lvl="2" indent="-228600" algn="l" rtl="0">
              <a:lnSpc>
                <a:spcPct val="100000"/>
              </a:lnSpc>
              <a:spcBef>
                <a:spcPts val="500"/>
              </a:spcBef>
              <a:spcAft>
                <a:spcPts val="0"/>
              </a:spcAft>
              <a:buClr>
                <a:schemeClr val="dk1"/>
              </a:buClr>
              <a:buSzPts val="1200"/>
              <a:buNone/>
              <a:defRPr sz="1200"/>
            </a:lvl3pPr>
            <a:lvl4pPr marL="1828800" lvl="3" indent="-228600" algn="l" rtl="0">
              <a:lnSpc>
                <a:spcPct val="100000"/>
              </a:lnSpc>
              <a:spcBef>
                <a:spcPts val="500"/>
              </a:spcBef>
              <a:spcAft>
                <a:spcPts val="0"/>
              </a:spcAft>
              <a:buClr>
                <a:schemeClr val="dk1"/>
              </a:buClr>
              <a:buSzPts val="1000"/>
              <a:buNone/>
              <a:defRPr sz="1000"/>
            </a:lvl4pPr>
            <a:lvl5pPr marL="2286000" lvl="4" indent="-228600" algn="l" rtl="0">
              <a:lnSpc>
                <a:spcPct val="10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89" name="Google Shape;389;g2b0ed122980_0_394"/>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rgbClr val="00205C"/>
              </a:buClr>
              <a:buSzPts val="1400"/>
              <a:buFont typeface="Calibri"/>
              <a:buNone/>
              <a:defRPr>
                <a:solidFill>
                  <a:srgbClr val="00205C"/>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390" name="Google Shape;390;g2b0ed122980_0_394"/>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91" name="Google Shape;391;g2b0ed122980_0_394"/>
          <p:cNvCxnSpPr/>
          <p:nvPr/>
        </p:nvCxnSpPr>
        <p:spPr>
          <a:xfrm>
            <a:off x="457200" y="457200"/>
            <a:ext cx="3338700" cy="0"/>
          </a:xfrm>
          <a:prstGeom prst="straightConnector1">
            <a:avLst/>
          </a:prstGeom>
          <a:noFill/>
          <a:ln w="19050" cap="flat" cmpd="sng">
            <a:solidFill>
              <a:srgbClr val="00205C"/>
            </a:solidFill>
            <a:prstDash val="solid"/>
            <a:miter lim="800000"/>
            <a:headEnd type="none" w="sm" len="sm"/>
            <a:tailEnd type="none" w="sm" len="sm"/>
          </a:ln>
        </p:spPr>
      </p:cxnSp>
      <p:pic>
        <p:nvPicPr>
          <p:cNvPr id="392" name="Google Shape;392;g2b0ed122980_0_394"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393" name="Google Shape;393;g2b0ed122980_0_394" descr="Green text on a white background&#10;&#10;Description automatically generated"/>
          <p:cNvPicPr preferRelativeResize="0"/>
          <p:nvPr/>
        </p:nvPicPr>
        <p:blipFill rotWithShape="1">
          <a:blip r:embed="rId3">
            <a:alphaModFix/>
          </a:blip>
          <a:srcRect r="24630"/>
          <a:stretch/>
        </p:blipFill>
        <p:spPr>
          <a:xfrm>
            <a:off x="1918973" y="6018158"/>
            <a:ext cx="2154264" cy="68333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_light blue">
  <p:cSld name="Title and Content_light blue">
    <p:spTree>
      <p:nvGrpSpPr>
        <p:cNvPr id="1" name="Shape 394"/>
        <p:cNvGrpSpPr/>
        <p:nvPr/>
      </p:nvGrpSpPr>
      <p:grpSpPr>
        <a:xfrm>
          <a:off x="0" y="0"/>
          <a:ext cx="0" cy="0"/>
          <a:chOff x="0" y="0"/>
          <a:chExt cx="0" cy="0"/>
        </a:xfrm>
      </p:grpSpPr>
      <p:sp>
        <p:nvSpPr>
          <p:cNvPr id="395" name="Google Shape;395;g2b0ed122980_0_404"/>
          <p:cNvSpPr txBox="1">
            <a:spLocks noGrp="1"/>
          </p:cNvSpPr>
          <p:nvPr>
            <p:ph type="title"/>
          </p:nvPr>
        </p:nvSpPr>
        <p:spPr>
          <a:xfrm>
            <a:off x="457200" y="685800"/>
            <a:ext cx="4572000" cy="10050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3200"/>
              <a:buFont typeface="Calibri"/>
              <a:buNone/>
              <a:defRPr>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6" name="Google Shape;396;g2b0ed122980_0_404"/>
          <p:cNvSpPr txBox="1">
            <a:spLocks noGrp="1"/>
          </p:cNvSpPr>
          <p:nvPr>
            <p:ph type="body" idx="1"/>
          </p:nvPr>
        </p:nvSpPr>
        <p:spPr>
          <a:xfrm>
            <a:off x="457200" y="1825625"/>
            <a:ext cx="4572000" cy="38844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Clr>
                <a:schemeClr val="dk1"/>
              </a:buClr>
              <a:buSzPts val="1400"/>
              <a:buNone/>
              <a:defRPr/>
            </a:lvl1pPr>
            <a:lvl2pPr marL="914400" lvl="1" indent="-228600" algn="l" rtl="0">
              <a:lnSpc>
                <a:spcPct val="100000"/>
              </a:lnSpc>
              <a:spcBef>
                <a:spcPts val="0"/>
              </a:spcBef>
              <a:spcAft>
                <a:spcPts val="0"/>
              </a:spcAft>
              <a:buClr>
                <a:schemeClr val="dk1"/>
              </a:buClr>
              <a:buSzPts val="1400"/>
              <a:buNone/>
              <a:defRPr/>
            </a:lvl2pPr>
            <a:lvl3pPr marL="1371600" lvl="2" indent="-228600" algn="l" rtl="0">
              <a:lnSpc>
                <a:spcPct val="100000"/>
              </a:lnSpc>
              <a:spcBef>
                <a:spcPts val="0"/>
              </a:spcBef>
              <a:spcAft>
                <a:spcPts val="0"/>
              </a:spcAft>
              <a:buClr>
                <a:schemeClr val="dk1"/>
              </a:buClr>
              <a:buSzPts val="1400"/>
              <a:buNone/>
              <a:defRPr/>
            </a:lvl3pPr>
            <a:lvl4pPr marL="1828800" lvl="3" indent="-228600" algn="l" rtl="0">
              <a:lnSpc>
                <a:spcPct val="100000"/>
              </a:lnSpc>
              <a:spcBef>
                <a:spcPts val="0"/>
              </a:spcBef>
              <a:spcAft>
                <a:spcPts val="0"/>
              </a:spcAft>
              <a:buClr>
                <a:schemeClr val="dk1"/>
              </a:buClr>
              <a:buSzPts val="1400"/>
              <a:buNone/>
              <a:defRPr/>
            </a:lvl4pPr>
            <a:lvl5pPr marL="2286000" lvl="4" indent="-228600" algn="l" rtl="0">
              <a:lnSpc>
                <a:spcPct val="100000"/>
              </a:lnSpc>
              <a:spcBef>
                <a:spcPts val="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7" name="Google Shape;397;g2b0ed122980_0_404"/>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98" name="Google Shape;398;g2b0ed122980_0_404"/>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399" name="Google Shape;399;g2b0ed122980_0_404"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400" name="Google Shape;400;g2b0ed122980_0_404" descr="Green text on a white background&#10;&#10;Description automatically generated"/>
          <p:cNvPicPr preferRelativeResize="0"/>
          <p:nvPr/>
        </p:nvPicPr>
        <p:blipFill rotWithShape="1">
          <a:blip r:embed="rId3">
            <a:alphaModFix/>
          </a:blip>
          <a:srcRect r="24630"/>
          <a:stretch/>
        </p:blipFill>
        <p:spPr>
          <a:xfrm>
            <a:off x="1918973" y="6018158"/>
            <a:ext cx="2154264" cy="68333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wo columns long_lt blue">
  <p:cSld name="1_Title and Content Two columns long_lt blue">
    <p:spTree>
      <p:nvGrpSpPr>
        <p:cNvPr id="1" name="Shape 45"/>
        <p:cNvGrpSpPr/>
        <p:nvPr/>
      </p:nvGrpSpPr>
      <p:grpSpPr>
        <a:xfrm>
          <a:off x="0" y="0"/>
          <a:ext cx="0" cy="0"/>
          <a:chOff x="0" y="0"/>
          <a:chExt cx="0" cy="0"/>
        </a:xfrm>
      </p:grpSpPr>
      <p:sp>
        <p:nvSpPr>
          <p:cNvPr id="46" name="Google Shape;46;p47"/>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7"/>
          <p:cNvSpPr txBox="1">
            <a:spLocks noGrp="1"/>
          </p:cNvSpPr>
          <p:nvPr>
            <p:ph type="body" idx="1"/>
          </p:nvPr>
        </p:nvSpPr>
        <p:spPr>
          <a:xfrm>
            <a:off x="457200" y="2517751"/>
            <a:ext cx="5486398"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7"/>
          <p:cNvSpPr txBox="1">
            <a:spLocks noGrp="1"/>
          </p:cNvSpPr>
          <p:nvPr>
            <p:ph type="body" idx="2"/>
          </p:nvPr>
        </p:nvSpPr>
        <p:spPr>
          <a:xfrm>
            <a:off x="6248403" y="2517751"/>
            <a:ext cx="5486400"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47"/>
          <p:cNvSpPr txBox="1">
            <a:spLocks noGrp="1"/>
          </p:cNvSpPr>
          <p:nvPr>
            <p:ph type="body" idx="3"/>
          </p:nvPr>
        </p:nvSpPr>
        <p:spPr>
          <a:xfrm>
            <a:off x="457200" y="1828800"/>
            <a:ext cx="5486399"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7"/>
          <p:cNvSpPr txBox="1">
            <a:spLocks noGrp="1"/>
          </p:cNvSpPr>
          <p:nvPr>
            <p:ph type="body" idx="4"/>
          </p:nvPr>
        </p:nvSpPr>
        <p:spPr>
          <a:xfrm>
            <a:off x="6248404" y="1828800"/>
            <a:ext cx="5494112"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52" name="Google Shape;52;p47"/>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3" name="Google Shape;53;p47"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54" name="Google Shape;54;p47"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wo columns long">
  <p:cSld name="Title and Content Two columns long">
    <p:spTree>
      <p:nvGrpSpPr>
        <p:cNvPr id="1" name="Shape 401"/>
        <p:cNvGrpSpPr/>
        <p:nvPr/>
      </p:nvGrpSpPr>
      <p:grpSpPr>
        <a:xfrm>
          <a:off x="0" y="0"/>
          <a:ext cx="0" cy="0"/>
          <a:chOff x="0" y="0"/>
          <a:chExt cx="0" cy="0"/>
        </a:xfrm>
      </p:grpSpPr>
      <p:sp>
        <p:nvSpPr>
          <p:cNvPr id="402" name="Google Shape;402;g2b0ed122980_0_411"/>
          <p:cNvSpPr txBox="1">
            <a:spLocks noGrp="1"/>
          </p:cNvSpPr>
          <p:nvPr>
            <p:ph type="title"/>
          </p:nvPr>
        </p:nvSpPr>
        <p:spPr>
          <a:xfrm>
            <a:off x="457200" y="685800"/>
            <a:ext cx="5486400" cy="10050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3200"/>
              <a:buFont typeface="Calibri"/>
              <a:buNone/>
              <a:defRPr>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3" name="Google Shape;403;g2b0ed122980_0_411"/>
          <p:cNvSpPr txBox="1">
            <a:spLocks noGrp="1"/>
          </p:cNvSpPr>
          <p:nvPr>
            <p:ph type="body" idx="1"/>
          </p:nvPr>
        </p:nvSpPr>
        <p:spPr>
          <a:xfrm>
            <a:off x="457200" y="2517751"/>
            <a:ext cx="5486400" cy="31923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1000"/>
              </a:spcBef>
              <a:spcAft>
                <a:spcPts val="0"/>
              </a:spcAft>
              <a:buClr>
                <a:schemeClr val="dk1"/>
              </a:buClr>
              <a:buSzPts val="1800"/>
              <a:buChar char="•"/>
              <a:defRPr/>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4" name="Google Shape;404;g2b0ed122980_0_411"/>
          <p:cNvSpPr txBox="1">
            <a:spLocks noGrp="1"/>
          </p:cNvSpPr>
          <p:nvPr>
            <p:ph type="body" idx="2"/>
          </p:nvPr>
        </p:nvSpPr>
        <p:spPr>
          <a:xfrm>
            <a:off x="6248403" y="2517751"/>
            <a:ext cx="5486400" cy="31923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1000"/>
              </a:spcBef>
              <a:spcAft>
                <a:spcPts val="0"/>
              </a:spcAft>
              <a:buClr>
                <a:schemeClr val="dk1"/>
              </a:buClr>
              <a:buSzPts val="1800"/>
              <a:buChar char="•"/>
              <a:defRPr/>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5" name="Google Shape;405;g2b0ed122980_0_411"/>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06" name="Google Shape;406;g2b0ed122980_0_411"/>
          <p:cNvSpPr txBox="1">
            <a:spLocks noGrp="1"/>
          </p:cNvSpPr>
          <p:nvPr>
            <p:ph type="body" idx="3"/>
          </p:nvPr>
        </p:nvSpPr>
        <p:spPr>
          <a:xfrm>
            <a:off x="457200" y="1828800"/>
            <a:ext cx="5486400" cy="5508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Clr>
                <a:srgbClr val="00205C"/>
              </a:buClr>
              <a:buSzPts val="1800"/>
              <a:buNone/>
              <a:defRPr sz="1800" b="1">
                <a:solidFill>
                  <a:srgbClr val="00205C"/>
                </a:solidFill>
              </a:defRPr>
            </a:lvl1pPr>
            <a:lvl2pPr marL="914400" lvl="1" indent="-228600" algn="l" rtl="0">
              <a:lnSpc>
                <a:spcPct val="100000"/>
              </a:lnSpc>
              <a:spcBef>
                <a:spcPts val="500"/>
              </a:spcBef>
              <a:spcAft>
                <a:spcPts val="0"/>
              </a:spcAft>
              <a:buClr>
                <a:schemeClr val="dk1"/>
              </a:buClr>
              <a:buSzPts val="2000"/>
              <a:buNone/>
              <a:defRPr sz="2000" b="1"/>
            </a:lvl2pPr>
            <a:lvl3pPr marL="1371600" lvl="2" indent="-228600" algn="l" rtl="0">
              <a:lnSpc>
                <a:spcPct val="100000"/>
              </a:lnSpc>
              <a:spcBef>
                <a:spcPts val="500"/>
              </a:spcBef>
              <a:spcAft>
                <a:spcPts val="0"/>
              </a:spcAft>
              <a:buClr>
                <a:schemeClr val="dk1"/>
              </a:buClr>
              <a:buSzPts val="1800"/>
              <a:buNone/>
              <a:defRPr sz="1800" b="1"/>
            </a:lvl3pPr>
            <a:lvl4pPr marL="1828800" lvl="3" indent="-228600" algn="l" rtl="0">
              <a:lnSpc>
                <a:spcPct val="100000"/>
              </a:lnSpc>
              <a:spcBef>
                <a:spcPts val="500"/>
              </a:spcBef>
              <a:spcAft>
                <a:spcPts val="0"/>
              </a:spcAft>
              <a:buClr>
                <a:schemeClr val="dk1"/>
              </a:buClr>
              <a:buSzPts val="1600"/>
              <a:buNone/>
              <a:defRPr sz="1600" b="1"/>
            </a:lvl4pPr>
            <a:lvl5pPr marL="2286000" lvl="4" indent="-228600" algn="l" rtl="0">
              <a:lnSpc>
                <a:spcPct val="10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07" name="Google Shape;407;g2b0ed122980_0_411"/>
          <p:cNvSpPr txBox="1">
            <a:spLocks noGrp="1"/>
          </p:cNvSpPr>
          <p:nvPr>
            <p:ph type="body" idx="4"/>
          </p:nvPr>
        </p:nvSpPr>
        <p:spPr>
          <a:xfrm>
            <a:off x="6248404" y="1828800"/>
            <a:ext cx="5494200" cy="5508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Clr>
                <a:srgbClr val="00205C"/>
              </a:buClr>
              <a:buSzPts val="1800"/>
              <a:buNone/>
              <a:defRPr sz="1800" b="1">
                <a:solidFill>
                  <a:srgbClr val="00205C"/>
                </a:solidFill>
              </a:defRPr>
            </a:lvl1pPr>
            <a:lvl2pPr marL="914400" lvl="1" indent="-228600" algn="l" rtl="0">
              <a:lnSpc>
                <a:spcPct val="100000"/>
              </a:lnSpc>
              <a:spcBef>
                <a:spcPts val="500"/>
              </a:spcBef>
              <a:spcAft>
                <a:spcPts val="0"/>
              </a:spcAft>
              <a:buClr>
                <a:schemeClr val="dk1"/>
              </a:buClr>
              <a:buSzPts val="2000"/>
              <a:buNone/>
              <a:defRPr sz="2000" b="1"/>
            </a:lvl2pPr>
            <a:lvl3pPr marL="1371600" lvl="2" indent="-228600" algn="l" rtl="0">
              <a:lnSpc>
                <a:spcPct val="100000"/>
              </a:lnSpc>
              <a:spcBef>
                <a:spcPts val="500"/>
              </a:spcBef>
              <a:spcAft>
                <a:spcPts val="0"/>
              </a:spcAft>
              <a:buClr>
                <a:schemeClr val="dk1"/>
              </a:buClr>
              <a:buSzPts val="1800"/>
              <a:buNone/>
              <a:defRPr sz="1800" b="1"/>
            </a:lvl3pPr>
            <a:lvl4pPr marL="1828800" lvl="3" indent="-228600" algn="l" rtl="0">
              <a:lnSpc>
                <a:spcPct val="100000"/>
              </a:lnSpc>
              <a:spcBef>
                <a:spcPts val="500"/>
              </a:spcBef>
              <a:spcAft>
                <a:spcPts val="0"/>
              </a:spcAft>
              <a:buClr>
                <a:schemeClr val="dk1"/>
              </a:buClr>
              <a:buSzPts val="1600"/>
              <a:buNone/>
              <a:defRPr sz="1600" b="1"/>
            </a:lvl4pPr>
            <a:lvl5pPr marL="2286000" lvl="4" indent="-228600" algn="l" rtl="0">
              <a:lnSpc>
                <a:spcPct val="10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cxnSp>
        <p:nvCxnSpPr>
          <p:cNvPr id="408" name="Google Shape;408;g2b0ed122980_0_41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Title and Content Two columns long_lt blue">
  <p:cSld name="1_Title and Content Two columns long_lt blue">
    <p:bg>
      <p:bgPr>
        <a:solidFill>
          <a:schemeClr val="lt1"/>
        </a:solidFill>
        <a:effectLst/>
      </p:bgPr>
    </p:bg>
    <p:spTree>
      <p:nvGrpSpPr>
        <p:cNvPr id="1" name="Shape 409"/>
        <p:cNvGrpSpPr/>
        <p:nvPr/>
      </p:nvGrpSpPr>
      <p:grpSpPr>
        <a:xfrm>
          <a:off x="0" y="0"/>
          <a:ext cx="0" cy="0"/>
          <a:chOff x="0" y="0"/>
          <a:chExt cx="0" cy="0"/>
        </a:xfrm>
      </p:grpSpPr>
      <p:sp>
        <p:nvSpPr>
          <p:cNvPr id="410" name="Google Shape;410;g2b0ed122980_0_419"/>
          <p:cNvSpPr txBox="1">
            <a:spLocks noGrp="1"/>
          </p:cNvSpPr>
          <p:nvPr>
            <p:ph type="title"/>
          </p:nvPr>
        </p:nvSpPr>
        <p:spPr>
          <a:xfrm>
            <a:off x="457200" y="685800"/>
            <a:ext cx="5486400" cy="10050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SzPts val="3200"/>
              <a:buNone/>
              <a:defRPr>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1" name="Google Shape;411;g2b0ed122980_0_419"/>
          <p:cNvSpPr txBox="1">
            <a:spLocks noGrp="1"/>
          </p:cNvSpPr>
          <p:nvPr>
            <p:ph type="body" idx="1"/>
          </p:nvPr>
        </p:nvSpPr>
        <p:spPr>
          <a:xfrm>
            <a:off x="457200" y="2517751"/>
            <a:ext cx="5486400" cy="3192300"/>
          </a:xfrm>
          <a:prstGeom prst="rect">
            <a:avLst/>
          </a:prstGeom>
          <a:noFill/>
          <a:ln>
            <a:noFill/>
          </a:ln>
        </p:spPr>
        <p:txBody>
          <a:bodyPr spcFirstLastPara="1" wrap="square" lIns="0" tIns="0" rIns="0" bIns="0" anchor="t" anchorCtr="0">
            <a:normAutofit/>
          </a:bodyPr>
          <a:lstStyle>
            <a:lvl1pPr marL="457200" lvl="0" indent="-317500" algn="l" rtl="0">
              <a:lnSpc>
                <a:spcPct val="100000"/>
              </a:lnSpc>
              <a:spcBef>
                <a:spcPts val="1000"/>
              </a:spcBef>
              <a:spcAft>
                <a:spcPts val="0"/>
              </a:spcAft>
              <a:buSzPts val="14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
        <p:nvSpPr>
          <p:cNvPr id="412" name="Google Shape;412;g2b0ed122980_0_419"/>
          <p:cNvSpPr txBox="1">
            <a:spLocks noGrp="1"/>
          </p:cNvSpPr>
          <p:nvPr>
            <p:ph type="body" idx="2"/>
          </p:nvPr>
        </p:nvSpPr>
        <p:spPr>
          <a:xfrm>
            <a:off x="6248403" y="2517751"/>
            <a:ext cx="5486400" cy="3192300"/>
          </a:xfrm>
          <a:prstGeom prst="rect">
            <a:avLst/>
          </a:prstGeom>
          <a:noFill/>
          <a:ln>
            <a:noFill/>
          </a:ln>
        </p:spPr>
        <p:txBody>
          <a:bodyPr spcFirstLastPara="1" wrap="square" lIns="0" tIns="0" rIns="0" bIns="0" anchor="t" anchorCtr="0">
            <a:normAutofit/>
          </a:bodyPr>
          <a:lstStyle>
            <a:lvl1pPr marL="457200" lvl="0" indent="-317500" algn="l" rtl="0">
              <a:lnSpc>
                <a:spcPct val="100000"/>
              </a:lnSpc>
              <a:spcBef>
                <a:spcPts val="1000"/>
              </a:spcBef>
              <a:spcAft>
                <a:spcPts val="0"/>
              </a:spcAft>
              <a:buSzPts val="1400"/>
              <a:buChar char="•"/>
              <a:defRPr/>
            </a:lvl1pPr>
            <a:lvl2pPr marL="914400" lvl="1" indent="-317500" algn="l" rtl="0">
              <a:lnSpc>
                <a:spcPct val="100000"/>
              </a:lnSpc>
              <a:spcBef>
                <a:spcPts val="5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
        <p:nvSpPr>
          <p:cNvPr id="413" name="Google Shape;413;g2b0ed122980_0_419"/>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rgbClr val="00205C"/>
              </a:buClr>
              <a:buSzPts val="1400"/>
              <a:buFont typeface="Calibri"/>
              <a:buNone/>
              <a:defRPr>
                <a:solidFill>
                  <a:srgbClr val="00205C"/>
                </a:solidFill>
              </a:defRPr>
            </a:lvl1pPr>
            <a:lvl2pPr lvl="1" algn="l" rtl="0">
              <a:spcBef>
                <a:spcPts val="0"/>
              </a:spcBef>
              <a:spcAft>
                <a:spcPts val="0"/>
              </a:spcAft>
              <a:buClr>
                <a:schemeClr val="dk1"/>
              </a:buClr>
              <a:buSzPts val="1400"/>
              <a:buNone/>
              <a:defRPr/>
            </a:lvl2pPr>
            <a:lvl3pPr lvl="2" algn="l" rtl="0">
              <a:spcBef>
                <a:spcPts val="0"/>
              </a:spcBef>
              <a:spcAft>
                <a:spcPts val="0"/>
              </a:spcAft>
              <a:buClr>
                <a:schemeClr val="dk1"/>
              </a:buClr>
              <a:buSzPts val="1400"/>
              <a:buNone/>
              <a:defRPr/>
            </a:lvl3pPr>
            <a:lvl4pPr lvl="3" algn="l" rtl="0">
              <a:spcBef>
                <a:spcPts val="0"/>
              </a:spcBef>
              <a:spcAft>
                <a:spcPts val="0"/>
              </a:spcAft>
              <a:buClr>
                <a:schemeClr val="dk1"/>
              </a:buClr>
              <a:buSzPts val="1400"/>
              <a:buNone/>
              <a:defRPr/>
            </a:lvl4pPr>
            <a:lvl5pPr lvl="4" algn="l" rtl="0">
              <a:spcBef>
                <a:spcPts val="0"/>
              </a:spcBef>
              <a:spcAft>
                <a:spcPts val="0"/>
              </a:spcAft>
              <a:buClr>
                <a:schemeClr val="dk1"/>
              </a:buClr>
              <a:buSzPts val="1400"/>
              <a:buNone/>
              <a:defRPr/>
            </a:lvl5pPr>
            <a:lvl6pPr lvl="5" algn="l" rtl="0">
              <a:spcBef>
                <a:spcPts val="0"/>
              </a:spcBef>
              <a:spcAft>
                <a:spcPts val="0"/>
              </a:spcAft>
              <a:buClr>
                <a:schemeClr val="dk1"/>
              </a:buClr>
              <a:buSzPts val="1400"/>
              <a:buNone/>
              <a:defRPr/>
            </a:lvl6pPr>
            <a:lvl7pPr lvl="6" algn="l" rtl="0">
              <a:spcBef>
                <a:spcPts val="0"/>
              </a:spcBef>
              <a:spcAft>
                <a:spcPts val="0"/>
              </a:spcAft>
              <a:buClr>
                <a:schemeClr val="dk1"/>
              </a:buClr>
              <a:buSzPts val="1400"/>
              <a:buNone/>
              <a:defRPr/>
            </a:lvl7pPr>
            <a:lvl8pPr lvl="7" algn="l" rtl="0">
              <a:spcBef>
                <a:spcPts val="0"/>
              </a:spcBef>
              <a:spcAft>
                <a:spcPts val="0"/>
              </a:spcAft>
              <a:buClr>
                <a:schemeClr val="dk1"/>
              </a:buClr>
              <a:buSzPts val="1400"/>
              <a:buNone/>
              <a:defRPr/>
            </a:lvl8pPr>
            <a:lvl9pPr lvl="8" algn="l" rtl="0">
              <a:spcBef>
                <a:spcPts val="0"/>
              </a:spcBef>
              <a:spcAft>
                <a:spcPts val="0"/>
              </a:spcAft>
              <a:buClr>
                <a:schemeClr val="dk1"/>
              </a:buClr>
              <a:buSzPts val="1400"/>
              <a:buNone/>
              <a:defRPr/>
            </a:lvl9pPr>
          </a:lstStyle>
          <a:p>
            <a:endParaRPr/>
          </a:p>
        </p:txBody>
      </p:sp>
      <p:sp>
        <p:nvSpPr>
          <p:cNvPr id="414" name="Google Shape;414;g2b0ed122980_0_419"/>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lvl="0" indent="0" algn="r" rtl="0">
              <a:spcBef>
                <a:spcPts val="0"/>
              </a:spcBef>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lvl="1" indent="0" algn="r" rtl="0">
              <a:spcBef>
                <a:spcPts val="0"/>
              </a:spcBef>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lvl="2" indent="0" algn="r" rtl="0">
              <a:spcBef>
                <a:spcPts val="0"/>
              </a:spcBef>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lvl="3" indent="0" algn="r" rtl="0">
              <a:spcBef>
                <a:spcPts val="0"/>
              </a:spcBef>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lvl="4" indent="0" algn="r" rtl="0">
              <a:spcBef>
                <a:spcPts val="0"/>
              </a:spcBef>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lvl="5" indent="0" algn="r" rtl="0">
              <a:spcBef>
                <a:spcPts val="0"/>
              </a:spcBef>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lvl="6" indent="0" algn="r" rtl="0">
              <a:spcBef>
                <a:spcPts val="0"/>
              </a:spcBef>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lvl="7" indent="0" algn="r" rtl="0">
              <a:spcBef>
                <a:spcPts val="0"/>
              </a:spcBef>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lvl="8" indent="0" algn="r" rtl="0">
              <a:spcBef>
                <a:spcPts val="0"/>
              </a:spcBef>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15" name="Google Shape;415;g2b0ed122980_0_419"/>
          <p:cNvSpPr txBox="1">
            <a:spLocks noGrp="1"/>
          </p:cNvSpPr>
          <p:nvPr>
            <p:ph type="body" idx="3"/>
          </p:nvPr>
        </p:nvSpPr>
        <p:spPr>
          <a:xfrm>
            <a:off x="457200" y="1828800"/>
            <a:ext cx="5486400" cy="5508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SzPts val="1400"/>
              <a:buNone/>
              <a:defRPr sz="1800" b="1">
                <a:solidFill>
                  <a:srgbClr val="00205C"/>
                </a:solidFill>
              </a:defRPr>
            </a:lvl1pPr>
            <a:lvl2pPr marL="914400" lvl="1" indent="-228600" algn="l" rtl="0">
              <a:lnSpc>
                <a:spcPct val="100000"/>
              </a:lnSpc>
              <a:spcBef>
                <a:spcPts val="500"/>
              </a:spcBef>
              <a:spcAft>
                <a:spcPts val="0"/>
              </a:spcAft>
              <a:buSzPts val="1400"/>
              <a:buNone/>
              <a:defRPr sz="2000" b="1"/>
            </a:lvl2pPr>
            <a:lvl3pPr marL="1371600" lvl="2" indent="-228600" algn="l" rtl="0">
              <a:lnSpc>
                <a:spcPct val="100000"/>
              </a:lnSpc>
              <a:spcBef>
                <a:spcPts val="500"/>
              </a:spcBef>
              <a:spcAft>
                <a:spcPts val="0"/>
              </a:spcAft>
              <a:buSzPts val="1400"/>
              <a:buNone/>
              <a:defRPr sz="1800" b="1"/>
            </a:lvl3pPr>
            <a:lvl4pPr marL="1828800" lvl="3" indent="-228600" algn="l" rtl="0">
              <a:lnSpc>
                <a:spcPct val="100000"/>
              </a:lnSpc>
              <a:spcBef>
                <a:spcPts val="500"/>
              </a:spcBef>
              <a:spcAft>
                <a:spcPts val="0"/>
              </a:spcAft>
              <a:buSzPts val="1400"/>
              <a:buNone/>
              <a:defRPr sz="1600" b="1"/>
            </a:lvl4pPr>
            <a:lvl5pPr marL="2286000" lvl="4" indent="-228600" algn="l" rtl="0">
              <a:lnSpc>
                <a:spcPct val="100000"/>
              </a:lnSpc>
              <a:spcBef>
                <a:spcPts val="500"/>
              </a:spcBef>
              <a:spcAft>
                <a:spcPts val="0"/>
              </a:spcAft>
              <a:buSzPts val="1400"/>
              <a:buNone/>
              <a:defRPr sz="1600" b="1"/>
            </a:lvl5pPr>
            <a:lvl6pPr marL="2743200" lvl="5" indent="-228600" algn="l" rtl="0">
              <a:lnSpc>
                <a:spcPct val="90000"/>
              </a:lnSpc>
              <a:spcBef>
                <a:spcPts val="500"/>
              </a:spcBef>
              <a:spcAft>
                <a:spcPts val="0"/>
              </a:spcAft>
              <a:buSzPts val="1800"/>
              <a:buNone/>
              <a:defRPr sz="1600" b="1"/>
            </a:lvl6pPr>
            <a:lvl7pPr marL="3200400" lvl="6" indent="-228600" algn="l" rtl="0">
              <a:lnSpc>
                <a:spcPct val="90000"/>
              </a:lnSpc>
              <a:spcBef>
                <a:spcPts val="500"/>
              </a:spcBef>
              <a:spcAft>
                <a:spcPts val="0"/>
              </a:spcAft>
              <a:buSzPts val="1800"/>
              <a:buNone/>
              <a:defRPr sz="1600" b="1"/>
            </a:lvl7pPr>
            <a:lvl8pPr marL="3657600" lvl="7" indent="-228600" algn="l" rtl="0">
              <a:lnSpc>
                <a:spcPct val="90000"/>
              </a:lnSpc>
              <a:spcBef>
                <a:spcPts val="500"/>
              </a:spcBef>
              <a:spcAft>
                <a:spcPts val="0"/>
              </a:spcAft>
              <a:buSzPts val="1800"/>
              <a:buNone/>
              <a:defRPr sz="1600" b="1"/>
            </a:lvl8pPr>
            <a:lvl9pPr marL="4114800" lvl="8" indent="-228600" algn="l" rtl="0">
              <a:lnSpc>
                <a:spcPct val="90000"/>
              </a:lnSpc>
              <a:spcBef>
                <a:spcPts val="500"/>
              </a:spcBef>
              <a:spcAft>
                <a:spcPts val="0"/>
              </a:spcAft>
              <a:buSzPts val="1800"/>
              <a:buNone/>
              <a:defRPr sz="1600" b="1"/>
            </a:lvl9pPr>
          </a:lstStyle>
          <a:p>
            <a:endParaRPr/>
          </a:p>
        </p:txBody>
      </p:sp>
      <p:sp>
        <p:nvSpPr>
          <p:cNvPr id="416" name="Google Shape;416;g2b0ed122980_0_419"/>
          <p:cNvSpPr txBox="1">
            <a:spLocks noGrp="1"/>
          </p:cNvSpPr>
          <p:nvPr>
            <p:ph type="body" idx="4"/>
          </p:nvPr>
        </p:nvSpPr>
        <p:spPr>
          <a:xfrm>
            <a:off x="6248404" y="1828800"/>
            <a:ext cx="5494200" cy="5508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SzPts val="1400"/>
              <a:buNone/>
              <a:defRPr sz="1800" b="1">
                <a:solidFill>
                  <a:srgbClr val="00205C"/>
                </a:solidFill>
              </a:defRPr>
            </a:lvl1pPr>
            <a:lvl2pPr marL="914400" lvl="1" indent="-228600" algn="l" rtl="0">
              <a:lnSpc>
                <a:spcPct val="100000"/>
              </a:lnSpc>
              <a:spcBef>
                <a:spcPts val="500"/>
              </a:spcBef>
              <a:spcAft>
                <a:spcPts val="0"/>
              </a:spcAft>
              <a:buSzPts val="1400"/>
              <a:buNone/>
              <a:defRPr sz="2000" b="1"/>
            </a:lvl2pPr>
            <a:lvl3pPr marL="1371600" lvl="2" indent="-228600" algn="l" rtl="0">
              <a:lnSpc>
                <a:spcPct val="100000"/>
              </a:lnSpc>
              <a:spcBef>
                <a:spcPts val="500"/>
              </a:spcBef>
              <a:spcAft>
                <a:spcPts val="0"/>
              </a:spcAft>
              <a:buSzPts val="1400"/>
              <a:buNone/>
              <a:defRPr sz="1800" b="1"/>
            </a:lvl3pPr>
            <a:lvl4pPr marL="1828800" lvl="3" indent="-228600" algn="l" rtl="0">
              <a:lnSpc>
                <a:spcPct val="100000"/>
              </a:lnSpc>
              <a:spcBef>
                <a:spcPts val="500"/>
              </a:spcBef>
              <a:spcAft>
                <a:spcPts val="0"/>
              </a:spcAft>
              <a:buSzPts val="1400"/>
              <a:buNone/>
              <a:defRPr sz="1600" b="1"/>
            </a:lvl4pPr>
            <a:lvl5pPr marL="2286000" lvl="4" indent="-228600" algn="l" rtl="0">
              <a:lnSpc>
                <a:spcPct val="100000"/>
              </a:lnSpc>
              <a:spcBef>
                <a:spcPts val="500"/>
              </a:spcBef>
              <a:spcAft>
                <a:spcPts val="0"/>
              </a:spcAft>
              <a:buSzPts val="1400"/>
              <a:buNone/>
              <a:defRPr sz="1600" b="1"/>
            </a:lvl5pPr>
            <a:lvl6pPr marL="2743200" lvl="5" indent="-228600" algn="l" rtl="0">
              <a:lnSpc>
                <a:spcPct val="90000"/>
              </a:lnSpc>
              <a:spcBef>
                <a:spcPts val="500"/>
              </a:spcBef>
              <a:spcAft>
                <a:spcPts val="0"/>
              </a:spcAft>
              <a:buSzPts val="1800"/>
              <a:buNone/>
              <a:defRPr sz="1600" b="1"/>
            </a:lvl6pPr>
            <a:lvl7pPr marL="3200400" lvl="6" indent="-228600" algn="l" rtl="0">
              <a:lnSpc>
                <a:spcPct val="90000"/>
              </a:lnSpc>
              <a:spcBef>
                <a:spcPts val="500"/>
              </a:spcBef>
              <a:spcAft>
                <a:spcPts val="0"/>
              </a:spcAft>
              <a:buSzPts val="1800"/>
              <a:buNone/>
              <a:defRPr sz="1600" b="1"/>
            </a:lvl7pPr>
            <a:lvl8pPr marL="3657600" lvl="7" indent="-228600" algn="l" rtl="0">
              <a:lnSpc>
                <a:spcPct val="90000"/>
              </a:lnSpc>
              <a:spcBef>
                <a:spcPts val="500"/>
              </a:spcBef>
              <a:spcAft>
                <a:spcPts val="0"/>
              </a:spcAft>
              <a:buSzPts val="1800"/>
              <a:buNone/>
              <a:defRPr sz="1600" b="1"/>
            </a:lvl8pPr>
            <a:lvl9pPr marL="4114800" lvl="8" indent="-228600" algn="l" rtl="0">
              <a:lnSpc>
                <a:spcPct val="90000"/>
              </a:lnSpc>
              <a:spcBef>
                <a:spcPts val="500"/>
              </a:spcBef>
              <a:spcAft>
                <a:spcPts val="0"/>
              </a:spcAft>
              <a:buSzPts val="1800"/>
              <a:buNone/>
              <a:defRPr sz="1600" b="1"/>
            </a:lvl9pPr>
          </a:lstStyle>
          <a:p>
            <a:endParaRPr/>
          </a:p>
        </p:txBody>
      </p:sp>
      <p:cxnSp>
        <p:nvCxnSpPr>
          <p:cNvPr id="417" name="Google Shape;417;g2b0ed122980_0_419"/>
          <p:cNvCxnSpPr/>
          <p:nvPr/>
        </p:nvCxnSpPr>
        <p:spPr>
          <a:xfrm>
            <a:off x="457200" y="457200"/>
            <a:ext cx="11277600" cy="0"/>
          </a:xfrm>
          <a:prstGeom prst="straightConnector1">
            <a:avLst/>
          </a:prstGeom>
          <a:noFill/>
          <a:ln w="19050" cap="flat" cmpd="sng">
            <a:solidFill>
              <a:srgbClr val="00205C"/>
            </a:solidFill>
            <a:prstDash val="solid"/>
            <a:round/>
            <a:headEnd type="none" w="sm" len="sm"/>
            <a:tailEnd type="none" w="sm" len="sm"/>
          </a:ln>
        </p:spPr>
      </p:cxnSp>
      <p:pic>
        <p:nvPicPr>
          <p:cNvPr id="418" name="Google Shape;418;g2b0ed122980_0_419"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419" name="Google Shape;419;g2b0ed122980_0_419" descr="Green text on a white background&#10;&#10;Description automatically generated"/>
          <p:cNvPicPr preferRelativeResize="0"/>
          <p:nvPr/>
        </p:nvPicPr>
        <p:blipFill rotWithShape="1">
          <a:blip r:embed="rId3">
            <a:alphaModFix/>
          </a:blip>
          <a:srcRect r="24630"/>
          <a:stretch/>
        </p:blipFill>
        <p:spPr>
          <a:xfrm>
            <a:off x="1918973" y="6018158"/>
            <a:ext cx="2154264" cy="68333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_light blue background" type="title">
  <p:cSld name="TITLE">
    <p:spTree>
      <p:nvGrpSpPr>
        <p:cNvPr id="1" name="Shape 420"/>
        <p:cNvGrpSpPr/>
        <p:nvPr/>
      </p:nvGrpSpPr>
      <p:grpSpPr>
        <a:xfrm>
          <a:off x="0" y="0"/>
          <a:ext cx="0" cy="0"/>
          <a:chOff x="0" y="0"/>
          <a:chExt cx="0" cy="0"/>
        </a:xfrm>
      </p:grpSpPr>
      <p:sp>
        <p:nvSpPr>
          <p:cNvPr id="421" name="Google Shape;421;g2b0ed122980_0_430"/>
          <p:cNvSpPr/>
          <p:nvPr/>
        </p:nvSpPr>
        <p:spPr>
          <a:xfrm>
            <a:off x="0" y="0"/>
            <a:ext cx="12192000" cy="5347500"/>
          </a:xfrm>
          <a:prstGeom prst="rect">
            <a:avLst/>
          </a:prstGeom>
          <a:solidFill>
            <a:srgbClr val="DDEFF9"/>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2" name="Google Shape;422;g2b0ed122980_0_430"/>
          <p:cNvSpPr txBox="1">
            <a:spLocks noGrp="1"/>
          </p:cNvSpPr>
          <p:nvPr>
            <p:ph type="ctrTitle"/>
          </p:nvPr>
        </p:nvSpPr>
        <p:spPr>
          <a:xfrm>
            <a:off x="457200" y="685419"/>
            <a:ext cx="5638800" cy="23877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4800"/>
              <a:buFont typeface="Calibri"/>
              <a:buNone/>
              <a:defRPr sz="4800">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3" name="Google Shape;423;g2b0ed122980_0_430"/>
          <p:cNvSpPr txBox="1">
            <a:spLocks noGrp="1"/>
          </p:cNvSpPr>
          <p:nvPr>
            <p:ph type="subTitle" idx="1"/>
          </p:nvPr>
        </p:nvSpPr>
        <p:spPr>
          <a:xfrm>
            <a:off x="457200" y="3200400"/>
            <a:ext cx="5638800" cy="1655700"/>
          </a:xfrm>
          <a:prstGeom prst="rect">
            <a:avLst/>
          </a:prstGeom>
          <a:noFill/>
          <a:ln>
            <a:noFill/>
          </a:ln>
        </p:spPr>
        <p:txBody>
          <a:bodyPr spcFirstLastPara="1" wrap="square" lIns="0" tIns="0" rIns="0" bIns="0" anchor="t" anchorCtr="0">
            <a:normAutofit/>
          </a:bodyPr>
          <a:lstStyle>
            <a:lvl1pPr lvl="0" algn="l" rtl="0">
              <a:lnSpc>
                <a:spcPct val="100000"/>
              </a:lnSpc>
              <a:spcBef>
                <a:spcPts val="1000"/>
              </a:spcBef>
              <a:spcAft>
                <a:spcPts val="0"/>
              </a:spcAft>
              <a:buClr>
                <a:srgbClr val="00205C"/>
              </a:buClr>
              <a:buSzPts val="2400"/>
              <a:buNone/>
              <a:defRPr sz="2400">
                <a:solidFill>
                  <a:srgbClr val="00205C"/>
                </a:solidFill>
              </a:defRPr>
            </a:lvl1pPr>
            <a:lvl2pPr lvl="1" algn="ctr" rtl="0">
              <a:lnSpc>
                <a:spcPct val="100000"/>
              </a:lnSpc>
              <a:spcBef>
                <a:spcPts val="500"/>
              </a:spcBef>
              <a:spcAft>
                <a:spcPts val="0"/>
              </a:spcAft>
              <a:buClr>
                <a:schemeClr val="dk1"/>
              </a:buClr>
              <a:buSzPts val="2000"/>
              <a:buNone/>
              <a:defRPr sz="2000"/>
            </a:lvl2pPr>
            <a:lvl3pPr lvl="2" algn="ctr" rtl="0">
              <a:lnSpc>
                <a:spcPct val="100000"/>
              </a:lnSpc>
              <a:spcBef>
                <a:spcPts val="500"/>
              </a:spcBef>
              <a:spcAft>
                <a:spcPts val="0"/>
              </a:spcAft>
              <a:buClr>
                <a:schemeClr val="dk1"/>
              </a:buClr>
              <a:buSzPts val="1800"/>
              <a:buNone/>
              <a:defRPr sz="1800"/>
            </a:lvl3pPr>
            <a:lvl4pPr lvl="3" algn="ctr" rtl="0">
              <a:lnSpc>
                <a:spcPct val="100000"/>
              </a:lnSpc>
              <a:spcBef>
                <a:spcPts val="500"/>
              </a:spcBef>
              <a:spcAft>
                <a:spcPts val="0"/>
              </a:spcAft>
              <a:buClr>
                <a:schemeClr val="dk1"/>
              </a:buClr>
              <a:buSzPts val="1600"/>
              <a:buNone/>
              <a:defRPr sz="1600"/>
            </a:lvl4pPr>
            <a:lvl5pPr lvl="4" algn="ctr" rtl="0">
              <a:lnSpc>
                <a:spcPct val="10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cxnSp>
        <p:nvCxnSpPr>
          <p:cNvPr id="424" name="Google Shape;424;g2b0ed122980_0_430"/>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425" name="Google Shape;425;g2b0ed122980_0_430"/>
          <p:cNvPicPr preferRelativeResize="0"/>
          <p:nvPr/>
        </p:nvPicPr>
        <p:blipFill rotWithShape="1">
          <a:blip r:embed="rId2">
            <a:alphaModFix/>
          </a:blip>
          <a:srcRect/>
          <a:stretch/>
        </p:blipFill>
        <p:spPr>
          <a:xfrm>
            <a:off x="457202" y="5852984"/>
            <a:ext cx="2314637" cy="704736"/>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hree columns">
  <p:cSld name="Title and Content Three columns">
    <p:spTree>
      <p:nvGrpSpPr>
        <p:cNvPr id="1" name="Shape 426"/>
        <p:cNvGrpSpPr/>
        <p:nvPr/>
      </p:nvGrpSpPr>
      <p:grpSpPr>
        <a:xfrm>
          <a:off x="0" y="0"/>
          <a:ext cx="0" cy="0"/>
          <a:chOff x="0" y="0"/>
          <a:chExt cx="0" cy="0"/>
        </a:xfrm>
      </p:grpSpPr>
      <p:sp>
        <p:nvSpPr>
          <p:cNvPr id="427" name="Google Shape;427;g2b0ed122980_0_436"/>
          <p:cNvSpPr txBox="1">
            <a:spLocks noGrp="1"/>
          </p:cNvSpPr>
          <p:nvPr>
            <p:ph type="title"/>
          </p:nvPr>
        </p:nvSpPr>
        <p:spPr>
          <a:xfrm>
            <a:off x="457200" y="685800"/>
            <a:ext cx="5486400" cy="10050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3200"/>
              <a:buFont typeface="Calibri"/>
              <a:buNone/>
              <a:defRPr>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8" name="Google Shape;428;g2b0ed122980_0_436"/>
          <p:cNvSpPr txBox="1">
            <a:spLocks noGrp="1"/>
          </p:cNvSpPr>
          <p:nvPr>
            <p:ph type="body" idx="1"/>
          </p:nvPr>
        </p:nvSpPr>
        <p:spPr>
          <a:xfrm>
            <a:off x="457200" y="2517750"/>
            <a:ext cx="3657600" cy="31941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1000"/>
              </a:spcBef>
              <a:spcAft>
                <a:spcPts val="0"/>
              </a:spcAft>
              <a:buClr>
                <a:schemeClr val="dk1"/>
              </a:buClr>
              <a:buSzPts val="1800"/>
              <a:buChar char="•"/>
              <a:defRPr/>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9" name="Google Shape;429;g2b0ed122980_0_436"/>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rgbClr val="00205C"/>
              </a:buClr>
              <a:buSzPts val="1400"/>
              <a:buFont typeface="Calibri"/>
              <a:buNone/>
              <a:defRPr>
                <a:solidFill>
                  <a:srgbClr val="00205C"/>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430" name="Google Shape;430;g2b0ed122980_0_436"/>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31" name="Google Shape;431;g2b0ed122980_0_436"/>
          <p:cNvSpPr txBox="1">
            <a:spLocks noGrp="1"/>
          </p:cNvSpPr>
          <p:nvPr>
            <p:ph type="body" idx="2"/>
          </p:nvPr>
        </p:nvSpPr>
        <p:spPr>
          <a:xfrm>
            <a:off x="457200" y="1828800"/>
            <a:ext cx="3657600" cy="5508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Clr>
                <a:srgbClr val="00205C"/>
              </a:buClr>
              <a:buSzPts val="1800"/>
              <a:buNone/>
              <a:defRPr sz="1800" b="1">
                <a:solidFill>
                  <a:srgbClr val="00205C"/>
                </a:solidFill>
              </a:defRPr>
            </a:lvl1pPr>
            <a:lvl2pPr marL="914400" lvl="1" indent="-228600" algn="l" rtl="0">
              <a:lnSpc>
                <a:spcPct val="100000"/>
              </a:lnSpc>
              <a:spcBef>
                <a:spcPts val="500"/>
              </a:spcBef>
              <a:spcAft>
                <a:spcPts val="0"/>
              </a:spcAft>
              <a:buClr>
                <a:schemeClr val="dk1"/>
              </a:buClr>
              <a:buSzPts val="2000"/>
              <a:buNone/>
              <a:defRPr sz="2000" b="1"/>
            </a:lvl2pPr>
            <a:lvl3pPr marL="1371600" lvl="2" indent="-228600" algn="l" rtl="0">
              <a:lnSpc>
                <a:spcPct val="100000"/>
              </a:lnSpc>
              <a:spcBef>
                <a:spcPts val="500"/>
              </a:spcBef>
              <a:spcAft>
                <a:spcPts val="0"/>
              </a:spcAft>
              <a:buClr>
                <a:schemeClr val="dk1"/>
              </a:buClr>
              <a:buSzPts val="1800"/>
              <a:buNone/>
              <a:defRPr sz="1800" b="1"/>
            </a:lvl3pPr>
            <a:lvl4pPr marL="1828800" lvl="3" indent="-228600" algn="l" rtl="0">
              <a:lnSpc>
                <a:spcPct val="100000"/>
              </a:lnSpc>
              <a:spcBef>
                <a:spcPts val="500"/>
              </a:spcBef>
              <a:spcAft>
                <a:spcPts val="0"/>
              </a:spcAft>
              <a:buClr>
                <a:schemeClr val="dk1"/>
              </a:buClr>
              <a:buSzPts val="1600"/>
              <a:buNone/>
              <a:defRPr sz="1600" b="1"/>
            </a:lvl4pPr>
            <a:lvl5pPr marL="2286000" lvl="4" indent="-228600" algn="l" rtl="0">
              <a:lnSpc>
                <a:spcPct val="10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cxnSp>
        <p:nvCxnSpPr>
          <p:cNvPr id="432" name="Google Shape;432;g2b0ed122980_0_436"/>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433" name="Google Shape;433;g2b0ed122980_0_436"/>
          <p:cNvSpPr txBox="1">
            <a:spLocks noGrp="1"/>
          </p:cNvSpPr>
          <p:nvPr>
            <p:ph type="body" idx="3"/>
          </p:nvPr>
        </p:nvSpPr>
        <p:spPr>
          <a:xfrm>
            <a:off x="4269036" y="2517750"/>
            <a:ext cx="3657600" cy="31941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1000"/>
              </a:spcBef>
              <a:spcAft>
                <a:spcPts val="0"/>
              </a:spcAft>
              <a:buClr>
                <a:schemeClr val="dk1"/>
              </a:buClr>
              <a:buSzPts val="1800"/>
              <a:buChar char="•"/>
              <a:defRPr/>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4" name="Google Shape;434;g2b0ed122980_0_436"/>
          <p:cNvSpPr txBox="1">
            <a:spLocks noGrp="1"/>
          </p:cNvSpPr>
          <p:nvPr>
            <p:ph type="body" idx="4"/>
          </p:nvPr>
        </p:nvSpPr>
        <p:spPr>
          <a:xfrm>
            <a:off x="4269036" y="1828800"/>
            <a:ext cx="3657600" cy="5508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Clr>
                <a:srgbClr val="00205C"/>
              </a:buClr>
              <a:buSzPts val="1800"/>
              <a:buNone/>
              <a:defRPr sz="1800" b="1">
                <a:solidFill>
                  <a:srgbClr val="00205C"/>
                </a:solidFill>
              </a:defRPr>
            </a:lvl1pPr>
            <a:lvl2pPr marL="914400" lvl="1" indent="-228600" algn="l" rtl="0">
              <a:lnSpc>
                <a:spcPct val="100000"/>
              </a:lnSpc>
              <a:spcBef>
                <a:spcPts val="500"/>
              </a:spcBef>
              <a:spcAft>
                <a:spcPts val="0"/>
              </a:spcAft>
              <a:buClr>
                <a:schemeClr val="dk1"/>
              </a:buClr>
              <a:buSzPts val="2000"/>
              <a:buNone/>
              <a:defRPr sz="2000" b="1"/>
            </a:lvl2pPr>
            <a:lvl3pPr marL="1371600" lvl="2" indent="-228600" algn="l" rtl="0">
              <a:lnSpc>
                <a:spcPct val="100000"/>
              </a:lnSpc>
              <a:spcBef>
                <a:spcPts val="500"/>
              </a:spcBef>
              <a:spcAft>
                <a:spcPts val="0"/>
              </a:spcAft>
              <a:buClr>
                <a:schemeClr val="dk1"/>
              </a:buClr>
              <a:buSzPts val="1800"/>
              <a:buNone/>
              <a:defRPr sz="1800" b="1"/>
            </a:lvl3pPr>
            <a:lvl4pPr marL="1828800" lvl="3" indent="-228600" algn="l" rtl="0">
              <a:lnSpc>
                <a:spcPct val="100000"/>
              </a:lnSpc>
              <a:spcBef>
                <a:spcPts val="500"/>
              </a:spcBef>
              <a:spcAft>
                <a:spcPts val="0"/>
              </a:spcAft>
              <a:buClr>
                <a:schemeClr val="dk1"/>
              </a:buClr>
              <a:buSzPts val="1600"/>
              <a:buNone/>
              <a:defRPr sz="1600" b="1"/>
            </a:lvl4pPr>
            <a:lvl5pPr marL="2286000" lvl="4" indent="-228600" algn="l" rtl="0">
              <a:lnSpc>
                <a:spcPct val="10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35" name="Google Shape;435;g2b0ed122980_0_436"/>
          <p:cNvSpPr txBox="1">
            <a:spLocks noGrp="1"/>
          </p:cNvSpPr>
          <p:nvPr>
            <p:ph type="body" idx="5"/>
          </p:nvPr>
        </p:nvSpPr>
        <p:spPr>
          <a:xfrm>
            <a:off x="8069856" y="2517750"/>
            <a:ext cx="3657600" cy="31941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1000"/>
              </a:spcBef>
              <a:spcAft>
                <a:spcPts val="0"/>
              </a:spcAft>
              <a:buClr>
                <a:schemeClr val="dk1"/>
              </a:buClr>
              <a:buSzPts val="1800"/>
              <a:buChar char="•"/>
              <a:defRPr/>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6" name="Google Shape;436;g2b0ed122980_0_436"/>
          <p:cNvSpPr txBox="1">
            <a:spLocks noGrp="1"/>
          </p:cNvSpPr>
          <p:nvPr>
            <p:ph type="body" idx="6"/>
          </p:nvPr>
        </p:nvSpPr>
        <p:spPr>
          <a:xfrm>
            <a:off x="8069856" y="1828800"/>
            <a:ext cx="3657600" cy="5508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Clr>
                <a:srgbClr val="00205C"/>
              </a:buClr>
              <a:buSzPts val="1800"/>
              <a:buNone/>
              <a:defRPr sz="1800" b="1">
                <a:solidFill>
                  <a:srgbClr val="00205C"/>
                </a:solidFill>
              </a:defRPr>
            </a:lvl1pPr>
            <a:lvl2pPr marL="914400" lvl="1" indent="-228600" algn="l" rtl="0">
              <a:lnSpc>
                <a:spcPct val="100000"/>
              </a:lnSpc>
              <a:spcBef>
                <a:spcPts val="500"/>
              </a:spcBef>
              <a:spcAft>
                <a:spcPts val="0"/>
              </a:spcAft>
              <a:buClr>
                <a:schemeClr val="dk1"/>
              </a:buClr>
              <a:buSzPts val="2000"/>
              <a:buNone/>
              <a:defRPr sz="2000" b="1"/>
            </a:lvl2pPr>
            <a:lvl3pPr marL="1371600" lvl="2" indent="-228600" algn="l" rtl="0">
              <a:lnSpc>
                <a:spcPct val="100000"/>
              </a:lnSpc>
              <a:spcBef>
                <a:spcPts val="500"/>
              </a:spcBef>
              <a:spcAft>
                <a:spcPts val="0"/>
              </a:spcAft>
              <a:buClr>
                <a:schemeClr val="dk1"/>
              </a:buClr>
              <a:buSzPts val="1800"/>
              <a:buNone/>
              <a:defRPr sz="1800" b="1"/>
            </a:lvl3pPr>
            <a:lvl4pPr marL="1828800" lvl="3" indent="-228600" algn="l" rtl="0">
              <a:lnSpc>
                <a:spcPct val="100000"/>
              </a:lnSpc>
              <a:spcBef>
                <a:spcPts val="500"/>
              </a:spcBef>
              <a:spcAft>
                <a:spcPts val="0"/>
              </a:spcAft>
              <a:buClr>
                <a:schemeClr val="dk1"/>
              </a:buClr>
              <a:buSzPts val="1600"/>
              <a:buNone/>
              <a:defRPr sz="1600" b="1"/>
            </a:lvl4pPr>
            <a:lvl5pPr marL="2286000" lvl="4" indent="-228600" algn="l" rtl="0">
              <a:lnSpc>
                <a:spcPct val="10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pic>
        <p:nvPicPr>
          <p:cNvPr id="437" name="Google Shape;437;g2b0ed122980_0_436"/>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6_Section Header_photo">
  <p:cSld name="6_Section Header_photo">
    <p:bg>
      <p:bgPr>
        <a:solidFill>
          <a:srgbClr val="00205C"/>
        </a:solidFill>
        <a:effectLst/>
      </p:bgPr>
    </p:bg>
    <p:spTree>
      <p:nvGrpSpPr>
        <p:cNvPr id="1" name="Shape 438"/>
        <p:cNvGrpSpPr/>
        <p:nvPr/>
      </p:nvGrpSpPr>
      <p:grpSpPr>
        <a:xfrm>
          <a:off x="0" y="0"/>
          <a:ext cx="0" cy="0"/>
          <a:chOff x="0" y="0"/>
          <a:chExt cx="0" cy="0"/>
        </a:xfrm>
      </p:grpSpPr>
      <p:pic>
        <p:nvPicPr>
          <p:cNvPr id="439" name="Google Shape;439;g2b0ed122980_0_448"/>
          <p:cNvPicPr preferRelativeResize="0"/>
          <p:nvPr/>
        </p:nvPicPr>
        <p:blipFill rotWithShape="1">
          <a:blip r:embed="rId2">
            <a:alphaModFix/>
          </a:blip>
          <a:srcRect/>
          <a:stretch/>
        </p:blipFill>
        <p:spPr>
          <a:xfrm>
            <a:off x="0" y="0"/>
            <a:ext cx="12192000" cy="6900529"/>
          </a:xfrm>
          <a:prstGeom prst="rect">
            <a:avLst/>
          </a:prstGeom>
          <a:noFill/>
          <a:ln>
            <a:noFill/>
          </a:ln>
        </p:spPr>
      </p:pic>
      <p:sp>
        <p:nvSpPr>
          <p:cNvPr id="440" name="Google Shape;440;g2b0ed122980_0_448"/>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6000"/>
              <a:buFont typeface="Calibri"/>
              <a:buNone/>
              <a:defRPr sz="6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1" name="Google Shape;441;g2b0ed122980_0_448"/>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chemeClr val="lt1"/>
              </a:buClr>
              <a:buSzPts val="1400"/>
              <a:buFont typeface="Calibri"/>
              <a:buNone/>
              <a:defRPr>
                <a:solidFill>
                  <a:schemeClr val="lt1"/>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442" name="Google Shape;442;g2b0ed122980_0_448"/>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43" name="Google Shape;443;g2b0ed122980_0_448"/>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44" name="Google Shape;444;g2b0ed122980_0_448"/>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End page_navy background">
  <p:cSld name="End page_navy background">
    <p:bg>
      <p:bgPr>
        <a:solidFill>
          <a:srgbClr val="00205C"/>
        </a:solidFill>
        <a:effectLst/>
      </p:bgPr>
    </p:bg>
    <p:spTree>
      <p:nvGrpSpPr>
        <p:cNvPr id="1" name="Shape 445"/>
        <p:cNvGrpSpPr/>
        <p:nvPr/>
      </p:nvGrpSpPr>
      <p:grpSpPr>
        <a:xfrm>
          <a:off x="0" y="0"/>
          <a:ext cx="0" cy="0"/>
          <a:chOff x="0" y="0"/>
          <a:chExt cx="0" cy="0"/>
        </a:xfrm>
      </p:grpSpPr>
      <p:sp>
        <p:nvSpPr>
          <p:cNvPr id="446" name="Google Shape;446;g2b0ed122980_0_455"/>
          <p:cNvSpPr txBox="1">
            <a:spLocks noGrp="1"/>
          </p:cNvSpPr>
          <p:nvPr>
            <p:ph type="ctrTitle"/>
          </p:nvPr>
        </p:nvSpPr>
        <p:spPr>
          <a:xfrm>
            <a:off x="457200" y="1828800"/>
            <a:ext cx="5638800" cy="1325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9ADE"/>
              </a:buClr>
              <a:buSzPts val="4800"/>
              <a:buFont typeface="Calibri"/>
              <a:buNone/>
              <a:defRPr sz="4800">
                <a:solidFill>
                  <a:srgbClr val="009AD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7" name="Google Shape;447;g2b0ed122980_0_455"/>
          <p:cNvSpPr txBox="1">
            <a:spLocks noGrp="1"/>
          </p:cNvSpPr>
          <p:nvPr>
            <p:ph type="subTitle" idx="1"/>
          </p:nvPr>
        </p:nvSpPr>
        <p:spPr>
          <a:xfrm>
            <a:off x="457200" y="3429000"/>
            <a:ext cx="5638800" cy="1655700"/>
          </a:xfrm>
          <a:prstGeom prst="rect">
            <a:avLst/>
          </a:prstGeom>
          <a:noFill/>
          <a:ln>
            <a:noFill/>
          </a:ln>
        </p:spPr>
        <p:txBody>
          <a:bodyPr spcFirstLastPara="1" wrap="square" lIns="0" tIns="0" rIns="0" bIns="0" anchor="t" anchorCtr="0">
            <a:normAutofit/>
          </a:bodyPr>
          <a:lstStyle>
            <a:lvl1pPr lvl="0" algn="l" rtl="0">
              <a:lnSpc>
                <a:spcPct val="100000"/>
              </a:lnSpc>
              <a:spcBef>
                <a:spcPts val="1000"/>
              </a:spcBef>
              <a:spcAft>
                <a:spcPts val="0"/>
              </a:spcAft>
              <a:buClr>
                <a:schemeClr val="lt1"/>
              </a:buClr>
              <a:buSzPts val="1600"/>
              <a:buNone/>
              <a:defRPr sz="1600">
                <a:solidFill>
                  <a:schemeClr val="lt1"/>
                </a:solidFill>
              </a:defRPr>
            </a:lvl1pPr>
            <a:lvl2pPr lvl="1" algn="ctr" rtl="0">
              <a:lnSpc>
                <a:spcPct val="100000"/>
              </a:lnSpc>
              <a:spcBef>
                <a:spcPts val="500"/>
              </a:spcBef>
              <a:spcAft>
                <a:spcPts val="0"/>
              </a:spcAft>
              <a:buClr>
                <a:schemeClr val="dk1"/>
              </a:buClr>
              <a:buSzPts val="2000"/>
              <a:buNone/>
              <a:defRPr sz="2000"/>
            </a:lvl2pPr>
            <a:lvl3pPr lvl="2" algn="ctr" rtl="0">
              <a:lnSpc>
                <a:spcPct val="100000"/>
              </a:lnSpc>
              <a:spcBef>
                <a:spcPts val="500"/>
              </a:spcBef>
              <a:spcAft>
                <a:spcPts val="0"/>
              </a:spcAft>
              <a:buClr>
                <a:schemeClr val="dk1"/>
              </a:buClr>
              <a:buSzPts val="1800"/>
              <a:buNone/>
              <a:defRPr sz="1800"/>
            </a:lvl3pPr>
            <a:lvl4pPr lvl="3" algn="ctr" rtl="0">
              <a:lnSpc>
                <a:spcPct val="100000"/>
              </a:lnSpc>
              <a:spcBef>
                <a:spcPts val="500"/>
              </a:spcBef>
              <a:spcAft>
                <a:spcPts val="0"/>
              </a:spcAft>
              <a:buClr>
                <a:schemeClr val="dk1"/>
              </a:buClr>
              <a:buSzPts val="1600"/>
              <a:buNone/>
              <a:defRPr sz="1600"/>
            </a:lvl4pPr>
            <a:lvl5pPr lvl="4" algn="ctr" rtl="0">
              <a:lnSpc>
                <a:spcPct val="10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cxnSp>
        <p:nvCxnSpPr>
          <p:cNvPr id="448" name="Google Shape;448;g2b0ed122980_0_455"/>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49" name="Google Shape;449;g2b0ed122980_0_455"/>
          <p:cNvPicPr preferRelativeResize="0"/>
          <p:nvPr/>
        </p:nvPicPr>
        <p:blipFill rotWithShape="1">
          <a:blip r:embed="rId2">
            <a:alphaModFix/>
          </a:blip>
          <a:srcRect/>
          <a:stretch/>
        </p:blipFill>
        <p:spPr>
          <a:xfrm>
            <a:off x="457201" y="5852984"/>
            <a:ext cx="2314640" cy="704736"/>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_navy background">
  <p:cSld name="Title Slide_navy background">
    <p:bg>
      <p:bgPr>
        <a:solidFill>
          <a:srgbClr val="00205C"/>
        </a:solidFill>
        <a:effectLst/>
      </p:bgPr>
    </p:bg>
    <p:spTree>
      <p:nvGrpSpPr>
        <p:cNvPr id="1" name="Shape 450"/>
        <p:cNvGrpSpPr/>
        <p:nvPr/>
      </p:nvGrpSpPr>
      <p:grpSpPr>
        <a:xfrm>
          <a:off x="0" y="0"/>
          <a:ext cx="0" cy="0"/>
          <a:chOff x="0" y="0"/>
          <a:chExt cx="0" cy="0"/>
        </a:xfrm>
      </p:grpSpPr>
      <p:sp>
        <p:nvSpPr>
          <p:cNvPr id="451" name="Google Shape;451;g2b0ed122980_0_460"/>
          <p:cNvSpPr txBox="1">
            <a:spLocks noGrp="1"/>
          </p:cNvSpPr>
          <p:nvPr>
            <p:ph type="ctrTitle"/>
          </p:nvPr>
        </p:nvSpPr>
        <p:spPr>
          <a:xfrm>
            <a:off x="457200" y="685419"/>
            <a:ext cx="5638800" cy="23877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4800"/>
              <a:buFont typeface="Calibri"/>
              <a:buNone/>
              <a:defRPr sz="48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2" name="Google Shape;452;g2b0ed122980_0_460"/>
          <p:cNvSpPr txBox="1">
            <a:spLocks noGrp="1"/>
          </p:cNvSpPr>
          <p:nvPr>
            <p:ph type="subTitle" idx="1"/>
          </p:nvPr>
        </p:nvSpPr>
        <p:spPr>
          <a:xfrm>
            <a:off x="457200" y="3200400"/>
            <a:ext cx="5638800" cy="1655700"/>
          </a:xfrm>
          <a:prstGeom prst="rect">
            <a:avLst/>
          </a:prstGeom>
          <a:noFill/>
          <a:ln>
            <a:noFill/>
          </a:ln>
        </p:spPr>
        <p:txBody>
          <a:bodyPr spcFirstLastPara="1" wrap="square" lIns="0" tIns="0" rIns="0" bIns="0" anchor="t" anchorCtr="0">
            <a:normAutofit/>
          </a:bodyPr>
          <a:lstStyle>
            <a:lvl1pPr lvl="0" algn="l" rtl="0">
              <a:lnSpc>
                <a:spcPct val="100000"/>
              </a:lnSpc>
              <a:spcBef>
                <a:spcPts val="1000"/>
              </a:spcBef>
              <a:spcAft>
                <a:spcPts val="0"/>
              </a:spcAft>
              <a:buClr>
                <a:schemeClr val="lt1"/>
              </a:buClr>
              <a:buSzPts val="2400"/>
              <a:buNone/>
              <a:defRPr sz="2400">
                <a:solidFill>
                  <a:schemeClr val="lt1"/>
                </a:solidFill>
              </a:defRPr>
            </a:lvl1pPr>
            <a:lvl2pPr lvl="1" algn="ctr" rtl="0">
              <a:lnSpc>
                <a:spcPct val="100000"/>
              </a:lnSpc>
              <a:spcBef>
                <a:spcPts val="500"/>
              </a:spcBef>
              <a:spcAft>
                <a:spcPts val="0"/>
              </a:spcAft>
              <a:buClr>
                <a:schemeClr val="dk1"/>
              </a:buClr>
              <a:buSzPts val="2000"/>
              <a:buNone/>
              <a:defRPr sz="2000"/>
            </a:lvl2pPr>
            <a:lvl3pPr lvl="2" algn="ctr" rtl="0">
              <a:lnSpc>
                <a:spcPct val="100000"/>
              </a:lnSpc>
              <a:spcBef>
                <a:spcPts val="500"/>
              </a:spcBef>
              <a:spcAft>
                <a:spcPts val="0"/>
              </a:spcAft>
              <a:buClr>
                <a:schemeClr val="dk1"/>
              </a:buClr>
              <a:buSzPts val="1800"/>
              <a:buNone/>
              <a:defRPr sz="1800"/>
            </a:lvl3pPr>
            <a:lvl4pPr lvl="3" algn="ctr" rtl="0">
              <a:lnSpc>
                <a:spcPct val="100000"/>
              </a:lnSpc>
              <a:spcBef>
                <a:spcPts val="500"/>
              </a:spcBef>
              <a:spcAft>
                <a:spcPts val="0"/>
              </a:spcAft>
              <a:buClr>
                <a:schemeClr val="dk1"/>
              </a:buClr>
              <a:buSzPts val="1600"/>
              <a:buNone/>
              <a:defRPr sz="1600"/>
            </a:lvl4pPr>
            <a:lvl5pPr lvl="4" algn="ctr" rtl="0">
              <a:lnSpc>
                <a:spcPct val="10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cxnSp>
        <p:nvCxnSpPr>
          <p:cNvPr id="453" name="Google Shape;453;g2b0ed122980_0_460"/>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54" name="Google Shape;454;g2b0ed122980_0_460"/>
          <p:cNvPicPr preferRelativeResize="0"/>
          <p:nvPr/>
        </p:nvPicPr>
        <p:blipFill rotWithShape="1">
          <a:blip r:embed="rId2">
            <a:alphaModFix/>
          </a:blip>
          <a:srcRect/>
          <a:stretch/>
        </p:blipFill>
        <p:spPr>
          <a:xfrm>
            <a:off x="457201" y="5852984"/>
            <a:ext cx="2314640" cy="704736"/>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_navy with pattern background">
  <p:cSld name="Title Slide_navy with pattern background">
    <p:bg>
      <p:bgPr>
        <a:solidFill>
          <a:srgbClr val="00205C"/>
        </a:solidFill>
        <a:effectLst/>
      </p:bgPr>
    </p:bg>
    <p:spTree>
      <p:nvGrpSpPr>
        <p:cNvPr id="1" name="Shape 455"/>
        <p:cNvGrpSpPr/>
        <p:nvPr/>
      </p:nvGrpSpPr>
      <p:grpSpPr>
        <a:xfrm>
          <a:off x="0" y="0"/>
          <a:ext cx="0" cy="0"/>
          <a:chOff x="0" y="0"/>
          <a:chExt cx="0" cy="0"/>
        </a:xfrm>
      </p:grpSpPr>
      <p:pic>
        <p:nvPicPr>
          <p:cNvPr id="456" name="Google Shape;456;g2b0ed122980_0_465"/>
          <p:cNvPicPr preferRelativeResize="0"/>
          <p:nvPr/>
        </p:nvPicPr>
        <p:blipFill rotWithShape="1">
          <a:blip r:embed="rId2">
            <a:alphaModFix amt="52000"/>
          </a:blip>
          <a:srcRect/>
          <a:stretch/>
        </p:blipFill>
        <p:spPr>
          <a:xfrm>
            <a:off x="0" y="63736"/>
            <a:ext cx="12192001" cy="6730529"/>
          </a:xfrm>
          <a:prstGeom prst="rect">
            <a:avLst/>
          </a:prstGeom>
          <a:solidFill>
            <a:srgbClr val="00208A">
              <a:alpha val="0"/>
            </a:srgbClr>
          </a:solidFill>
          <a:ln>
            <a:noFill/>
          </a:ln>
        </p:spPr>
      </p:pic>
      <p:sp>
        <p:nvSpPr>
          <p:cNvPr id="457" name="Google Shape;457;g2b0ed122980_0_465"/>
          <p:cNvSpPr txBox="1">
            <a:spLocks noGrp="1"/>
          </p:cNvSpPr>
          <p:nvPr>
            <p:ph type="ctrTitle"/>
          </p:nvPr>
        </p:nvSpPr>
        <p:spPr>
          <a:xfrm>
            <a:off x="457200" y="685419"/>
            <a:ext cx="5638800" cy="23877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4800"/>
              <a:buFont typeface="Calibri"/>
              <a:buNone/>
              <a:defRPr sz="48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8" name="Google Shape;458;g2b0ed122980_0_465"/>
          <p:cNvSpPr txBox="1">
            <a:spLocks noGrp="1"/>
          </p:cNvSpPr>
          <p:nvPr>
            <p:ph type="subTitle" idx="1"/>
          </p:nvPr>
        </p:nvSpPr>
        <p:spPr>
          <a:xfrm>
            <a:off x="457200" y="3200400"/>
            <a:ext cx="5638800" cy="1655700"/>
          </a:xfrm>
          <a:prstGeom prst="rect">
            <a:avLst/>
          </a:prstGeom>
          <a:noFill/>
          <a:ln>
            <a:noFill/>
          </a:ln>
        </p:spPr>
        <p:txBody>
          <a:bodyPr spcFirstLastPara="1" wrap="square" lIns="0" tIns="0" rIns="0" bIns="0" anchor="t" anchorCtr="0">
            <a:normAutofit/>
          </a:bodyPr>
          <a:lstStyle>
            <a:lvl1pPr lvl="0" algn="l" rtl="0">
              <a:lnSpc>
                <a:spcPct val="100000"/>
              </a:lnSpc>
              <a:spcBef>
                <a:spcPts val="1000"/>
              </a:spcBef>
              <a:spcAft>
                <a:spcPts val="0"/>
              </a:spcAft>
              <a:buClr>
                <a:schemeClr val="lt1"/>
              </a:buClr>
              <a:buSzPts val="2400"/>
              <a:buNone/>
              <a:defRPr sz="2400">
                <a:solidFill>
                  <a:schemeClr val="lt1"/>
                </a:solidFill>
              </a:defRPr>
            </a:lvl1pPr>
            <a:lvl2pPr lvl="1" algn="ctr" rtl="0">
              <a:lnSpc>
                <a:spcPct val="100000"/>
              </a:lnSpc>
              <a:spcBef>
                <a:spcPts val="500"/>
              </a:spcBef>
              <a:spcAft>
                <a:spcPts val="0"/>
              </a:spcAft>
              <a:buClr>
                <a:schemeClr val="dk1"/>
              </a:buClr>
              <a:buSzPts val="2000"/>
              <a:buNone/>
              <a:defRPr sz="2000"/>
            </a:lvl2pPr>
            <a:lvl3pPr lvl="2" algn="ctr" rtl="0">
              <a:lnSpc>
                <a:spcPct val="100000"/>
              </a:lnSpc>
              <a:spcBef>
                <a:spcPts val="500"/>
              </a:spcBef>
              <a:spcAft>
                <a:spcPts val="0"/>
              </a:spcAft>
              <a:buClr>
                <a:schemeClr val="dk1"/>
              </a:buClr>
              <a:buSzPts val="1800"/>
              <a:buNone/>
              <a:defRPr sz="1800"/>
            </a:lvl3pPr>
            <a:lvl4pPr lvl="3" algn="ctr" rtl="0">
              <a:lnSpc>
                <a:spcPct val="100000"/>
              </a:lnSpc>
              <a:spcBef>
                <a:spcPts val="500"/>
              </a:spcBef>
              <a:spcAft>
                <a:spcPts val="0"/>
              </a:spcAft>
              <a:buClr>
                <a:schemeClr val="dk1"/>
              </a:buClr>
              <a:buSzPts val="1600"/>
              <a:buNone/>
              <a:defRPr sz="1600"/>
            </a:lvl4pPr>
            <a:lvl5pPr lvl="4" algn="ctr" rtl="0">
              <a:lnSpc>
                <a:spcPct val="10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cxnSp>
        <p:nvCxnSpPr>
          <p:cNvPr id="459" name="Google Shape;459;g2b0ed122980_0_465"/>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60" name="Google Shape;460;g2b0ed122980_0_465"/>
          <p:cNvPicPr preferRelativeResize="0"/>
          <p:nvPr/>
        </p:nvPicPr>
        <p:blipFill rotWithShape="1">
          <a:blip r:embed="rId3">
            <a:alphaModFix/>
          </a:blip>
          <a:srcRect/>
          <a:stretch/>
        </p:blipFill>
        <p:spPr>
          <a:xfrm>
            <a:off x="457201" y="5852984"/>
            <a:ext cx="2314640" cy="704736"/>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_navy + blue logo">
  <p:cSld name="Title Slide_navy + blue logo">
    <p:bg>
      <p:bgPr>
        <a:solidFill>
          <a:srgbClr val="00205C"/>
        </a:solidFill>
        <a:effectLst/>
      </p:bgPr>
    </p:bg>
    <p:spTree>
      <p:nvGrpSpPr>
        <p:cNvPr id="1" name="Shape 461"/>
        <p:cNvGrpSpPr/>
        <p:nvPr/>
      </p:nvGrpSpPr>
      <p:grpSpPr>
        <a:xfrm>
          <a:off x="0" y="0"/>
          <a:ext cx="0" cy="0"/>
          <a:chOff x="0" y="0"/>
          <a:chExt cx="0" cy="0"/>
        </a:xfrm>
      </p:grpSpPr>
      <p:sp>
        <p:nvSpPr>
          <p:cNvPr id="462" name="Google Shape;462;g2b0ed122980_0_471"/>
          <p:cNvSpPr txBox="1">
            <a:spLocks noGrp="1"/>
          </p:cNvSpPr>
          <p:nvPr>
            <p:ph type="ctrTitle"/>
          </p:nvPr>
        </p:nvSpPr>
        <p:spPr>
          <a:xfrm>
            <a:off x="457200" y="685419"/>
            <a:ext cx="5638800" cy="23877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4800"/>
              <a:buFont typeface="Calibri"/>
              <a:buNone/>
              <a:defRPr sz="48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3" name="Google Shape;463;g2b0ed122980_0_471"/>
          <p:cNvSpPr txBox="1">
            <a:spLocks noGrp="1"/>
          </p:cNvSpPr>
          <p:nvPr>
            <p:ph type="subTitle" idx="1"/>
          </p:nvPr>
        </p:nvSpPr>
        <p:spPr>
          <a:xfrm>
            <a:off x="457200" y="3200400"/>
            <a:ext cx="5638800" cy="1655700"/>
          </a:xfrm>
          <a:prstGeom prst="rect">
            <a:avLst/>
          </a:prstGeom>
          <a:noFill/>
          <a:ln>
            <a:noFill/>
          </a:ln>
        </p:spPr>
        <p:txBody>
          <a:bodyPr spcFirstLastPara="1" wrap="square" lIns="0" tIns="0" rIns="0" bIns="0" anchor="t" anchorCtr="0">
            <a:normAutofit/>
          </a:bodyPr>
          <a:lstStyle>
            <a:lvl1pPr lvl="0" algn="l" rtl="0">
              <a:lnSpc>
                <a:spcPct val="100000"/>
              </a:lnSpc>
              <a:spcBef>
                <a:spcPts val="1000"/>
              </a:spcBef>
              <a:spcAft>
                <a:spcPts val="0"/>
              </a:spcAft>
              <a:buClr>
                <a:schemeClr val="lt1"/>
              </a:buClr>
              <a:buSzPts val="2400"/>
              <a:buNone/>
              <a:defRPr sz="2400">
                <a:solidFill>
                  <a:schemeClr val="lt1"/>
                </a:solidFill>
              </a:defRPr>
            </a:lvl1pPr>
            <a:lvl2pPr lvl="1" algn="ctr" rtl="0">
              <a:lnSpc>
                <a:spcPct val="100000"/>
              </a:lnSpc>
              <a:spcBef>
                <a:spcPts val="500"/>
              </a:spcBef>
              <a:spcAft>
                <a:spcPts val="0"/>
              </a:spcAft>
              <a:buClr>
                <a:schemeClr val="dk1"/>
              </a:buClr>
              <a:buSzPts val="2000"/>
              <a:buNone/>
              <a:defRPr sz="2000"/>
            </a:lvl2pPr>
            <a:lvl3pPr lvl="2" algn="ctr" rtl="0">
              <a:lnSpc>
                <a:spcPct val="100000"/>
              </a:lnSpc>
              <a:spcBef>
                <a:spcPts val="500"/>
              </a:spcBef>
              <a:spcAft>
                <a:spcPts val="0"/>
              </a:spcAft>
              <a:buClr>
                <a:schemeClr val="dk1"/>
              </a:buClr>
              <a:buSzPts val="1800"/>
              <a:buNone/>
              <a:defRPr sz="1800"/>
            </a:lvl3pPr>
            <a:lvl4pPr lvl="3" algn="ctr" rtl="0">
              <a:lnSpc>
                <a:spcPct val="100000"/>
              </a:lnSpc>
              <a:spcBef>
                <a:spcPts val="500"/>
              </a:spcBef>
              <a:spcAft>
                <a:spcPts val="0"/>
              </a:spcAft>
              <a:buClr>
                <a:schemeClr val="dk1"/>
              </a:buClr>
              <a:buSzPts val="1600"/>
              <a:buNone/>
              <a:defRPr sz="1600"/>
            </a:lvl4pPr>
            <a:lvl5pPr lvl="4" algn="ctr" rtl="0">
              <a:lnSpc>
                <a:spcPct val="10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cxnSp>
        <p:nvCxnSpPr>
          <p:cNvPr id="464" name="Google Shape;464;g2b0ed122980_0_471"/>
          <p:cNvCxnSpPr/>
          <p:nvPr/>
        </p:nvCxnSpPr>
        <p:spPr>
          <a:xfrm>
            <a:off x="457200" y="457200"/>
            <a:ext cx="11277600" cy="0"/>
          </a:xfrm>
          <a:prstGeom prst="straightConnector1">
            <a:avLst/>
          </a:prstGeom>
          <a:noFill/>
          <a:ln w="19050" cap="flat" cmpd="sng">
            <a:solidFill>
              <a:srgbClr val="009ADE"/>
            </a:solidFill>
            <a:prstDash val="solid"/>
            <a:miter lim="800000"/>
            <a:headEnd type="none" w="sm" len="sm"/>
            <a:tailEnd type="none" w="sm" len="sm"/>
          </a:ln>
        </p:spPr>
      </p:cxnSp>
      <p:pic>
        <p:nvPicPr>
          <p:cNvPr id="465" name="Google Shape;465;g2b0ed122980_0_471"/>
          <p:cNvPicPr preferRelativeResize="0"/>
          <p:nvPr/>
        </p:nvPicPr>
        <p:blipFill rotWithShape="1">
          <a:blip r:embed="rId2">
            <a:alphaModFix/>
          </a:blip>
          <a:srcRect/>
          <a:stretch/>
        </p:blipFill>
        <p:spPr>
          <a:xfrm>
            <a:off x="457202" y="5852984"/>
            <a:ext cx="2314637" cy="704735"/>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_navy+blue">
  <p:cSld name="Section Header_navy+blue">
    <p:bg>
      <p:bgPr>
        <a:solidFill>
          <a:srgbClr val="00205C"/>
        </a:solidFill>
        <a:effectLst/>
      </p:bgPr>
    </p:bg>
    <p:spTree>
      <p:nvGrpSpPr>
        <p:cNvPr id="1" name="Shape 466"/>
        <p:cNvGrpSpPr/>
        <p:nvPr/>
      </p:nvGrpSpPr>
      <p:grpSpPr>
        <a:xfrm>
          <a:off x="0" y="0"/>
          <a:ext cx="0" cy="0"/>
          <a:chOff x="0" y="0"/>
          <a:chExt cx="0" cy="0"/>
        </a:xfrm>
      </p:grpSpPr>
      <p:sp>
        <p:nvSpPr>
          <p:cNvPr id="467" name="Google Shape;467;g2b0ed122980_0_476"/>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9ADE"/>
              </a:buClr>
              <a:buSzPts val="4200"/>
              <a:buFont typeface="Calibri"/>
              <a:buNone/>
              <a:defRPr sz="4200">
                <a:solidFill>
                  <a:srgbClr val="009AD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8" name="Google Shape;468;g2b0ed122980_0_476"/>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chemeClr val="lt1"/>
              </a:buClr>
              <a:buSzPts val="1400"/>
              <a:buFont typeface="Calibri"/>
              <a:buNone/>
              <a:defRPr>
                <a:solidFill>
                  <a:schemeClr val="lt1"/>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469" name="Google Shape;469;g2b0ed122980_0_476"/>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70" name="Google Shape;470;g2b0ed122980_0_476"/>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71" name="Google Shape;471;g2b0ed122980_0_476"/>
          <p:cNvPicPr preferRelativeResize="0"/>
          <p:nvPr/>
        </p:nvPicPr>
        <p:blipFill rotWithShape="1">
          <a:blip r:embed="rId2">
            <a:alphaModFix/>
          </a:blip>
          <a:srcRect/>
          <a:stretch/>
        </p:blipFill>
        <p:spPr>
          <a:xfrm>
            <a:off x="457202" y="5852984"/>
            <a:ext cx="2314637" cy="70473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00205C"/>
        </a:solidFill>
        <a:effectLst/>
      </p:bgPr>
    </p:bg>
    <p:spTree>
      <p:nvGrpSpPr>
        <p:cNvPr id="1" name="Shape 55"/>
        <p:cNvGrpSpPr/>
        <p:nvPr/>
      </p:nvGrpSpPr>
      <p:grpSpPr>
        <a:xfrm>
          <a:off x="0" y="0"/>
          <a:ext cx="0" cy="0"/>
          <a:chOff x="0" y="0"/>
          <a:chExt cx="0" cy="0"/>
        </a:xfrm>
      </p:grpSpPr>
      <p:sp>
        <p:nvSpPr>
          <p:cNvPr id="56" name="Google Shape;56;p48"/>
          <p:cNvSpPr txBox="1">
            <a:spLocks noGrp="1"/>
          </p:cNvSpPr>
          <p:nvPr>
            <p:ph type="title"/>
          </p:nvPr>
        </p:nvSpPr>
        <p:spPr>
          <a:xfrm>
            <a:off x="457200" y="1846372"/>
            <a:ext cx="9700351"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000"/>
              <a:buFont typeface="Calibri"/>
              <a:buNone/>
              <a:defRPr sz="4000">
                <a:solidFill>
                  <a:srgbClr val="009A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48"/>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sp>
        <p:nvSpPr>
          <p:cNvPr id="60" name="Google Shape;60;p48"/>
          <p:cNvSpPr txBox="1">
            <a:spLocks noGrp="1"/>
          </p:cNvSpPr>
          <p:nvPr>
            <p:ph type="body" idx="1"/>
          </p:nvPr>
        </p:nvSpPr>
        <p:spPr>
          <a:xfrm>
            <a:off x="457200" y="4734772"/>
            <a:ext cx="9700351" cy="7604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lt1"/>
              </a:buClr>
              <a:buSzPts val="1400"/>
              <a:buNone/>
              <a:defRPr b="1" i="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48"/>
          <p:cNvPicPr preferRelativeResize="0"/>
          <p:nvPr/>
        </p:nvPicPr>
        <p:blipFill rotWithShape="1">
          <a:blip r:embed="rId2">
            <a:alphaModFix/>
          </a:blip>
          <a:srcRect/>
          <a:stretch/>
        </p:blipFill>
        <p:spPr>
          <a:xfrm>
            <a:off x="744393" y="5746305"/>
            <a:ext cx="2069383" cy="851788"/>
          </a:xfrm>
          <a:prstGeom prst="rect">
            <a:avLst/>
          </a:prstGeom>
          <a:noFill/>
          <a:ln>
            <a:noFill/>
          </a:ln>
        </p:spPr>
      </p:pic>
      <p:pic>
        <p:nvPicPr>
          <p:cNvPr id="62" name="Google Shape;62;p48"/>
          <p:cNvPicPr preferRelativeResize="0"/>
          <p:nvPr/>
        </p:nvPicPr>
        <p:blipFill rotWithShape="1">
          <a:blip r:embed="rId3">
            <a:alphaModFix/>
          </a:blip>
          <a:srcRect l="3588" r="1908" b="150"/>
          <a:stretch/>
        </p:blipFill>
        <p:spPr>
          <a:xfrm>
            <a:off x="2997366" y="5769935"/>
            <a:ext cx="834722" cy="804528"/>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_navy">
  <p:cSld name="Section Header_navy">
    <p:bg>
      <p:bgPr>
        <a:solidFill>
          <a:srgbClr val="00205C"/>
        </a:solidFill>
        <a:effectLst/>
      </p:bgPr>
    </p:bg>
    <p:spTree>
      <p:nvGrpSpPr>
        <p:cNvPr id="1" name="Shape 472"/>
        <p:cNvGrpSpPr/>
        <p:nvPr/>
      </p:nvGrpSpPr>
      <p:grpSpPr>
        <a:xfrm>
          <a:off x="0" y="0"/>
          <a:ext cx="0" cy="0"/>
          <a:chOff x="0" y="0"/>
          <a:chExt cx="0" cy="0"/>
        </a:xfrm>
      </p:grpSpPr>
      <p:sp>
        <p:nvSpPr>
          <p:cNvPr id="473" name="Google Shape;473;g2b0ed122980_0_482"/>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4200"/>
              <a:buFont typeface="Calibri"/>
              <a:buNone/>
              <a:defRPr sz="4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4" name="Google Shape;474;g2b0ed122980_0_482"/>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chemeClr val="lt1"/>
              </a:buClr>
              <a:buSzPts val="1400"/>
              <a:buFont typeface="Calibri"/>
              <a:buNone/>
              <a:defRPr>
                <a:solidFill>
                  <a:schemeClr val="lt1"/>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475" name="Google Shape;475;g2b0ed122980_0_482"/>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76" name="Google Shape;476;g2b0ed122980_0_482"/>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77" name="Google Shape;477;g2b0ed122980_0_482"/>
          <p:cNvPicPr preferRelativeResize="0"/>
          <p:nvPr/>
        </p:nvPicPr>
        <p:blipFill rotWithShape="1">
          <a:blip r:embed="rId2">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_navy with bullets">
  <p:cSld name="Section Header_navy with bullets">
    <p:bg>
      <p:bgPr>
        <a:solidFill>
          <a:srgbClr val="00205C"/>
        </a:solidFill>
        <a:effectLst/>
      </p:bgPr>
    </p:bg>
    <p:spTree>
      <p:nvGrpSpPr>
        <p:cNvPr id="1" name="Shape 478"/>
        <p:cNvGrpSpPr/>
        <p:nvPr/>
      </p:nvGrpSpPr>
      <p:grpSpPr>
        <a:xfrm>
          <a:off x="0" y="0"/>
          <a:ext cx="0" cy="0"/>
          <a:chOff x="0" y="0"/>
          <a:chExt cx="0" cy="0"/>
        </a:xfrm>
      </p:grpSpPr>
      <p:sp>
        <p:nvSpPr>
          <p:cNvPr id="479" name="Google Shape;479;g2b0ed122980_0_488"/>
          <p:cNvSpPr txBox="1">
            <a:spLocks noGrp="1"/>
          </p:cNvSpPr>
          <p:nvPr>
            <p:ph type="title"/>
          </p:nvPr>
        </p:nvSpPr>
        <p:spPr>
          <a:xfrm>
            <a:off x="457200" y="685799"/>
            <a:ext cx="5638800" cy="30759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9ADE"/>
              </a:buClr>
              <a:buSzPts val="4200"/>
              <a:buFont typeface="Calibri"/>
              <a:buNone/>
              <a:defRPr sz="4200">
                <a:solidFill>
                  <a:srgbClr val="009AD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0" name="Google Shape;480;g2b0ed122980_0_488"/>
          <p:cNvSpPr txBox="1">
            <a:spLocks noGrp="1"/>
          </p:cNvSpPr>
          <p:nvPr>
            <p:ph type="body" idx="1"/>
          </p:nvPr>
        </p:nvSpPr>
        <p:spPr>
          <a:xfrm>
            <a:off x="7917084" y="685800"/>
            <a:ext cx="3817800" cy="5460900"/>
          </a:xfrm>
          <a:prstGeom prst="rect">
            <a:avLst/>
          </a:prstGeom>
          <a:noFill/>
          <a:ln>
            <a:noFill/>
          </a:ln>
        </p:spPr>
        <p:txBody>
          <a:bodyPr spcFirstLastPara="1" wrap="square" lIns="0" tIns="0" rIns="0" bIns="0" anchor="t" anchorCtr="0">
            <a:normAutofit/>
          </a:bodyPr>
          <a:lstStyle>
            <a:lvl1pPr marL="457200" lvl="0" indent="-317500" algn="l" rtl="0">
              <a:lnSpc>
                <a:spcPct val="100000"/>
              </a:lnSpc>
              <a:spcBef>
                <a:spcPts val="1000"/>
              </a:spcBef>
              <a:spcAft>
                <a:spcPts val="0"/>
              </a:spcAft>
              <a:buClr>
                <a:schemeClr val="lt1"/>
              </a:buClr>
              <a:buSzPts val="1400"/>
              <a:buChar char="•"/>
              <a:defRPr>
                <a:solidFill>
                  <a:schemeClr val="lt1"/>
                </a:solidFill>
              </a:defRPr>
            </a:lvl1pPr>
            <a:lvl2pPr marL="914400" lvl="1" indent="-317500" algn="l" rtl="0">
              <a:lnSpc>
                <a:spcPct val="100000"/>
              </a:lnSpc>
              <a:spcBef>
                <a:spcPts val="500"/>
              </a:spcBef>
              <a:spcAft>
                <a:spcPts val="0"/>
              </a:spcAft>
              <a:buClr>
                <a:schemeClr val="lt1"/>
              </a:buClr>
              <a:buSzPts val="1400"/>
              <a:buChar char="•"/>
              <a:defRPr>
                <a:solidFill>
                  <a:schemeClr val="lt1"/>
                </a:solidFill>
              </a:defRPr>
            </a:lvl2pPr>
            <a:lvl3pPr marL="1371600" lvl="2" indent="-317500" algn="l" rtl="0">
              <a:lnSpc>
                <a:spcPct val="100000"/>
              </a:lnSpc>
              <a:spcBef>
                <a:spcPts val="500"/>
              </a:spcBef>
              <a:spcAft>
                <a:spcPts val="0"/>
              </a:spcAft>
              <a:buClr>
                <a:schemeClr val="lt1"/>
              </a:buClr>
              <a:buSzPts val="1400"/>
              <a:buChar char="•"/>
              <a:defRPr>
                <a:solidFill>
                  <a:schemeClr val="lt1"/>
                </a:solidFill>
              </a:defRPr>
            </a:lvl3pPr>
            <a:lvl4pPr marL="1828800" lvl="3" indent="-317500" algn="l" rtl="0">
              <a:lnSpc>
                <a:spcPct val="100000"/>
              </a:lnSpc>
              <a:spcBef>
                <a:spcPts val="500"/>
              </a:spcBef>
              <a:spcAft>
                <a:spcPts val="0"/>
              </a:spcAft>
              <a:buClr>
                <a:schemeClr val="lt1"/>
              </a:buClr>
              <a:buSzPts val="1400"/>
              <a:buChar char="•"/>
              <a:defRPr>
                <a:solidFill>
                  <a:schemeClr val="lt1"/>
                </a:solidFill>
              </a:defRPr>
            </a:lvl4pPr>
            <a:lvl5pPr marL="2286000" lvl="4" indent="-317500" algn="l" rtl="0">
              <a:lnSpc>
                <a:spcPct val="100000"/>
              </a:lnSpc>
              <a:spcBef>
                <a:spcPts val="500"/>
              </a:spcBef>
              <a:spcAft>
                <a:spcPts val="0"/>
              </a:spcAft>
              <a:buClr>
                <a:schemeClr val="lt1"/>
              </a:buClr>
              <a:buSzPts val="1400"/>
              <a:buChar char="•"/>
              <a:defRPr>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81" name="Google Shape;481;g2b0ed122980_0_488"/>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chemeClr val="lt1"/>
              </a:buClr>
              <a:buSzPts val="1400"/>
              <a:buFont typeface="Calibri"/>
              <a:buNone/>
              <a:defRPr>
                <a:solidFill>
                  <a:schemeClr val="lt1"/>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482" name="Google Shape;482;g2b0ed122980_0_488"/>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83" name="Google Shape;483;g2b0ed122980_0_488"/>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84" name="Google Shape;484;g2b0ed122980_0_488"/>
          <p:cNvPicPr preferRelativeResize="0"/>
          <p:nvPr/>
        </p:nvPicPr>
        <p:blipFill rotWithShape="1">
          <a:blip r:embed="rId2">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_light blue">
  <p:cSld name="Section Header_light blue">
    <p:bg>
      <p:bgPr>
        <a:solidFill>
          <a:srgbClr val="DDEFF9"/>
        </a:solidFill>
        <a:effectLst/>
      </p:bgPr>
    </p:bg>
    <p:spTree>
      <p:nvGrpSpPr>
        <p:cNvPr id="1" name="Shape 485"/>
        <p:cNvGrpSpPr/>
        <p:nvPr/>
      </p:nvGrpSpPr>
      <p:grpSpPr>
        <a:xfrm>
          <a:off x="0" y="0"/>
          <a:ext cx="0" cy="0"/>
          <a:chOff x="0" y="0"/>
          <a:chExt cx="0" cy="0"/>
        </a:xfrm>
      </p:grpSpPr>
      <p:sp>
        <p:nvSpPr>
          <p:cNvPr id="486" name="Google Shape;486;g2b0ed122980_0_495"/>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4200"/>
              <a:buFont typeface="Calibri"/>
              <a:buNone/>
              <a:defRPr sz="4200">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7" name="Google Shape;487;g2b0ed122980_0_495"/>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rgbClr val="00205C"/>
              </a:buClr>
              <a:buSzPts val="1400"/>
              <a:buFont typeface="Calibri"/>
              <a:buNone/>
              <a:defRPr>
                <a:solidFill>
                  <a:srgbClr val="00205C"/>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488" name="Google Shape;488;g2b0ed122980_0_495"/>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89" name="Google Shape;489;g2b0ed122980_0_495"/>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490" name="Google Shape;490;g2b0ed122980_0_495"/>
          <p:cNvPicPr preferRelativeResize="0"/>
          <p:nvPr/>
        </p:nvPicPr>
        <p:blipFill rotWithShape="1">
          <a:blip r:embed="rId2">
            <a:alphaModFix/>
          </a:blip>
          <a:srcRect/>
          <a:stretch/>
        </p:blipFill>
        <p:spPr>
          <a:xfrm>
            <a:off x="457203" y="6000906"/>
            <a:ext cx="1828798" cy="55681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_light blue+image">
  <p:cSld name="Section Header_light blue+image">
    <p:bg>
      <p:bgPr>
        <a:solidFill>
          <a:srgbClr val="DDEFF9"/>
        </a:solidFill>
        <a:effectLst/>
      </p:bgPr>
    </p:bg>
    <p:spTree>
      <p:nvGrpSpPr>
        <p:cNvPr id="1" name="Shape 491"/>
        <p:cNvGrpSpPr/>
        <p:nvPr/>
      </p:nvGrpSpPr>
      <p:grpSpPr>
        <a:xfrm>
          <a:off x="0" y="0"/>
          <a:ext cx="0" cy="0"/>
          <a:chOff x="0" y="0"/>
          <a:chExt cx="0" cy="0"/>
        </a:xfrm>
      </p:grpSpPr>
      <p:sp>
        <p:nvSpPr>
          <p:cNvPr id="492" name="Google Shape;492;g2b0ed122980_0_501"/>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4200"/>
              <a:buFont typeface="Calibri"/>
              <a:buNone/>
              <a:defRPr sz="4200">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3" name="Google Shape;493;g2b0ed122980_0_501"/>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rgbClr val="00205C"/>
              </a:buClr>
              <a:buSzPts val="1400"/>
              <a:buFont typeface="Calibri"/>
              <a:buNone/>
              <a:defRPr>
                <a:solidFill>
                  <a:srgbClr val="00205C"/>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494" name="Google Shape;494;g2b0ed122980_0_501"/>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95" name="Google Shape;495;g2b0ed122980_0_50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496" name="Google Shape;496;g2b0ed122980_0_501" descr="A picture containing text, person&#10;&#10;Description automatically generated"/>
          <p:cNvPicPr preferRelativeResize="0"/>
          <p:nvPr/>
        </p:nvPicPr>
        <p:blipFill rotWithShape="1">
          <a:blip r:embed="rId2">
            <a:alphaModFix/>
          </a:blip>
          <a:srcRect/>
          <a:stretch/>
        </p:blipFill>
        <p:spPr>
          <a:xfrm>
            <a:off x="1089499" y="-51762"/>
            <a:ext cx="11102500" cy="6909763"/>
          </a:xfrm>
          <a:prstGeom prst="rect">
            <a:avLst/>
          </a:prstGeom>
          <a:noFill/>
          <a:ln>
            <a:noFill/>
          </a:ln>
        </p:spPr>
      </p:pic>
      <p:pic>
        <p:nvPicPr>
          <p:cNvPr id="497" name="Google Shape;497;g2b0ed122980_0_501"/>
          <p:cNvPicPr preferRelativeResize="0"/>
          <p:nvPr/>
        </p:nvPicPr>
        <p:blipFill rotWithShape="1">
          <a:blip r:embed="rId3">
            <a:alphaModFix/>
          </a:blip>
          <a:srcRect/>
          <a:stretch/>
        </p:blipFill>
        <p:spPr>
          <a:xfrm>
            <a:off x="457203" y="6000906"/>
            <a:ext cx="1828798" cy="556813"/>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7_Section Header_photo">
  <p:cSld name="7_Section Header_photo">
    <p:bg>
      <p:bgPr>
        <a:solidFill>
          <a:srgbClr val="00205C"/>
        </a:solidFill>
        <a:effectLst/>
      </p:bgPr>
    </p:bg>
    <p:spTree>
      <p:nvGrpSpPr>
        <p:cNvPr id="1" name="Shape 498"/>
        <p:cNvGrpSpPr/>
        <p:nvPr/>
      </p:nvGrpSpPr>
      <p:grpSpPr>
        <a:xfrm>
          <a:off x="0" y="0"/>
          <a:ext cx="0" cy="0"/>
          <a:chOff x="0" y="0"/>
          <a:chExt cx="0" cy="0"/>
        </a:xfrm>
      </p:grpSpPr>
      <p:pic>
        <p:nvPicPr>
          <p:cNvPr id="499" name="Google Shape;499;g2b0ed122980_0_50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00" name="Google Shape;500;g2b0ed122980_0_508"/>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6000"/>
              <a:buFont typeface="Calibri"/>
              <a:buNone/>
              <a:defRPr sz="6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1" name="Google Shape;501;g2b0ed122980_0_508"/>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chemeClr val="lt1"/>
              </a:buClr>
              <a:buSzPts val="1400"/>
              <a:buFont typeface="Calibri"/>
              <a:buNone/>
              <a:defRPr>
                <a:solidFill>
                  <a:schemeClr val="lt1"/>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02" name="Google Shape;502;g2b0ed122980_0_508"/>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03" name="Google Shape;503;g2b0ed122980_0_508"/>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504" name="Google Shape;504;g2b0ed122980_0_508"/>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8_Section Header_photo">
  <p:cSld name="8_Section Header_photo">
    <p:bg>
      <p:bgPr>
        <a:solidFill>
          <a:srgbClr val="00205C"/>
        </a:solidFill>
        <a:effectLst/>
      </p:bgPr>
    </p:bg>
    <p:spTree>
      <p:nvGrpSpPr>
        <p:cNvPr id="1" name="Shape 505"/>
        <p:cNvGrpSpPr/>
        <p:nvPr/>
      </p:nvGrpSpPr>
      <p:grpSpPr>
        <a:xfrm>
          <a:off x="0" y="0"/>
          <a:ext cx="0" cy="0"/>
          <a:chOff x="0" y="0"/>
          <a:chExt cx="0" cy="0"/>
        </a:xfrm>
      </p:grpSpPr>
      <p:pic>
        <p:nvPicPr>
          <p:cNvPr id="506" name="Google Shape;506;g2b0ed122980_0_515"/>
          <p:cNvPicPr preferRelativeResize="0"/>
          <p:nvPr/>
        </p:nvPicPr>
        <p:blipFill rotWithShape="1">
          <a:blip r:embed="rId2">
            <a:alphaModFix/>
          </a:blip>
          <a:srcRect/>
          <a:stretch/>
        </p:blipFill>
        <p:spPr>
          <a:xfrm>
            <a:off x="0" y="0"/>
            <a:ext cx="12192001" cy="6857999"/>
          </a:xfrm>
          <a:prstGeom prst="rect">
            <a:avLst/>
          </a:prstGeom>
          <a:noFill/>
          <a:ln>
            <a:noFill/>
          </a:ln>
        </p:spPr>
      </p:pic>
      <p:sp>
        <p:nvSpPr>
          <p:cNvPr id="507" name="Google Shape;507;g2b0ed122980_0_515"/>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6000"/>
              <a:buFont typeface="Calibri"/>
              <a:buNone/>
              <a:defRPr sz="6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8" name="Google Shape;508;g2b0ed122980_0_515"/>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chemeClr val="lt1"/>
              </a:buClr>
              <a:buSzPts val="1400"/>
              <a:buFont typeface="Calibri"/>
              <a:buNone/>
              <a:defRPr>
                <a:solidFill>
                  <a:schemeClr val="lt1"/>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09" name="Google Shape;509;g2b0ed122980_0_515"/>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10" name="Google Shape;510;g2b0ed122980_0_515"/>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511" name="Google Shape;511;g2b0ed122980_0_515"/>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3_Section Header_photo">
  <p:cSld name="13_Section Header_photo">
    <p:bg>
      <p:bgPr>
        <a:solidFill>
          <a:srgbClr val="00205C"/>
        </a:solidFill>
        <a:effectLst/>
      </p:bgPr>
    </p:bg>
    <p:spTree>
      <p:nvGrpSpPr>
        <p:cNvPr id="1" name="Shape 512"/>
        <p:cNvGrpSpPr/>
        <p:nvPr/>
      </p:nvGrpSpPr>
      <p:grpSpPr>
        <a:xfrm>
          <a:off x="0" y="0"/>
          <a:ext cx="0" cy="0"/>
          <a:chOff x="0" y="0"/>
          <a:chExt cx="0" cy="0"/>
        </a:xfrm>
      </p:grpSpPr>
      <p:pic>
        <p:nvPicPr>
          <p:cNvPr id="513" name="Google Shape;513;g2b0ed122980_0_522"/>
          <p:cNvPicPr preferRelativeResize="0"/>
          <p:nvPr/>
        </p:nvPicPr>
        <p:blipFill rotWithShape="1">
          <a:blip r:embed="rId2">
            <a:alphaModFix/>
          </a:blip>
          <a:srcRect/>
          <a:stretch/>
        </p:blipFill>
        <p:spPr>
          <a:xfrm>
            <a:off x="1" y="0"/>
            <a:ext cx="12192002" cy="6858001"/>
          </a:xfrm>
          <a:prstGeom prst="rect">
            <a:avLst/>
          </a:prstGeom>
          <a:noFill/>
          <a:ln>
            <a:noFill/>
          </a:ln>
        </p:spPr>
      </p:pic>
      <p:sp>
        <p:nvSpPr>
          <p:cNvPr id="514" name="Google Shape;514;g2b0ed122980_0_522"/>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6000"/>
              <a:buFont typeface="Calibri"/>
              <a:buNone/>
              <a:defRPr sz="6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5" name="Google Shape;515;g2b0ed122980_0_522"/>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chemeClr val="lt1"/>
              </a:buClr>
              <a:buSzPts val="1400"/>
              <a:buFont typeface="Calibri"/>
              <a:buNone/>
              <a:defRPr>
                <a:solidFill>
                  <a:schemeClr val="lt1"/>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16" name="Google Shape;516;g2b0ed122980_0_522"/>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17" name="Google Shape;517;g2b0ed122980_0_522"/>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518" name="Google Shape;518;g2b0ed122980_0_522"/>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5_Section Header_photo">
  <p:cSld name="15_Section Header_photo">
    <p:bg>
      <p:bgPr>
        <a:solidFill>
          <a:srgbClr val="00205C"/>
        </a:solidFill>
        <a:effectLst/>
      </p:bgPr>
    </p:bg>
    <p:spTree>
      <p:nvGrpSpPr>
        <p:cNvPr id="1" name="Shape 519"/>
        <p:cNvGrpSpPr/>
        <p:nvPr/>
      </p:nvGrpSpPr>
      <p:grpSpPr>
        <a:xfrm>
          <a:off x="0" y="0"/>
          <a:ext cx="0" cy="0"/>
          <a:chOff x="0" y="0"/>
          <a:chExt cx="0" cy="0"/>
        </a:xfrm>
      </p:grpSpPr>
      <p:pic>
        <p:nvPicPr>
          <p:cNvPr id="520" name="Google Shape;520;g2b0ed122980_0_529"/>
          <p:cNvPicPr preferRelativeResize="0"/>
          <p:nvPr/>
        </p:nvPicPr>
        <p:blipFill rotWithShape="1">
          <a:blip r:embed="rId2">
            <a:alphaModFix/>
          </a:blip>
          <a:srcRect/>
          <a:stretch/>
        </p:blipFill>
        <p:spPr>
          <a:xfrm>
            <a:off x="0" y="0"/>
            <a:ext cx="12191998" cy="6858000"/>
          </a:xfrm>
          <a:prstGeom prst="rect">
            <a:avLst/>
          </a:prstGeom>
          <a:noFill/>
          <a:ln>
            <a:noFill/>
          </a:ln>
        </p:spPr>
      </p:pic>
      <p:sp>
        <p:nvSpPr>
          <p:cNvPr id="521" name="Google Shape;521;g2b0ed122980_0_529"/>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6000"/>
              <a:buFont typeface="Calibri"/>
              <a:buNone/>
              <a:defRPr sz="6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2" name="Google Shape;522;g2b0ed122980_0_529"/>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chemeClr val="lt1"/>
              </a:buClr>
              <a:buSzPts val="1400"/>
              <a:buFont typeface="Calibri"/>
              <a:buNone/>
              <a:defRPr>
                <a:solidFill>
                  <a:schemeClr val="lt1"/>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23" name="Google Shape;523;g2b0ed122980_0_529"/>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24" name="Google Shape;524;g2b0ed122980_0_529"/>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525" name="Google Shape;525;g2b0ed122980_0_529"/>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6_Section Header_photo">
  <p:cSld name="16_Section Header_photo">
    <p:bg>
      <p:bgPr>
        <a:solidFill>
          <a:srgbClr val="00205C"/>
        </a:solidFill>
        <a:effectLst/>
      </p:bgPr>
    </p:bg>
    <p:spTree>
      <p:nvGrpSpPr>
        <p:cNvPr id="1" name="Shape 526"/>
        <p:cNvGrpSpPr/>
        <p:nvPr/>
      </p:nvGrpSpPr>
      <p:grpSpPr>
        <a:xfrm>
          <a:off x="0" y="0"/>
          <a:ext cx="0" cy="0"/>
          <a:chOff x="0" y="0"/>
          <a:chExt cx="0" cy="0"/>
        </a:xfrm>
      </p:grpSpPr>
      <p:pic>
        <p:nvPicPr>
          <p:cNvPr id="527" name="Google Shape;527;g2b0ed122980_0_536"/>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528" name="Google Shape;528;g2b0ed122980_0_536"/>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6000"/>
              <a:buFont typeface="Calibri"/>
              <a:buNone/>
              <a:defRPr sz="6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9" name="Google Shape;529;g2b0ed122980_0_536"/>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chemeClr val="lt1"/>
              </a:buClr>
              <a:buSzPts val="1400"/>
              <a:buFont typeface="Calibri"/>
              <a:buNone/>
              <a:defRPr>
                <a:solidFill>
                  <a:schemeClr val="lt1"/>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30" name="Google Shape;530;g2b0ed122980_0_536"/>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31" name="Google Shape;531;g2b0ed122980_0_536"/>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532" name="Google Shape;532;g2b0ed122980_0_536"/>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2_Section Header_photo">
  <p:cSld name="12_Section Header_photo">
    <p:bg>
      <p:bgPr>
        <a:solidFill>
          <a:srgbClr val="00205C"/>
        </a:solidFill>
        <a:effectLst/>
      </p:bgPr>
    </p:bg>
    <p:spTree>
      <p:nvGrpSpPr>
        <p:cNvPr id="1" name="Shape 533"/>
        <p:cNvGrpSpPr/>
        <p:nvPr/>
      </p:nvGrpSpPr>
      <p:grpSpPr>
        <a:xfrm>
          <a:off x="0" y="0"/>
          <a:ext cx="0" cy="0"/>
          <a:chOff x="0" y="0"/>
          <a:chExt cx="0" cy="0"/>
        </a:xfrm>
      </p:grpSpPr>
      <p:pic>
        <p:nvPicPr>
          <p:cNvPr id="534" name="Google Shape;534;g2b0ed122980_0_543"/>
          <p:cNvPicPr preferRelativeResize="0"/>
          <p:nvPr/>
        </p:nvPicPr>
        <p:blipFill rotWithShape="1">
          <a:blip r:embed="rId2">
            <a:alphaModFix/>
          </a:blip>
          <a:srcRect/>
          <a:stretch/>
        </p:blipFill>
        <p:spPr>
          <a:xfrm>
            <a:off x="-39390" y="0"/>
            <a:ext cx="12192000" cy="6858000"/>
          </a:xfrm>
          <a:prstGeom prst="rect">
            <a:avLst/>
          </a:prstGeom>
          <a:noFill/>
          <a:ln>
            <a:noFill/>
          </a:ln>
        </p:spPr>
      </p:pic>
      <p:sp>
        <p:nvSpPr>
          <p:cNvPr id="535" name="Google Shape;535;g2b0ed122980_0_543"/>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6000"/>
              <a:buFont typeface="Calibri"/>
              <a:buNone/>
              <a:defRPr sz="6000">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6" name="Google Shape;536;g2b0ed122980_0_543"/>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rgbClr val="00205C"/>
              </a:buClr>
              <a:buSzPts val="1400"/>
              <a:buFont typeface="Calibri"/>
              <a:buNone/>
              <a:defRPr>
                <a:solidFill>
                  <a:srgbClr val="00205C"/>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37" name="Google Shape;537;g2b0ed122980_0_543"/>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38" name="Google Shape;538;g2b0ed122980_0_543"/>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39" name="Google Shape;539;g2b0ed122980_0_543"/>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icture with Caption" type="picTx">
  <p:cSld name="PICTURE_WITH_CAPTION_TEXT">
    <p:spTree>
      <p:nvGrpSpPr>
        <p:cNvPr id="1" name="Shape 63"/>
        <p:cNvGrpSpPr/>
        <p:nvPr/>
      </p:nvGrpSpPr>
      <p:grpSpPr>
        <a:xfrm>
          <a:off x="0" y="0"/>
          <a:ext cx="0" cy="0"/>
          <a:chOff x="0" y="0"/>
          <a:chExt cx="0" cy="0"/>
        </a:xfrm>
      </p:grpSpPr>
      <p:sp>
        <p:nvSpPr>
          <p:cNvPr id="64" name="Google Shape;64;p49"/>
          <p:cNvSpPr txBox="1">
            <a:spLocks noGrp="1"/>
          </p:cNvSpPr>
          <p:nvPr>
            <p:ph type="title"/>
          </p:nvPr>
        </p:nvSpPr>
        <p:spPr>
          <a:xfrm>
            <a:off x="457200" y="685800"/>
            <a:ext cx="3337560" cy="85715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9"/>
          <p:cNvSpPr>
            <a:spLocks noGrp="1"/>
          </p:cNvSpPr>
          <p:nvPr>
            <p:ph type="pic" idx="2"/>
          </p:nvPr>
        </p:nvSpPr>
        <p:spPr>
          <a:xfrm>
            <a:off x="4267200" y="0"/>
            <a:ext cx="7924800" cy="6858000"/>
          </a:xfrm>
          <a:prstGeom prst="rect">
            <a:avLst/>
          </a:prstGeom>
          <a:noFill/>
          <a:ln>
            <a:noFill/>
          </a:ln>
        </p:spPr>
      </p:sp>
      <p:sp>
        <p:nvSpPr>
          <p:cNvPr id="66" name="Google Shape;66;p49"/>
          <p:cNvSpPr txBox="1">
            <a:spLocks noGrp="1"/>
          </p:cNvSpPr>
          <p:nvPr>
            <p:ph type="body" idx="1"/>
          </p:nvPr>
        </p:nvSpPr>
        <p:spPr>
          <a:xfrm>
            <a:off x="457200" y="1828800"/>
            <a:ext cx="3337560" cy="3881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sz="1400">
                <a:solidFill>
                  <a:schemeClr val="dk1"/>
                </a:solidFill>
              </a:defRPr>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4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49"/>
          <p:cNvCxnSpPr/>
          <p:nvPr/>
        </p:nvCxnSpPr>
        <p:spPr>
          <a:xfrm>
            <a:off x="457200" y="457200"/>
            <a:ext cx="3337560" cy="0"/>
          </a:xfrm>
          <a:prstGeom prst="straightConnector1">
            <a:avLst/>
          </a:prstGeom>
          <a:noFill/>
          <a:ln w="19050" cap="flat" cmpd="sng">
            <a:solidFill>
              <a:srgbClr val="00205C"/>
            </a:solidFill>
            <a:prstDash val="solid"/>
            <a:miter lim="800000"/>
            <a:headEnd type="none" w="sm" len="sm"/>
            <a:tailEnd type="none" w="sm" len="sm"/>
          </a:ln>
        </p:spPr>
      </p:cxnSp>
      <p:pic>
        <p:nvPicPr>
          <p:cNvPr id="70" name="Google Shape;70;p49"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71" name="Google Shape;71;p49"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1_Section Header_photo">
  <p:cSld name="11_Section Header_photo">
    <p:bg>
      <p:bgPr>
        <a:solidFill>
          <a:srgbClr val="00205C"/>
        </a:solidFill>
        <a:effectLst/>
      </p:bgPr>
    </p:bg>
    <p:spTree>
      <p:nvGrpSpPr>
        <p:cNvPr id="1" name="Shape 540"/>
        <p:cNvGrpSpPr/>
        <p:nvPr/>
      </p:nvGrpSpPr>
      <p:grpSpPr>
        <a:xfrm>
          <a:off x="0" y="0"/>
          <a:ext cx="0" cy="0"/>
          <a:chOff x="0" y="0"/>
          <a:chExt cx="0" cy="0"/>
        </a:xfrm>
      </p:grpSpPr>
      <p:pic>
        <p:nvPicPr>
          <p:cNvPr id="541" name="Google Shape;541;g2b0ed122980_0_550"/>
          <p:cNvPicPr preferRelativeResize="0"/>
          <p:nvPr/>
        </p:nvPicPr>
        <p:blipFill rotWithShape="1">
          <a:blip r:embed="rId2">
            <a:alphaModFix/>
          </a:blip>
          <a:srcRect/>
          <a:stretch/>
        </p:blipFill>
        <p:spPr>
          <a:xfrm>
            <a:off x="1" y="0"/>
            <a:ext cx="12191999" cy="6857999"/>
          </a:xfrm>
          <a:prstGeom prst="rect">
            <a:avLst/>
          </a:prstGeom>
          <a:noFill/>
          <a:ln>
            <a:noFill/>
          </a:ln>
        </p:spPr>
      </p:pic>
      <p:sp>
        <p:nvSpPr>
          <p:cNvPr id="542" name="Google Shape;542;g2b0ed122980_0_550"/>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6000"/>
              <a:buFont typeface="Calibri"/>
              <a:buNone/>
              <a:defRPr sz="6000">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3" name="Google Shape;543;g2b0ed122980_0_550"/>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rgbClr val="00205C"/>
              </a:buClr>
              <a:buSzPts val="1400"/>
              <a:buFont typeface="Calibri"/>
              <a:buNone/>
              <a:defRPr>
                <a:solidFill>
                  <a:srgbClr val="00205C"/>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44" name="Google Shape;544;g2b0ed122980_0_550"/>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45" name="Google Shape;545;g2b0ed122980_0_550"/>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46" name="Google Shape;546;g2b0ed122980_0_550"/>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7_Section Header_photo">
  <p:cSld name="17_Section Header_photo">
    <p:bg>
      <p:bgPr>
        <a:solidFill>
          <a:srgbClr val="00205C"/>
        </a:solidFill>
        <a:effectLst/>
      </p:bgPr>
    </p:bg>
    <p:spTree>
      <p:nvGrpSpPr>
        <p:cNvPr id="1" name="Shape 547"/>
        <p:cNvGrpSpPr/>
        <p:nvPr/>
      </p:nvGrpSpPr>
      <p:grpSpPr>
        <a:xfrm>
          <a:off x="0" y="0"/>
          <a:ext cx="0" cy="0"/>
          <a:chOff x="0" y="0"/>
          <a:chExt cx="0" cy="0"/>
        </a:xfrm>
      </p:grpSpPr>
      <p:pic>
        <p:nvPicPr>
          <p:cNvPr id="548" name="Google Shape;548;g2b0ed122980_0_557"/>
          <p:cNvPicPr preferRelativeResize="0"/>
          <p:nvPr/>
        </p:nvPicPr>
        <p:blipFill rotWithShape="1">
          <a:blip r:embed="rId2">
            <a:alphaModFix/>
          </a:blip>
          <a:srcRect/>
          <a:stretch/>
        </p:blipFill>
        <p:spPr>
          <a:xfrm>
            <a:off x="0" y="0"/>
            <a:ext cx="12234530" cy="6858000"/>
          </a:xfrm>
          <a:prstGeom prst="rect">
            <a:avLst/>
          </a:prstGeom>
          <a:noFill/>
          <a:ln>
            <a:noFill/>
          </a:ln>
        </p:spPr>
      </p:pic>
      <p:sp>
        <p:nvSpPr>
          <p:cNvPr id="549" name="Google Shape;549;g2b0ed122980_0_557"/>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6000"/>
              <a:buFont typeface="Calibri"/>
              <a:buNone/>
              <a:defRPr sz="6000">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0" name="Google Shape;550;g2b0ed122980_0_557"/>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rgbClr val="00205C"/>
              </a:buClr>
              <a:buSzPts val="1400"/>
              <a:buFont typeface="Calibri"/>
              <a:buNone/>
              <a:defRPr>
                <a:solidFill>
                  <a:srgbClr val="00205C"/>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51" name="Google Shape;551;g2b0ed122980_0_557"/>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52" name="Google Shape;552;g2b0ed122980_0_557"/>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53" name="Google Shape;553;g2b0ed122980_0_557"/>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8_Section Header_photo">
  <p:cSld name="18_Section Header_photo">
    <p:bg>
      <p:bgPr>
        <a:solidFill>
          <a:srgbClr val="00205C"/>
        </a:solidFill>
        <a:effectLst/>
      </p:bgPr>
    </p:bg>
    <p:spTree>
      <p:nvGrpSpPr>
        <p:cNvPr id="1" name="Shape 554"/>
        <p:cNvGrpSpPr/>
        <p:nvPr/>
      </p:nvGrpSpPr>
      <p:grpSpPr>
        <a:xfrm>
          <a:off x="0" y="0"/>
          <a:ext cx="0" cy="0"/>
          <a:chOff x="0" y="0"/>
          <a:chExt cx="0" cy="0"/>
        </a:xfrm>
      </p:grpSpPr>
      <p:pic>
        <p:nvPicPr>
          <p:cNvPr id="555" name="Google Shape;555;g2b0ed122980_0_564"/>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556" name="Google Shape;556;g2b0ed122980_0_564"/>
          <p:cNvSpPr txBox="1">
            <a:spLocks noGrp="1"/>
          </p:cNvSpPr>
          <p:nvPr>
            <p:ph type="title"/>
          </p:nvPr>
        </p:nvSpPr>
        <p:spPr>
          <a:xfrm>
            <a:off x="457200" y="685801"/>
            <a:ext cx="4238700" cy="27432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6000"/>
              <a:buFont typeface="Calibri"/>
              <a:buNone/>
              <a:defRPr sz="6000">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7" name="Google Shape;557;g2b0ed122980_0_564"/>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rgbClr val="00205C"/>
              </a:buClr>
              <a:buSzPts val="1400"/>
              <a:buFont typeface="Calibri"/>
              <a:buNone/>
              <a:defRPr>
                <a:solidFill>
                  <a:srgbClr val="00205C"/>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58" name="Google Shape;558;g2b0ed122980_0_564"/>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59" name="Google Shape;559;g2b0ed122980_0_564"/>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60" name="Google Shape;560;g2b0ed122980_0_564"/>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9_Section Header_photo">
  <p:cSld name="19_Section Header_photo">
    <p:bg>
      <p:bgPr>
        <a:solidFill>
          <a:srgbClr val="00205C"/>
        </a:solidFill>
        <a:effectLst/>
      </p:bgPr>
    </p:bg>
    <p:spTree>
      <p:nvGrpSpPr>
        <p:cNvPr id="1" name="Shape 561"/>
        <p:cNvGrpSpPr/>
        <p:nvPr/>
      </p:nvGrpSpPr>
      <p:grpSpPr>
        <a:xfrm>
          <a:off x="0" y="0"/>
          <a:ext cx="0" cy="0"/>
          <a:chOff x="0" y="0"/>
          <a:chExt cx="0" cy="0"/>
        </a:xfrm>
      </p:grpSpPr>
      <p:pic>
        <p:nvPicPr>
          <p:cNvPr id="562" name="Google Shape;562;g2b0ed122980_0_571"/>
          <p:cNvPicPr preferRelativeResize="0"/>
          <p:nvPr/>
        </p:nvPicPr>
        <p:blipFill rotWithShape="1">
          <a:blip r:embed="rId2">
            <a:alphaModFix/>
          </a:blip>
          <a:srcRect/>
          <a:stretch/>
        </p:blipFill>
        <p:spPr>
          <a:xfrm>
            <a:off x="0" y="0"/>
            <a:ext cx="12192001" cy="6857999"/>
          </a:xfrm>
          <a:prstGeom prst="rect">
            <a:avLst/>
          </a:prstGeom>
          <a:noFill/>
          <a:ln>
            <a:noFill/>
          </a:ln>
        </p:spPr>
      </p:pic>
      <p:sp>
        <p:nvSpPr>
          <p:cNvPr id="563" name="Google Shape;563;g2b0ed122980_0_571"/>
          <p:cNvSpPr txBox="1">
            <a:spLocks noGrp="1"/>
          </p:cNvSpPr>
          <p:nvPr>
            <p:ph type="title"/>
          </p:nvPr>
        </p:nvSpPr>
        <p:spPr>
          <a:xfrm>
            <a:off x="457200" y="685801"/>
            <a:ext cx="4238700" cy="27432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6000"/>
              <a:buFont typeface="Calibri"/>
              <a:buNone/>
              <a:defRPr sz="6000">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4" name="Google Shape;564;g2b0ed122980_0_571"/>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rgbClr val="00205C"/>
              </a:buClr>
              <a:buSzPts val="1400"/>
              <a:buFont typeface="Calibri"/>
              <a:buNone/>
              <a:defRPr>
                <a:solidFill>
                  <a:srgbClr val="00205C"/>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65" name="Google Shape;565;g2b0ed122980_0_571"/>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66" name="Google Shape;566;g2b0ed122980_0_57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67" name="Google Shape;567;g2b0ed122980_0_571"/>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00205C"/>
        </a:solidFill>
        <a:effectLst/>
      </p:bgPr>
    </p:bg>
    <p:spTree>
      <p:nvGrpSpPr>
        <p:cNvPr id="1" name="Shape 568"/>
        <p:cNvGrpSpPr/>
        <p:nvPr/>
      </p:nvGrpSpPr>
      <p:grpSpPr>
        <a:xfrm>
          <a:off x="0" y="0"/>
          <a:ext cx="0" cy="0"/>
          <a:chOff x="0" y="0"/>
          <a:chExt cx="0" cy="0"/>
        </a:xfrm>
      </p:grpSpPr>
      <p:sp>
        <p:nvSpPr>
          <p:cNvPr id="569" name="Google Shape;569;g2b0ed122980_0_578"/>
          <p:cNvSpPr txBox="1">
            <a:spLocks noGrp="1"/>
          </p:cNvSpPr>
          <p:nvPr>
            <p:ph type="title"/>
          </p:nvPr>
        </p:nvSpPr>
        <p:spPr>
          <a:xfrm>
            <a:off x="457200" y="1846372"/>
            <a:ext cx="9700500" cy="27432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9ADE"/>
              </a:buClr>
              <a:buSzPts val="4000"/>
              <a:buFont typeface="Calibri"/>
              <a:buNone/>
              <a:defRPr sz="4000">
                <a:solidFill>
                  <a:srgbClr val="009ADE"/>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0" name="Google Shape;570;g2b0ed122980_0_578"/>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chemeClr val="lt1"/>
              </a:buClr>
              <a:buSzPts val="1400"/>
              <a:buFont typeface="Calibri"/>
              <a:buNone/>
              <a:defRPr>
                <a:solidFill>
                  <a:schemeClr val="lt1"/>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71" name="Google Shape;571;g2b0ed122980_0_578"/>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72" name="Google Shape;572;g2b0ed122980_0_578"/>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sp>
        <p:nvSpPr>
          <p:cNvPr id="573" name="Google Shape;573;g2b0ed122980_0_578"/>
          <p:cNvSpPr txBox="1">
            <a:spLocks noGrp="1"/>
          </p:cNvSpPr>
          <p:nvPr>
            <p:ph type="body" idx="1"/>
          </p:nvPr>
        </p:nvSpPr>
        <p:spPr>
          <a:xfrm>
            <a:off x="457200" y="4734772"/>
            <a:ext cx="9700500" cy="7605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Clr>
                <a:schemeClr val="lt1"/>
              </a:buClr>
              <a:buSzPts val="1400"/>
              <a:buNone/>
              <a:defRPr b="1" i="0">
                <a:solidFill>
                  <a:schemeClr val="lt1"/>
                </a:solidFill>
                <a:latin typeface="Calibri"/>
                <a:ea typeface="Calibri"/>
                <a:cs typeface="Calibri"/>
                <a:sym typeface="Calibri"/>
              </a:defRPr>
            </a:lvl1pPr>
            <a:lvl2pPr marL="914400" lvl="1" indent="-228600" algn="l" rtl="0">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574" name="Google Shape;574;g2b0ed122980_0_578"/>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large text_navy">
  <p:cSld name="large text_navy">
    <p:bg>
      <p:bgPr>
        <a:solidFill>
          <a:srgbClr val="00205C"/>
        </a:solidFill>
        <a:effectLst/>
      </p:bgPr>
    </p:bg>
    <p:spTree>
      <p:nvGrpSpPr>
        <p:cNvPr id="1" name="Shape 575"/>
        <p:cNvGrpSpPr/>
        <p:nvPr/>
      </p:nvGrpSpPr>
      <p:grpSpPr>
        <a:xfrm>
          <a:off x="0" y="0"/>
          <a:ext cx="0" cy="0"/>
          <a:chOff x="0" y="0"/>
          <a:chExt cx="0" cy="0"/>
        </a:xfrm>
      </p:grpSpPr>
      <p:sp>
        <p:nvSpPr>
          <p:cNvPr id="576" name="Google Shape;576;g2b0ed122980_0_585"/>
          <p:cNvSpPr txBox="1">
            <a:spLocks noGrp="1"/>
          </p:cNvSpPr>
          <p:nvPr>
            <p:ph type="title"/>
          </p:nvPr>
        </p:nvSpPr>
        <p:spPr>
          <a:xfrm>
            <a:off x="457200" y="1139590"/>
            <a:ext cx="9700500" cy="2199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1400"/>
              <a:buFont typeface="Calibri"/>
              <a:buNone/>
              <a:defRPr sz="14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7" name="Google Shape;577;g2b0ed122980_0_585"/>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chemeClr val="lt1"/>
              </a:buClr>
              <a:buSzPts val="1400"/>
              <a:buFont typeface="Calibri"/>
              <a:buNone/>
              <a:defRPr>
                <a:solidFill>
                  <a:schemeClr val="lt1"/>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78" name="Google Shape;578;g2b0ed122980_0_585"/>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79" name="Google Shape;579;g2b0ed122980_0_585"/>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sp>
        <p:nvSpPr>
          <p:cNvPr id="580" name="Google Shape;580;g2b0ed122980_0_585"/>
          <p:cNvSpPr txBox="1">
            <a:spLocks noGrp="1"/>
          </p:cNvSpPr>
          <p:nvPr>
            <p:ph type="body" idx="1"/>
          </p:nvPr>
        </p:nvSpPr>
        <p:spPr>
          <a:xfrm>
            <a:off x="457200" y="1574800"/>
            <a:ext cx="9700500" cy="39204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800"/>
              </a:spcBef>
              <a:spcAft>
                <a:spcPts val="0"/>
              </a:spcAft>
              <a:buClr>
                <a:srgbClr val="009ADE"/>
              </a:buClr>
              <a:buSzPts val="4000"/>
              <a:buNone/>
              <a:defRPr sz="4000" b="0" i="0">
                <a:solidFill>
                  <a:srgbClr val="009ADE"/>
                </a:solidFill>
                <a:latin typeface="Calibri"/>
                <a:ea typeface="Calibri"/>
                <a:cs typeface="Calibri"/>
                <a:sym typeface="Calibri"/>
              </a:defRPr>
            </a:lvl1pPr>
            <a:lvl2pPr marL="914400" lvl="1" indent="-228600" algn="l" rtl="0">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581" name="Google Shape;581;g2b0ed122980_0_585"/>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large text ">
  <p:cSld name="large text ">
    <p:bg>
      <p:bgPr>
        <a:solidFill>
          <a:srgbClr val="DDEFF9"/>
        </a:solidFill>
        <a:effectLst/>
      </p:bgPr>
    </p:bg>
    <p:spTree>
      <p:nvGrpSpPr>
        <p:cNvPr id="1" name="Shape 582"/>
        <p:cNvGrpSpPr/>
        <p:nvPr/>
      </p:nvGrpSpPr>
      <p:grpSpPr>
        <a:xfrm>
          <a:off x="0" y="0"/>
          <a:ext cx="0" cy="0"/>
          <a:chOff x="0" y="0"/>
          <a:chExt cx="0" cy="0"/>
        </a:xfrm>
      </p:grpSpPr>
      <p:sp>
        <p:nvSpPr>
          <p:cNvPr id="583" name="Google Shape;583;g2b0ed122980_0_592"/>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rgbClr val="00205C"/>
              </a:buClr>
              <a:buSzPts val="1400"/>
              <a:buFont typeface="Calibri"/>
              <a:buNone/>
              <a:defRPr>
                <a:solidFill>
                  <a:srgbClr val="00205C"/>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84" name="Google Shape;584;g2b0ed122980_0_592"/>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85" name="Google Shape;585;g2b0ed122980_0_592"/>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586" name="Google Shape;586;g2b0ed122980_0_592"/>
          <p:cNvSpPr txBox="1">
            <a:spLocks noGrp="1"/>
          </p:cNvSpPr>
          <p:nvPr>
            <p:ph type="body" idx="1"/>
          </p:nvPr>
        </p:nvSpPr>
        <p:spPr>
          <a:xfrm>
            <a:off x="457200" y="4229051"/>
            <a:ext cx="7020600" cy="7605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Clr>
                <a:srgbClr val="00205C"/>
              </a:buClr>
              <a:buSzPts val="1400"/>
              <a:buNone/>
              <a:defRPr b="1" i="0">
                <a:solidFill>
                  <a:srgbClr val="00205C"/>
                </a:solidFill>
                <a:latin typeface="Calibri"/>
                <a:ea typeface="Calibri"/>
                <a:cs typeface="Calibri"/>
                <a:sym typeface="Calibri"/>
              </a:defRPr>
            </a:lvl1pPr>
            <a:lvl2pPr marL="914400" lvl="1" indent="-228600" algn="l" rtl="0">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587" name="Google Shape;587;g2b0ed122980_0_592"/>
          <p:cNvPicPr preferRelativeResize="0"/>
          <p:nvPr/>
        </p:nvPicPr>
        <p:blipFill rotWithShape="1">
          <a:blip r:embed="rId2">
            <a:alphaModFix/>
          </a:blip>
          <a:srcRect/>
          <a:stretch/>
        </p:blipFill>
        <p:spPr>
          <a:xfrm>
            <a:off x="457205" y="6000906"/>
            <a:ext cx="1828792" cy="556811"/>
          </a:xfrm>
          <a:prstGeom prst="rect">
            <a:avLst/>
          </a:prstGeom>
          <a:noFill/>
          <a:ln>
            <a:noFill/>
          </a:ln>
        </p:spPr>
      </p:pic>
      <p:sp>
        <p:nvSpPr>
          <p:cNvPr id="588" name="Google Shape;588;g2b0ed122980_0_592"/>
          <p:cNvSpPr>
            <a:spLocks noGrp="1"/>
          </p:cNvSpPr>
          <p:nvPr>
            <p:ph type="pic" idx="2"/>
          </p:nvPr>
        </p:nvSpPr>
        <p:spPr>
          <a:xfrm>
            <a:off x="7760800" y="1551943"/>
            <a:ext cx="3974100" cy="3477300"/>
          </a:xfrm>
          <a:prstGeom prst="rect">
            <a:avLst/>
          </a:prstGeom>
          <a:noFill/>
          <a:ln>
            <a:noFill/>
          </a:ln>
        </p:spPr>
      </p:sp>
      <p:sp>
        <p:nvSpPr>
          <p:cNvPr id="589" name="Google Shape;589;g2b0ed122980_0_592"/>
          <p:cNvSpPr txBox="1"/>
          <p:nvPr/>
        </p:nvSpPr>
        <p:spPr>
          <a:xfrm>
            <a:off x="457201" y="1139590"/>
            <a:ext cx="7305000" cy="21990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rgbClr val="00205C"/>
              </a:buClr>
              <a:buSzPts val="1400"/>
              <a:buFont typeface="Calibri"/>
              <a:buNone/>
            </a:pPr>
            <a:r>
              <a:rPr lang="en-US" sz="1400" b="0" i="0" u="none" strike="noStrike" cap="none">
                <a:solidFill>
                  <a:srgbClr val="00205C"/>
                </a:solidFill>
                <a:latin typeface="Calibri"/>
                <a:ea typeface="Calibri"/>
                <a:cs typeface="Calibri"/>
                <a:sym typeface="Calibri"/>
              </a:rPr>
              <a:t>Click to edit Master title style</a:t>
            </a:r>
            <a:endParaRPr sz="1800">
              <a:solidFill>
                <a:schemeClr val="dk1"/>
              </a:solidFill>
              <a:latin typeface="Arial"/>
              <a:ea typeface="Arial"/>
              <a:cs typeface="Arial"/>
              <a:sym typeface="Arial"/>
            </a:endParaRPr>
          </a:p>
        </p:txBody>
      </p:sp>
      <p:sp>
        <p:nvSpPr>
          <p:cNvPr id="590" name="Google Shape;590;g2b0ed122980_0_592"/>
          <p:cNvSpPr txBox="1">
            <a:spLocks noGrp="1"/>
          </p:cNvSpPr>
          <p:nvPr>
            <p:ph type="body" idx="3"/>
          </p:nvPr>
        </p:nvSpPr>
        <p:spPr>
          <a:xfrm>
            <a:off x="457201" y="1574801"/>
            <a:ext cx="7020600" cy="26544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800"/>
              </a:spcBef>
              <a:spcAft>
                <a:spcPts val="0"/>
              </a:spcAft>
              <a:buClr>
                <a:srgbClr val="00205C"/>
              </a:buClr>
              <a:buSzPts val="4000"/>
              <a:buNone/>
              <a:defRPr sz="4000" b="0" i="0">
                <a:solidFill>
                  <a:srgbClr val="00205C"/>
                </a:solidFill>
                <a:latin typeface="Calibri"/>
                <a:ea typeface="Calibri"/>
                <a:cs typeface="Calibri"/>
                <a:sym typeface="Calibri"/>
              </a:defRPr>
            </a:lvl1pPr>
            <a:lvl2pPr marL="914400" lvl="1" indent="-228600" algn="l" rtl="0">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 photos with caption">
  <p:cSld name="3 photos with caption">
    <p:spTree>
      <p:nvGrpSpPr>
        <p:cNvPr id="1" name="Shape 591"/>
        <p:cNvGrpSpPr/>
        <p:nvPr/>
      </p:nvGrpSpPr>
      <p:grpSpPr>
        <a:xfrm>
          <a:off x="0" y="0"/>
          <a:ext cx="0" cy="0"/>
          <a:chOff x="0" y="0"/>
          <a:chExt cx="0" cy="0"/>
        </a:xfrm>
      </p:grpSpPr>
      <p:sp>
        <p:nvSpPr>
          <p:cNvPr id="592" name="Google Shape;592;g2b0ed122980_0_601"/>
          <p:cNvSpPr txBox="1">
            <a:spLocks noGrp="1"/>
          </p:cNvSpPr>
          <p:nvPr>
            <p:ph type="title"/>
          </p:nvPr>
        </p:nvSpPr>
        <p:spPr>
          <a:xfrm>
            <a:off x="457200" y="685800"/>
            <a:ext cx="11277600" cy="5640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3200"/>
              <a:buFont typeface="Calibri"/>
              <a:buNone/>
              <a:defRPr>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3" name="Google Shape;593;g2b0ed122980_0_601"/>
          <p:cNvSpPr txBox="1">
            <a:spLocks noGrp="1"/>
          </p:cNvSpPr>
          <p:nvPr>
            <p:ph type="body" idx="1"/>
          </p:nvPr>
        </p:nvSpPr>
        <p:spPr>
          <a:xfrm>
            <a:off x="457199" y="4979393"/>
            <a:ext cx="3657600" cy="8829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94" name="Google Shape;594;g2b0ed122980_0_601"/>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rgbClr val="00205C"/>
              </a:buClr>
              <a:buSzPts val="1400"/>
              <a:buFont typeface="Calibri"/>
              <a:buNone/>
              <a:defRPr>
                <a:solidFill>
                  <a:srgbClr val="00205C"/>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95" name="Google Shape;595;g2b0ed122980_0_601"/>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96" name="Google Shape;596;g2b0ed122980_0_60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97" name="Google Shape;597;g2b0ed122980_0_601"/>
          <p:cNvPicPr preferRelativeResize="0"/>
          <p:nvPr/>
        </p:nvPicPr>
        <p:blipFill rotWithShape="1">
          <a:blip r:embed="rId2">
            <a:alphaModFix/>
          </a:blip>
          <a:srcRect/>
          <a:stretch/>
        </p:blipFill>
        <p:spPr>
          <a:xfrm>
            <a:off x="457204" y="6000906"/>
            <a:ext cx="1828795" cy="556812"/>
          </a:xfrm>
          <a:prstGeom prst="rect">
            <a:avLst/>
          </a:prstGeom>
          <a:noFill/>
          <a:ln>
            <a:noFill/>
          </a:ln>
        </p:spPr>
      </p:pic>
      <p:sp>
        <p:nvSpPr>
          <p:cNvPr id="598" name="Google Shape;598;g2b0ed122980_0_601"/>
          <p:cNvSpPr>
            <a:spLocks noGrp="1"/>
          </p:cNvSpPr>
          <p:nvPr>
            <p:ph type="pic" idx="2"/>
          </p:nvPr>
        </p:nvSpPr>
        <p:spPr>
          <a:xfrm>
            <a:off x="457200" y="1600200"/>
            <a:ext cx="3657600" cy="3200400"/>
          </a:xfrm>
          <a:prstGeom prst="rect">
            <a:avLst/>
          </a:prstGeom>
          <a:noFill/>
          <a:ln>
            <a:noFill/>
          </a:ln>
        </p:spPr>
      </p:sp>
      <p:sp>
        <p:nvSpPr>
          <p:cNvPr id="599" name="Google Shape;599;g2b0ed122980_0_601"/>
          <p:cNvSpPr>
            <a:spLocks noGrp="1"/>
          </p:cNvSpPr>
          <p:nvPr>
            <p:ph type="pic" idx="3"/>
          </p:nvPr>
        </p:nvSpPr>
        <p:spPr>
          <a:xfrm>
            <a:off x="4267200" y="1600200"/>
            <a:ext cx="3657600" cy="3200400"/>
          </a:xfrm>
          <a:prstGeom prst="rect">
            <a:avLst/>
          </a:prstGeom>
          <a:noFill/>
          <a:ln>
            <a:noFill/>
          </a:ln>
        </p:spPr>
      </p:sp>
      <p:sp>
        <p:nvSpPr>
          <p:cNvPr id="600" name="Google Shape;600;g2b0ed122980_0_601"/>
          <p:cNvSpPr>
            <a:spLocks noGrp="1"/>
          </p:cNvSpPr>
          <p:nvPr>
            <p:ph type="pic" idx="4"/>
          </p:nvPr>
        </p:nvSpPr>
        <p:spPr>
          <a:xfrm>
            <a:off x="8077200" y="1600200"/>
            <a:ext cx="3657600" cy="3200400"/>
          </a:xfrm>
          <a:prstGeom prst="rect">
            <a:avLst/>
          </a:prstGeom>
          <a:noFill/>
          <a:ln>
            <a:noFill/>
          </a:ln>
        </p:spPr>
      </p:sp>
      <p:sp>
        <p:nvSpPr>
          <p:cNvPr id="601" name="Google Shape;601;g2b0ed122980_0_601"/>
          <p:cNvSpPr txBox="1">
            <a:spLocks noGrp="1"/>
          </p:cNvSpPr>
          <p:nvPr>
            <p:ph type="body" idx="5"/>
          </p:nvPr>
        </p:nvSpPr>
        <p:spPr>
          <a:xfrm>
            <a:off x="4267199" y="4979393"/>
            <a:ext cx="3657600" cy="8829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02" name="Google Shape;602;g2b0ed122980_0_601"/>
          <p:cNvSpPr txBox="1">
            <a:spLocks noGrp="1"/>
          </p:cNvSpPr>
          <p:nvPr>
            <p:ph type="body" idx="6"/>
          </p:nvPr>
        </p:nvSpPr>
        <p:spPr>
          <a:xfrm>
            <a:off x="8077199" y="4979393"/>
            <a:ext cx="3657600" cy="8829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_navy background">
  <p:cSld name="Title Only_navy background">
    <p:bg>
      <p:bgPr>
        <a:solidFill>
          <a:srgbClr val="00205C"/>
        </a:solidFill>
        <a:effectLst/>
      </p:bgPr>
    </p:bg>
    <p:spTree>
      <p:nvGrpSpPr>
        <p:cNvPr id="1" name="Shape 603"/>
        <p:cNvGrpSpPr/>
        <p:nvPr/>
      </p:nvGrpSpPr>
      <p:grpSpPr>
        <a:xfrm>
          <a:off x="0" y="0"/>
          <a:ext cx="0" cy="0"/>
          <a:chOff x="0" y="0"/>
          <a:chExt cx="0" cy="0"/>
        </a:xfrm>
      </p:grpSpPr>
      <p:sp>
        <p:nvSpPr>
          <p:cNvPr id="604" name="Google Shape;604;g2b0ed122980_0_613"/>
          <p:cNvSpPr txBox="1">
            <a:spLocks noGrp="1"/>
          </p:cNvSpPr>
          <p:nvPr>
            <p:ph type="title"/>
          </p:nvPr>
        </p:nvSpPr>
        <p:spPr>
          <a:xfrm>
            <a:off x="457200" y="685800"/>
            <a:ext cx="11277600" cy="10050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3200"/>
              <a:buFont typeface="Calibri"/>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5" name="Google Shape;605;g2b0ed122980_0_613"/>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chemeClr val="lt1"/>
              </a:buClr>
              <a:buSzPts val="1400"/>
              <a:buFont typeface="Calibri"/>
              <a:buNone/>
              <a:defRPr>
                <a:solidFill>
                  <a:schemeClr val="lt1"/>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606" name="Google Shape;606;g2b0ed122980_0_613"/>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07" name="Google Shape;607;g2b0ed122980_0_613"/>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608" name="Google Shape;608;g2b0ed122980_0_613"/>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Content Three columns_lt blue">
  <p:cSld name="Title and Content Three columns_lt blue">
    <p:bg>
      <p:bgPr>
        <a:solidFill>
          <a:srgbClr val="DDEFF9"/>
        </a:solidFill>
        <a:effectLst/>
      </p:bgPr>
    </p:bg>
    <p:spTree>
      <p:nvGrpSpPr>
        <p:cNvPr id="1" name="Shape 609"/>
        <p:cNvGrpSpPr/>
        <p:nvPr/>
      </p:nvGrpSpPr>
      <p:grpSpPr>
        <a:xfrm>
          <a:off x="0" y="0"/>
          <a:ext cx="0" cy="0"/>
          <a:chOff x="0" y="0"/>
          <a:chExt cx="0" cy="0"/>
        </a:xfrm>
      </p:grpSpPr>
      <p:sp>
        <p:nvSpPr>
          <p:cNvPr id="610" name="Google Shape;610;g2b0ed122980_0_619"/>
          <p:cNvSpPr txBox="1">
            <a:spLocks noGrp="1"/>
          </p:cNvSpPr>
          <p:nvPr>
            <p:ph type="title"/>
          </p:nvPr>
        </p:nvSpPr>
        <p:spPr>
          <a:xfrm>
            <a:off x="457200" y="685800"/>
            <a:ext cx="5486400" cy="10050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3200"/>
              <a:buFont typeface="Calibri"/>
              <a:buNone/>
              <a:defRPr>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1" name="Google Shape;611;g2b0ed122980_0_619"/>
          <p:cNvSpPr txBox="1">
            <a:spLocks noGrp="1"/>
          </p:cNvSpPr>
          <p:nvPr>
            <p:ph type="body" idx="1"/>
          </p:nvPr>
        </p:nvSpPr>
        <p:spPr>
          <a:xfrm>
            <a:off x="457200" y="2517750"/>
            <a:ext cx="3657600" cy="31941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1000"/>
              </a:spcBef>
              <a:spcAft>
                <a:spcPts val="0"/>
              </a:spcAft>
              <a:buClr>
                <a:schemeClr val="dk1"/>
              </a:buClr>
              <a:buSzPts val="1800"/>
              <a:buChar char="•"/>
              <a:defRPr/>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2" name="Google Shape;612;g2b0ed122980_0_619"/>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rgbClr val="00205C"/>
              </a:buClr>
              <a:buSzPts val="1400"/>
              <a:buFont typeface="Calibri"/>
              <a:buNone/>
              <a:defRPr>
                <a:solidFill>
                  <a:srgbClr val="00205C"/>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613" name="Google Shape;613;g2b0ed122980_0_619"/>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14" name="Google Shape;614;g2b0ed122980_0_619"/>
          <p:cNvSpPr txBox="1">
            <a:spLocks noGrp="1"/>
          </p:cNvSpPr>
          <p:nvPr>
            <p:ph type="body" idx="2"/>
          </p:nvPr>
        </p:nvSpPr>
        <p:spPr>
          <a:xfrm>
            <a:off x="457200" y="1828800"/>
            <a:ext cx="3657600" cy="5508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Clr>
                <a:srgbClr val="00205C"/>
              </a:buClr>
              <a:buSzPts val="1800"/>
              <a:buNone/>
              <a:defRPr sz="1800" b="1">
                <a:solidFill>
                  <a:srgbClr val="00205C"/>
                </a:solidFill>
              </a:defRPr>
            </a:lvl1pPr>
            <a:lvl2pPr marL="914400" lvl="1" indent="-228600" algn="l" rtl="0">
              <a:lnSpc>
                <a:spcPct val="100000"/>
              </a:lnSpc>
              <a:spcBef>
                <a:spcPts val="500"/>
              </a:spcBef>
              <a:spcAft>
                <a:spcPts val="0"/>
              </a:spcAft>
              <a:buClr>
                <a:schemeClr val="dk1"/>
              </a:buClr>
              <a:buSzPts val="2000"/>
              <a:buNone/>
              <a:defRPr sz="2000" b="1"/>
            </a:lvl2pPr>
            <a:lvl3pPr marL="1371600" lvl="2" indent="-228600" algn="l" rtl="0">
              <a:lnSpc>
                <a:spcPct val="100000"/>
              </a:lnSpc>
              <a:spcBef>
                <a:spcPts val="500"/>
              </a:spcBef>
              <a:spcAft>
                <a:spcPts val="0"/>
              </a:spcAft>
              <a:buClr>
                <a:schemeClr val="dk1"/>
              </a:buClr>
              <a:buSzPts val="1800"/>
              <a:buNone/>
              <a:defRPr sz="1800" b="1"/>
            </a:lvl3pPr>
            <a:lvl4pPr marL="1828800" lvl="3" indent="-228600" algn="l" rtl="0">
              <a:lnSpc>
                <a:spcPct val="100000"/>
              </a:lnSpc>
              <a:spcBef>
                <a:spcPts val="500"/>
              </a:spcBef>
              <a:spcAft>
                <a:spcPts val="0"/>
              </a:spcAft>
              <a:buClr>
                <a:schemeClr val="dk1"/>
              </a:buClr>
              <a:buSzPts val="1600"/>
              <a:buNone/>
              <a:defRPr sz="1600" b="1"/>
            </a:lvl4pPr>
            <a:lvl5pPr marL="2286000" lvl="4" indent="-228600" algn="l" rtl="0">
              <a:lnSpc>
                <a:spcPct val="10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cxnSp>
        <p:nvCxnSpPr>
          <p:cNvPr id="615" name="Google Shape;615;g2b0ed122980_0_619"/>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616" name="Google Shape;616;g2b0ed122980_0_619"/>
          <p:cNvSpPr txBox="1">
            <a:spLocks noGrp="1"/>
          </p:cNvSpPr>
          <p:nvPr>
            <p:ph type="body" idx="3"/>
          </p:nvPr>
        </p:nvSpPr>
        <p:spPr>
          <a:xfrm>
            <a:off x="4269036" y="2517750"/>
            <a:ext cx="3657600" cy="31941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1000"/>
              </a:spcBef>
              <a:spcAft>
                <a:spcPts val="0"/>
              </a:spcAft>
              <a:buClr>
                <a:schemeClr val="dk1"/>
              </a:buClr>
              <a:buSzPts val="1800"/>
              <a:buChar char="•"/>
              <a:defRPr/>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7" name="Google Shape;617;g2b0ed122980_0_619"/>
          <p:cNvSpPr txBox="1">
            <a:spLocks noGrp="1"/>
          </p:cNvSpPr>
          <p:nvPr>
            <p:ph type="body" idx="4"/>
          </p:nvPr>
        </p:nvSpPr>
        <p:spPr>
          <a:xfrm>
            <a:off x="4269036" y="1828800"/>
            <a:ext cx="3657600" cy="5508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Clr>
                <a:srgbClr val="00205C"/>
              </a:buClr>
              <a:buSzPts val="1800"/>
              <a:buNone/>
              <a:defRPr sz="1800" b="1">
                <a:solidFill>
                  <a:srgbClr val="00205C"/>
                </a:solidFill>
              </a:defRPr>
            </a:lvl1pPr>
            <a:lvl2pPr marL="914400" lvl="1" indent="-228600" algn="l" rtl="0">
              <a:lnSpc>
                <a:spcPct val="100000"/>
              </a:lnSpc>
              <a:spcBef>
                <a:spcPts val="500"/>
              </a:spcBef>
              <a:spcAft>
                <a:spcPts val="0"/>
              </a:spcAft>
              <a:buClr>
                <a:schemeClr val="dk1"/>
              </a:buClr>
              <a:buSzPts val="2000"/>
              <a:buNone/>
              <a:defRPr sz="2000" b="1"/>
            </a:lvl2pPr>
            <a:lvl3pPr marL="1371600" lvl="2" indent="-228600" algn="l" rtl="0">
              <a:lnSpc>
                <a:spcPct val="100000"/>
              </a:lnSpc>
              <a:spcBef>
                <a:spcPts val="500"/>
              </a:spcBef>
              <a:spcAft>
                <a:spcPts val="0"/>
              </a:spcAft>
              <a:buClr>
                <a:schemeClr val="dk1"/>
              </a:buClr>
              <a:buSzPts val="1800"/>
              <a:buNone/>
              <a:defRPr sz="1800" b="1"/>
            </a:lvl3pPr>
            <a:lvl4pPr marL="1828800" lvl="3" indent="-228600" algn="l" rtl="0">
              <a:lnSpc>
                <a:spcPct val="100000"/>
              </a:lnSpc>
              <a:spcBef>
                <a:spcPts val="500"/>
              </a:spcBef>
              <a:spcAft>
                <a:spcPts val="0"/>
              </a:spcAft>
              <a:buClr>
                <a:schemeClr val="dk1"/>
              </a:buClr>
              <a:buSzPts val="1600"/>
              <a:buNone/>
              <a:defRPr sz="1600" b="1"/>
            </a:lvl4pPr>
            <a:lvl5pPr marL="2286000" lvl="4" indent="-228600" algn="l" rtl="0">
              <a:lnSpc>
                <a:spcPct val="10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18" name="Google Shape;618;g2b0ed122980_0_619"/>
          <p:cNvSpPr txBox="1">
            <a:spLocks noGrp="1"/>
          </p:cNvSpPr>
          <p:nvPr>
            <p:ph type="body" idx="5"/>
          </p:nvPr>
        </p:nvSpPr>
        <p:spPr>
          <a:xfrm>
            <a:off x="8069856" y="2517750"/>
            <a:ext cx="3657600" cy="31941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1000"/>
              </a:spcBef>
              <a:spcAft>
                <a:spcPts val="0"/>
              </a:spcAft>
              <a:buClr>
                <a:schemeClr val="dk1"/>
              </a:buClr>
              <a:buSzPts val="1800"/>
              <a:buChar char="•"/>
              <a:defRPr/>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9" name="Google Shape;619;g2b0ed122980_0_619"/>
          <p:cNvSpPr txBox="1">
            <a:spLocks noGrp="1"/>
          </p:cNvSpPr>
          <p:nvPr>
            <p:ph type="body" idx="6"/>
          </p:nvPr>
        </p:nvSpPr>
        <p:spPr>
          <a:xfrm>
            <a:off x="8069856" y="1828800"/>
            <a:ext cx="3657600" cy="5508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Clr>
                <a:srgbClr val="00205C"/>
              </a:buClr>
              <a:buSzPts val="1800"/>
              <a:buNone/>
              <a:defRPr sz="1800" b="1">
                <a:solidFill>
                  <a:srgbClr val="00205C"/>
                </a:solidFill>
              </a:defRPr>
            </a:lvl1pPr>
            <a:lvl2pPr marL="914400" lvl="1" indent="-228600" algn="l" rtl="0">
              <a:lnSpc>
                <a:spcPct val="100000"/>
              </a:lnSpc>
              <a:spcBef>
                <a:spcPts val="500"/>
              </a:spcBef>
              <a:spcAft>
                <a:spcPts val="0"/>
              </a:spcAft>
              <a:buClr>
                <a:schemeClr val="dk1"/>
              </a:buClr>
              <a:buSzPts val="2000"/>
              <a:buNone/>
              <a:defRPr sz="2000" b="1"/>
            </a:lvl2pPr>
            <a:lvl3pPr marL="1371600" lvl="2" indent="-228600" algn="l" rtl="0">
              <a:lnSpc>
                <a:spcPct val="100000"/>
              </a:lnSpc>
              <a:spcBef>
                <a:spcPts val="500"/>
              </a:spcBef>
              <a:spcAft>
                <a:spcPts val="0"/>
              </a:spcAft>
              <a:buClr>
                <a:schemeClr val="dk1"/>
              </a:buClr>
              <a:buSzPts val="1800"/>
              <a:buNone/>
              <a:defRPr sz="1800" b="1"/>
            </a:lvl3pPr>
            <a:lvl4pPr marL="1828800" lvl="3" indent="-228600" algn="l" rtl="0">
              <a:lnSpc>
                <a:spcPct val="100000"/>
              </a:lnSpc>
              <a:spcBef>
                <a:spcPts val="500"/>
              </a:spcBef>
              <a:spcAft>
                <a:spcPts val="0"/>
              </a:spcAft>
              <a:buClr>
                <a:schemeClr val="dk1"/>
              </a:buClr>
              <a:buSzPts val="1600"/>
              <a:buNone/>
              <a:defRPr sz="1600" b="1"/>
            </a:lvl4pPr>
            <a:lvl5pPr marL="2286000" lvl="4" indent="-228600" algn="l" rtl="0">
              <a:lnSpc>
                <a:spcPct val="10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pic>
        <p:nvPicPr>
          <p:cNvPr id="620" name="Google Shape;620;g2b0ed122980_0_619"/>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2"/>
        <p:cNvGrpSpPr/>
        <p:nvPr/>
      </p:nvGrpSpPr>
      <p:grpSpPr>
        <a:xfrm>
          <a:off x="0" y="0"/>
          <a:ext cx="0" cy="0"/>
          <a:chOff x="0" y="0"/>
          <a:chExt cx="0" cy="0"/>
        </a:xfrm>
      </p:grpSpPr>
      <p:sp>
        <p:nvSpPr>
          <p:cNvPr id="73" name="Google Shape;73;p50"/>
          <p:cNvSpPr txBox="1">
            <a:spLocks noGrp="1"/>
          </p:cNvSpPr>
          <p:nvPr>
            <p:ph type="title"/>
          </p:nvPr>
        </p:nvSpPr>
        <p:spPr>
          <a:xfrm>
            <a:off x="457200" y="685800"/>
            <a:ext cx="3337560" cy="85715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0"/>
          <p:cNvSpPr>
            <a:spLocks noGrp="1"/>
          </p:cNvSpPr>
          <p:nvPr>
            <p:ph type="pic" idx="2"/>
          </p:nvPr>
        </p:nvSpPr>
        <p:spPr>
          <a:xfrm>
            <a:off x="4267200" y="0"/>
            <a:ext cx="7924800" cy="6858000"/>
          </a:xfrm>
          <a:prstGeom prst="rect">
            <a:avLst/>
          </a:prstGeom>
          <a:noFill/>
          <a:ln>
            <a:noFill/>
          </a:ln>
        </p:spPr>
      </p:sp>
      <p:sp>
        <p:nvSpPr>
          <p:cNvPr id="75" name="Google Shape;75;p50"/>
          <p:cNvSpPr txBox="1">
            <a:spLocks noGrp="1"/>
          </p:cNvSpPr>
          <p:nvPr>
            <p:ph type="body" idx="1"/>
          </p:nvPr>
        </p:nvSpPr>
        <p:spPr>
          <a:xfrm>
            <a:off x="457200" y="1828800"/>
            <a:ext cx="3337560" cy="388112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1600"/>
              </a:spcBef>
              <a:spcAft>
                <a:spcPts val="0"/>
              </a:spcAft>
              <a:buClr>
                <a:schemeClr val="dk1"/>
              </a:buClr>
              <a:buSzPts val="1600"/>
              <a:buFont typeface="Arial"/>
              <a:buChar char="•"/>
              <a:defRPr sz="1600">
                <a:solidFill>
                  <a:schemeClr val="dk1"/>
                </a:solidFill>
              </a:defRPr>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5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8" name="Google Shape;78;p50"/>
          <p:cNvCxnSpPr/>
          <p:nvPr/>
        </p:nvCxnSpPr>
        <p:spPr>
          <a:xfrm>
            <a:off x="457200" y="457200"/>
            <a:ext cx="3337560" cy="0"/>
          </a:xfrm>
          <a:prstGeom prst="straightConnector1">
            <a:avLst/>
          </a:prstGeom>
          <a:noFill/>
          <a:ln w="19050" cap="flat" cmpd="sng">
            <a:solidFill>
              <a:srgbClr val="00205C"/>
            </a:solidFill>
            <a:prstDash val="solid"/>
            <a:miter lim="800000"/>
            <a:headEnd type="none" w="sm" len="sm"/>
            <a:tailEnd type="none" w="sm" len="sm"/>
          </a:ln>
        </p:spPr>
      </p:cxnSp>
      <p:pic>
        <p:nvPicPr>
          <p:cNvPr id="79" name="Google Shape;79;p50" descr="WHO EMRO | EMRO home page | Landing | Front page"/>
          <p:cNvPicPr preferRelativeResize="0"/>
          <p:nvPr/>
        </p:nvPicPr>
        <p:blipFill rotWithShape="1">
          <a:blip r:embed="rId2">
            <a:alphaModFix/>
          </a:blip>
          <a:srcRect/>
          <a:stretch/>
        </p:blipFill>
        <p:spPr>
          <a:xfrm>
            <a:off x="254186" y="6018158"/>
            <a:ext cx="1470824" cy="684000"/>
          </a:xfrm>
          <a:prstGeom prst="rect">
            <a:avLst/>
          </a:prstGeom>
          <a:noFill/>
          <a:ln>
            <a:noFill/>
          </a:ln>
        </p:spPr>
      </p:pic>
      <p:pic>
        <p:nvPicPr>
          <p:cNvPr id="80" name="Google Shape;80;p50" descr="Green text on a white background&#10;&#10;Description automatically generated"/>
          <p:cNvPicPr preferRelativeResize="0"/>
          <p:nvPr/>
        </p:nvPicPr>
        <p:blipFill rotWithShape="1">
          <a:blip r:embed="rId3">
            <a:alphaModFix/>
          </a:blip>
          <a:srcRect r="24632"/>
          <a:stretch/>
        </p:blipFill>
        <p:spPr>
          <a:xfrm>
            <a:off x="1918973" y="6018158"/>
            <a:ext cx="2154264" cy="683335"/>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mparison_ Two">
  <p:cSld name="Comparison_ Two">
    <p:bg>
      <p:bgPr>
        <a:solidFill>
          <a:srgbClr val="00205C"/>
        </a:solidFill>
        <a:effectLst/>
      </p:bgPr>
    </p:bg>
    <p:spTree>
      <p:nvGrpSpPr>
        <p:cNvPr id="1" name="Shape 621"/>
        <p:cNvGrpSpPr/>
        <p:nvPr/>
      </p:nvGrpSpPr>
      <p:grpSpPr>
        <a:xfrm>
          <a:off x="0" y="0"/>
          <a:ext cx="0" cy="0"/>
          <a:chOff x="0" y="0"/>
          <a:chExt cx="0" cy="0"/>
        </a:xfrm>
      </p:grpSpPr>
      <p:sp>
        <p:nvSpPr>
          <p:cNvPr id="622" name="Google Shape;622;g2b0ed122980_0_631"/>
          <p:cNvSpPr txBox="1">
            <a:spLocks noGrp="1"/>
          </p:cNvSpPr>
          <p:nvPr>
            <p:ph type="title"/>
          </p:nvPr>
        </p:nvSpPr>
        <p:spPr>
          <a:xfrm>
            <a:off x="457200" y="685800"/>
            <a:ext cx="5486400" cy="10050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3200"/>
              <a:buFont typeface="Calibri"/>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3" name="Google Shape;623;g2b0ed122980_0_631"/>
          <p:cNvSpPr txBox="1">
            <a:spLocks noGrp="1"/>
          </p:cNvSpPr>
          <p:nvPr>
            <p:ph type="body" idx="1"/>
          </p:nvPr>
        </p:nvSpPr>
        <p:spPr>
          <a:xfrm>
            <a:off x="457199" y="4071396"/>
            <a:ext cx="5486400" cy="1689300"/>
          </a:xfrm>
          <a:prstGeom prst="rect">
            <a:avLst/>
          </a:prstGeom>
          <a:noFill/>
          <a:ln>
            <a:noFill/>
          </a:ln>
        </p:spPr>
        <p:txBody>
          <a:bodyPr spcFirstLastPara="1" wrap="square" lIns="0" tIns="0" rIns="0" bIns="0" anchor="t" anchorCtr="0">
            <a:normAutofit/>
          </a:bodyPr>
          <a:lstStyle>
            <a:lvl1pPr marL="457200" lvl="0" indent="-317500" algn="l" rtl="0">
              <a:lnSpc>
                <a:spcPct val="100000"/>
              </a:lnSpc>
              <a:spcBef>
                <a:spcPts val="1000"/>
              </a:spcBef>
              <a:spcAft>
                <a:spcPts val="0"/>
              </a:spcAft>
              <a:buClr>
                <a:schemeClr val="lt1"/>
              </a:buClr>
              <a:buSzPts val="1400"/>
              <a:buChar char="•"/>
              <a:defRPr>
                <a:solidFill>
                  <a:schemeClr val="lt1"/>
                </a:solidFill>
              </a:defRPr>
            </a:lvl1pPr>
            <a:lvl2pPr marL="914400" lvl="1" indent="-317500" algn="l" rtl="0">
              <a:lnSpc>
                <a:spcPct val="100000"/>
              </a:lnSpc>
              <a:spcBef>
                <a:spcPts val="500"/>
              </a:spcBef>
              <a:spcAft>
                <a:spcPts val="0"/>
              </a:spcAft>
              <a:buClr>
                <a:schemeClr val="lt1"/>
              </a:buClr>
              <a:buSzPts val="1400"/>
              <a:buChar char="•"/>
              <a:defRPr>
                <a:solidFill>
                  <a:schemeClr val="lt1"/>
                </a:solidFill>
              </a:defRPr>
            </a:lvl2pPr>
            <a:lvl3pPr marL="1371600" lvl="2" indent="-317500" algn="l" rtl="0">
              <a:lnSpc>
                <a:spcPct val="100000"/>
              </a:lnSpc>
              <a:spcBef>
                <a:spcPts val="500"/>
              </a:spcBef>
              <a:spcAft>
                <a:spcPts val="0"/>
              </a:spcAft>
              <a:buClr>
                <a:schemeClr val="lt1"/>
              </a:buClr>
              <a:buSzPts val="1400"/>
              <a:buChar char="•"/>
              <a:defRPr>
                <a:solidFill>
                  <a:schemeClr val="lt1"/>
                </a:solidFill>
              </a:defRPr>
            </a:lvl3pPr>
            <a:lvl4pPr marL="1828800" lvl="3" indent="-317500" algn="l" rtl="0">
              <a:lnSpc>
                <a:spcPct val="100000"/>
              </a:lnSpc>
              <a:spcBef>
                <a:spcPts val="500"/>
              </a:spcBef>
              <a:spcAft>
                <a:spcPts val="0"/>
              </a:spcAft>
              <a:buClr>
                <a:schemeClr val="lt1"/>
              </a:buClr>
              <a:buSzPts val="1400"/>
              <a:buChar char="•"/>
              <a:defRPr>
                <a:solidFill>
                  <a:schemeClr val="lt1"/>
                </a:solidFill>
              </a:defRPr>
            </a:lvl4pPr>
            <a:lvl5pPr marL="2286000" lvl="4" indent="-317500" algn="l" rtl="0">
              <a:lnSpc>
                <a:spcPct val="100000"/>
              </a:lnSpc>
              <a:spcBef>
                <a:spcPts val="500"/>
              </a:spcBef>
              <a:spcAft>
                <a:spcPts val="0"/>
              </a:spcAft>
              <a:buClr>
                <a:schemeClr val="lt1"/>
              </a:buClr>
              <a:buSzPts val="1400"/>
              <a:buChar char="•"/>
              <a:defRPr>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4" name="Google Shape;624;g2b0ed122980_0_631"/>
          <p:cNvSpPr txBox="1">
            <a:spLocks noGrp="1"/>
          </p:cNvSpPr>
          <p:nvPr>
            <p:ph type="body" idx="2"/>
          </p:nvPr>
        </p:nvSpPr>
        <p:spPr>
          <a:xfrm>
            <a:off x="6245352" y="4050792"/>
            <a:ext cx="5486400" cy="1705800"/>
          </a:xfrm>
          <a:prstGeom prst="rect">
            <a:avLst/>
          </a:prstGeom>
          <a:noFill/>
          <a:ln>
            <a:noFill/>
          </a:ln>
        </p:spPr>
        <p:txBody>
          <a:bodyPr spcFirstLastPara="1" wrap="square" lIns="0" tIns="0" rIns="0" bIns="0" anchor="t" anchorCtr="0">
            <a:normAutofit/>
          </a:bodyPr>
          <a:lstStyle>
            <a:lvl1pPr marL="457200" lvl="0" indent="-317500" algn="l" rtl="0">
              <a:lnSpc>
                <a:spcPct val="100000"/>
              </a:lnSpc>
              <a:spcBef>
                <a:spcPts val="1000"/>
              </a:spcBef>
              <a:spcAft>
                <a:spcPts val="0"/>
              </a:spcAft>
              <a:buClr>
                <a:schemeClr val="lt1"/>
              </a:buClr>
              <a:buSzPts val="1400"/>
              <a:buChar char="•"/>
              <a:defRPr>
                <a:solidFill>
                  <a:schemeClr val="lt1"/>
                </a:solidFill>
              </a:defRPr>
            </a:lvl1pPr>
            <a:lvl2pPr marL="914400" lvl="1" indent="-317500" algn="l" rtl="0">
              <a:lnSpc>
                <a:spcPct val="100000"/>
              </a:lnSpc>
              <a:spcBef>
                <a:spcPts val="500"/>
              </a:spcBef>
              <a:spcAft>
                <a:spcPts val="0"/>
              </a:spcAft>
              <a:buClr>
                <a:schemeClr val="lt1"/>
              </a:buClr>
              <a:buSzPts val="1400"/>
              <a:buChar char="•"/>
              <a:defRPr>
                <a:solidFill>
                  <a:schemeClr val="lt1"/>
                </a:solidFill>
              </a:defRPr>
            </a:lvl2pPr>
            <a:lvl3pPr marL="1371600" lvl="2" indent="-317500" algn="l" rtl="0">
              <a:lnSpc>
                <a:spcPct val="100000"/>
              </a:lnSpc>
              <a:spcBef>
                <a:spcPts val="500"/>
              </a:spcBef>
              <a:spcAft>
                <a:spcPts val="0"/>
              </a:spcAft>
              <a:buClr>
                <a:schemeClr val="lt1"/>
              </a:buClr>
              <a:buSzPts val="1400"/>
              <a:buChar char="•"/>
              <a:defRPr>
                <a:solidFill>
                  <a:schemeClr val="lt1"/>
                </a:solidFill>
              </a:defRPr>
            </a:lvl3pPr>
            <a:lvl4pPr marL="1828800" lvl="3" indent="-317500" algn="l" rtl="0">
              <a:lnSpc>
                <a:spcPct val="100000"/>
              </a:lnSpc>
              <a:spcBef>
                <a:spcPts val="500"/>
              </a:spcBef>
              <a:spcAft>
                <a:spcPts val="0"/>
              </a:spcAft>
              <a:buClr>
                <a:schemeClr val="lt1"/>
              </a:buClr>
              <a:buSzPts val="1400"/>
              <a:buChar char="•"/>
              <a:defRPr>
                <a:solidFill>
                  <a:schemeClr val="lt1"/>
                </a:solidFill>
              </a:defRPr>
            </a:lvl4pPr>
            <a:lvl5pPr marL="2286000" lvl="4" indent="-317500" algn="l" rtl="0">
              <a:lnSpc>
                <a:spcPct val="100000"/>
              </a:lnSpc>
              <a:spcBef>
                <a:spcPts val="500"/>
              </a:spcBef>
              <a:spcAft>
                <a:spcPts val="0"/>
              </a:spcAft>
              <a:buClr>
                <a:schemeClr val="lt1"/>
              </a:buClr>
              <a:buSzPts val="1400"/>
              <a:buChar char="•"/>
              <a:defRPr>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5" name="Google Shape;625;g2b0ed122980_0_631"/>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chemeClr val="lt1"/>
              </a:buClr>
              <a:buSzPts val="1400"/>
              <a:buFont typeface="Calibri"/>
              <a:buNone/>
              <a:defRPr>
                <a:solidFill>
                  <a:schemeClr val="lt1"/>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626" name="Google Shape;626;g2b0ed122980_0_631"/>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27" name="Google Shape;627;g2b0ed122980_0_631"/>
          <p:cNvSpPr txBox="1">
            <a:spLocks noGrp="1"/>
          </p:cNvSpPr>
          <p:nvPr>
            <p:ph type="body" idx="3"/>
          </p:nvPr>
        </p:nvSpPr>
        <p:spPr>
          <a:xfrm>
            <a:off x="457200" y="2998280"/>
            <a:ext cx="5486400" cy="823800"/>
          </a:xfrm>
          <a:prstGeom prst="rect">
            <a:avLst/>
          </a:prstGeom>
          <a:noFill/>
          <a:ln>
            <a:noFill/>
          </a:ln>
        </p:spPr>
        <p:txBody>
          <a:bodyPr spcFirstLastPara="1" wrap="square" lIns="0" tIns="0" rIns="0" bIns="0" anchor="b" anchorCtr="0">
            <a:normAutofit/>
          </a:bodyPr>
          <a:lstStyle>
            <a:lvl1pPr marL="457200" lvl="0" indent="-228600" algn="l" rtl="0">
              <a:lnSpc>
                <a:spcPct val="100000"/>
              </a:lnSpc>
              <a:spcBef>
                <a:spcPts val="1000"/>
              </a:spcBef>
              <a:spcAft>
                <a:spcPts val="0"/>
              </a:spcAft>
              <a:buClr>
                <a:srgbClr val="009ADE"/>
              </a:buClr>
              <a:buSzPts val="1800"/>
              <a:buNone/>
              <a:defRPr sz="1800" b="1">
                <a:solidFill>
                  <a:srgbClr val="009ADE"/>
                </a:solidFill>
              </a:defRPr>
            </a:lvl1pPr>
            <a:lvl2pPr marL="914400" lvl="1" indent="-228600" algn="l" rtl="0">
              <a:lnSpc>
                <a:spcPct val="100000"/>
              </a:lnSpc>
              <a:spcBef>
                <a:spcPts val="500"/>
              </a:spcBef>
              <a:spcAft>
                <a:spcPts val="0"/>
              </a:spcAft>
              <a:buClr>
                <a:schemeClr val="dk1"/>
              </a:buClr>
              <a:buSzPts val="2000"/>
              <a:buNone/>
              <a:defRPr sz="2000" b="1"/>
            </a:lvl2pPr>
            <a:lvl3pPr marL="1371600" lvl="2" indent="-228600" algn="l" rtl="0">
              <a:lnSpc>
                <a:spcPct val="100000"/>
              </a:lnSpc>
              <a:spcBef>
                <a:spcPts val="500"/>
              </a:spcBef>
              <a:spcAft>
                <a:spcPts val="0"/>
              </a:spcAft>
              <a:buClr>
                <a:schemeClr val="dk1"/>
              </a:buClr>
              <a:buSzPts val="1800"/>
              <a:buNone/>
              <a:defRPr sz="1800" b="1"/>
            </a:lvl3pPr>
            <a:lvl4pPr marL="1828800" lvl="3" indent="-228600" algn="l" rtl="0">
              <a:lnSpc>
                <a:spcPct val="100000"/>
              </a:lnSpc>
              <a:spcBef>
                <a:spcPts val="500"/>
              </a:spcBef>
              <a:spcAft>
                <a:spcPts val="0"/>
              </a:spcAft>
              <a:buClr>
                <a:schemeClr val="dk1"/>
              </a:buClr>
              <a:buSzPts val="1600"/>
              <a:buNone/>
              <a:defRPr sz="1600" b="1"/>
            </a:lvl4pPr>
            <a:lvl5pPr marL="2286000" lvl="4" indent="-228600" algn="l" rtl="0">
              <a:lnSpc>
                <a:spcPct val="10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28" name="Google Shape;628;g2b0ed122980_0_631"/>
          <p:cNvSpPr txBox="1">
            <a:spLocks noGrp="1"/>
          </p:cNvSpPr>
          <p:nvPr>
            <p:ph type="body" idx="4"/>
          </p:nvPr>
        </p:nvSpPr>
        <p:spPr>
          <a:xfrm>
            <a:off x="6248404" y="2998280"/>
            <a:ext cx="5494200" cy="823800"/>
          </a:xfrm>
          <a:prstGeom prst="rect">
            <a:avLst/>
          </a:prstGeom>
          <a:noFill/>
          <a:ln>
            <a:noFill/>
          </a:ln>
        </p:spPr>
        <p:txBody>
          <a:bodyPr spcFirstLastPara="1" wrap="square" lIns="0" tIns="0" rIns="0" bIns="0" anchor="b" anchorCtr="0">
            <a:normAutofit/>
          </a:bodyPr>
          <a:lstStyle>
            <a:lvl1pPr marL="457200" lvl="0" indent="-228600" algn="l" rtl="0">
              <a:lnSpc>
                <a:spcPct val="100000"/>
              </a:lnSpc>
              <a:spcBef>
                <a:spcPts val="1000"/>
              </a:spcBef>
              <a:spcAft>
                <a:spcPts val="0"/>
              </a:spcAft>
              <a:buClr>
                <a:srgbClr val="009ADE"/>
              </a:buClr>
              <a:buSzPts val="1800"/>
              <a:buNone/>
              <a:defRPr sz="1800" b="1">
                <a:solidFill>
                  <a:srgbClr val="009ADE"/>
                </a:solidFill>
              </a:defRPr>
            </a:lvl1pPr>
            <a:lvl2pPr marL="914400" lvl="1" indent="-228600" algn="l" rtl="0">
              <a:lnSpc>
                <a:spcPct val="100000"/>
              </a:lnSpc>
              <a:spcBef>
                <a:spcPts val="500"/>
              </a:spcBef>
              <a:spcAft>
                <a:spcPts val="0"/>
              </a:spcAft>
              <a:buClr>
                <a:schemeClr val="dk1"/>
              </a:buClr>
              <a:buSzPts val="2000"/>
              <a:buNone/>
              <a:defRPr sz="2000" b="1"/>
            </a:lvl2pPr>
            <a:lvl3pPr marL="1371600" lvl="2" indent="-228600" algn="l" rtl="0">
              <a:lnSpc>
                <a:spcPct val="100000"/>
              </a:lnSpc>
              <a:spcBef>
                <a:spcPts val="500"/>
              </a:spcBef>
              <a:spcAft>
                <a:spcPts val="0"/>
              </a:spcAft>
              <a:buClr>
                <a:schemeClr val="dk1"/>
              </a:buClr>
              <a:buSzPts val="1800"/>
              <a:buNone/>
              <a:defRPr sz="1800" b="1"/>
            </a:lvl3pPr>
            <a:lvl4pPr marL="1828800" lvl="3" indent="-228600" algn="l" rtl="0">
              <a:lnSpc>
                <a:spcPct val="100000"/>
              </a:lnSpc>
              <a:spcBef>
                <a:spcPts val="500"/>
              </a:spcBef>
              <a:spcAft>
                <a:spcPts val="0"/>
              </a:spcAft>
              <a:buClr>
                <a:schemeClr val="dk1"/>
              </a:buClr>
              <a:buSzPts val="1600"/>
              <a:buNone/>
              <a:defRPr sz="1600" b="1"/>
            </a:lvl4pPr>
            <a:lvl5pPr marL="2286000" lvl="4" indent="-228600" algn="l" rtl="0">
              <a:lnSpc>
                <a:spcPct val="10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cxnSp>
        <p:nvCxnSpPr>
          <p:cNvPr id="629" name="Google Shape;629;g2b0ed122980_0_63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630" name="Google Shape;630;g2b0ed122980_0_631"/>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mparison_ Three">
  <p:cSld name="Comparison_ Three">
    <p:bg>
      <p:bgPr>
        <a:solidFill>
          <a:srgbClr val="00205C"/>
        </a:solidFill>
        <a:effectLst/>
      </p:bgPr>
    </p:bg>
    <p:spTree>
      <p:nvGrpSpPr>
        <p:cNvPr id="1" name="Shape 631"/>
        <p:cNvGrpSpPr/>
        <p:nvPr/>
      </p:nvGrpSpPr>
      <p:grpSpPr>
        <a:xfrm>
          <a:off x="0" y="0"/>
          <a:ext cx="0" cy="0"/>
          <a:chOff x="0" y="0"/>
          <a:chExt cx="0" cy="0"/>
        </a:xfrm>
      </p:grpSpPr>
      <p:sp>
        <p:nvSpPr>
          <p:cNvPr id="632" name="Google Shape;632;g2b0ed122980_0_641"/>
          <p:cNvSpPr txBox="1">
            <a:spLocks noGrp="1"/>
          </p:cNvSpPr>
          <p:nvPr>
            <p:ph type="title"/>
          </p:nvPr>
        </p:nvSpPr>
        <p:spPr>
          <a:xfrm>
            <a:off x="457200" y="457200"/>
            <a:ext cx="5638800" cy="11346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3200"/>
              <a:buFont typeface="Calibri"/>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3" name="Google Shape;633;g2b0ed122980_0_641"/>
          <p:cNvSpPr txBox="1">
            <a:spLocks noGrp="1"/>
          </p:cNvSpPr>
          <p:nvPr>
            <p:ph type="body" idx="1"/>
          </p:nvPr>
        </p:nvSpPr>
        <p:spPr>
          <a:xfrm>
            <a:off x="457201" y="4051583"/>
            <a:ext cx="3657600" cy="1660500"/>
          </a:xfrm>
          <a:prstGeom prst="rect">
            <a:avLst/>
          </a:prstGeom>
          <a:noFill/>
          <a:ln>
            <a:noFill/>
          </a:ln>
        </p:spPr>
        <p:txBody>
          <a:bodyPr spcFirstLastPara="1" wrap="square" lIns="0" tIns="0" rIns="0" bIns="0" anchor="t" anchorCtr="0">
            <a:normAutofit/>
          </a:bodyPr>
          <a:lstStyle>
            <a:lvl1pPr marL="457200" lvl="0" indent="-317500" algn="l" rtl="0">
              <a:lnSpc>
                <a:spcPct val="100000"/>
              </a:lnSpc>
              <a:spcBef>
                <a:spcPts val="1000"/>
              </a:spcBef>
              <a:spcAft>
                <a:spcPts val="0"/>
              </a:spcAft>
              <a:buClr>
                <a:schemeClr val="lt1"/>
              </a:buClr>
              <a:buSzPts val="1400"/>
              <a:buChar char="•"/>
              <a:defRPr>
                <a:solidFill>
                  <a:schemeClr val="lt1"/>
                </a:solidFill>
              </a:defRPr>
            </a:lvl1pPr>
            <a:lvl2pPr marL="914400" lvl="1" indent="-317500" algn="l" rtl="0">
              <a:lnSpc>
                <a:spcPct val="100000"/>
              </a:lnSpc>
              <a:spcBef>
                <a:spcPts val="500"/>
              </a:spcBef>
              <a:spcAft>
                <a:spcPts val="0"/>
              </a:spcAft>
              <a:buClr>
                <a:schemeClr val="lt1"/>
              </a:buClr>
              <a:buSzPts val="1400"/>
              <a:buChar char="•"/>
              <a:defRPr>
                <a:solidFill>
                  <a:schemeClr val="lt1"/>
                </a:solidFill>
              </a:defRPr>
            </a:lvl2pPr>
            <a:lvl3pPr marL="1371600" lvl="2" indent="-317500" algn="l" rtl="0">
              <a:lnSpc>
                <a:spcPct val="100000"/>
              </a:lnSpc>
              <a:spcBef>
                <a:spcPts val="500"/>
              </a:spcBef>
              <a:spcAft>
                <a:spcPts val="0"/>
              </a:spcAft>
              <a:buClr>
                <a:schemeClr val="lt1"/>
              </a:buClr>
              <a:buSzPts val="1400"/>
              <a:buChar char="•"/>
              <a:defRPr>
                <a:solidFill>
                  <a:schemeClr val="lt1"/>
                </a:solidFill>
              </a:defRPr>
            </a:lvl3pPr>
            <a:lvl4pPr marL="1828800" lvl="3" indent="-317500" algn="l" rtl="0">
              <a:lnSpc>
                <a:spcPct val="100000"/>
              </a:lnSpc>
              <a:spcBef>
                <a:spcPts val="500"/>
              </a:spcBef>
              <a:spcAft>
                <a:spcPts val="0"/>
              </a:spcAft>
              <a:buClr>
                <a:schemeClr val="lt1"/>
              </a:buClr>
              <a:buSzPts val="1400"/>
              <a:buChar char="•"/>
              <a:defRPr>
                <a:solidFill>
                  <a:schemeClr val="lt1"/>
                </a:solidFill>
              </a:defRPr>
            </a:lvl4pPr>
            <a:lvl5pPr marL="2286000" lvl="4" indent="-317500" algn="l" rtl="0">
              <a:lnSpc>
                <a:spcPct val="100000"/>
              </a:lnSpc>
              <a:spcBef>
                <a:spcPts val="500"/>
              </a:spcBef>
              <a:spcAft>
                <a:spcPts val="0"/>
              </a:spcAft>
              <a:buClr>
                <a:schemeClr val="lt1"/>
              </a:buClr>
              <a:buSzPts val="1400"/>
              <a:buChar char="•"/>
              <a:defRPr>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34" name="Google Shape;634;g2b0ed122980_0_641"/>
          <p:cNvSpPr txBox="1">
            <a:spLocks noGrp="1"/>
          </p:cNvSpPr>
          <p:nvPr>
            <p:ph type="body" idx="2"/>
          </p:nvPr>
        </p:nvSpPr>
        <p:spPr>
          <a:xfrm>
            <a:off x="4276222" y="4051583"/>
            <a:ext cx="3648600" cy="1660500"/>
          </a:xfrm>
          <a:prstGeom prst="rect">
            <a:avLst/>
          </a:prstGeom>
          <a:noFill/>
          <a:ln>
            <a:noFill/>
          </a:ln>
        </p:spPr>
        <p:txBody>
          <a:bodyPr spcFirstLastPara="1" wrap="square" lIns="0" tIns="0" rIns="0" bIns="0" anchor="t" anchorCtr="0">
            <a:normAutofit/>
          </a:bodyPr>
          <a:lstStyle>
            <a:lvl1pPr marL="457200" lvl="0" indent="-317500" algn="l" rtl="0">
              <a:lnSpc>
                <a:spcPct val="100000"/>
              </a:lnSpc>
              <a:spcBef>
                <a:spcPts val="1000"/>
              </a:spcBef>
              <a:spcAft>
                <a:spcPts val="0"/>
              </a:spcAft>
              <a:buClr>
                <a:schemeClr val="lt1"/>
              </a:buClr>
              <a:buSzPts val="1400"/>
              <a:buChar char="•"/>
              <a:defRPr>
                <a:solidFill>
                  <a:schemeClr val="lt1"/>
                </a:solidFill>
              </a:defRPr>
            </a:lvl1pPr>
            <a:lvl2pPr marL="914400" lvl="1" indent="-317500" algn="l" rtl="0">
              <a:lnSpc>
                <a:spcPct val="100000"/>
              </a:lnSpc>
              <a:spcBef>
                <a:spcPts val="500"/>
              </a:spcBef>
              <a:spcAft>
                <a:spcPts val="0"/>
              </a:spcAft>
              <a:buClr>
                <a:schemeClr val="lt1"/>
              </a:buClr>
              <a:buSzPts val="1400"/>
              <a:buChar char="•"/>
              <a:defRPr>
                <a:solidFill>
                  <a:schemeClr val="lt1"/>
                </a:solidFill>
              </a:defRPr>
            </a:lvl2pPr>
            <a:lvl3pPr marL="1371600" lvl="2" indent="-317500" algn="l" rtl="0">
              <a:lnSpc>
                <a:spcPct val="100000"/>
              </a:lnSpc>
              <a:spcBef>
                <a:spcPts val="500"/>
              </a:spcBef>
              <a:spcAft>
                <a:spcPts val="0"/>
              </a:spcAft>
              <a:buClr>
                <a:schemeClr val="lt1"/>
              </a:buClr>
              <a:buSzPts val="1400"/>
              <a:buChar char="•"/>
              <a:defRPr>
                <a:solidFill>
                  <a:schemeClr val="lt1"/>
                </a:solidFill>
              </a:defRPr>
            </a:lvl3pPr>
            <a:lvl4pPr marL="1828800" lvl="3" indent="-317500" algn="l" rtl="0">
              <a:lnSpc>
                <a:spcPct val="100000"/>
              </a:lnSpc>
              <a:spcBef>
                <a:spcPts val="500"/>
              </a:spcBef>
              <a:spcAft>
                <a:spcPts val="0"/>
              </a:spcAft>
              <a:buClr>
                <a:schemeClr val="lt1"/>
              </a:buClr>
              <a:buSzPts val="1400"/>
              <a:buChar char="•"/>
              <a:defRPr>
                <a:solidFill>
                  <a:schemeClr val="lt1"/>
                </a:solidFill>
              </a:defRPr>
            </a:lvl4pPr>
            <a:lvl5pPr marL="2286000" lvl="4" indent="-317500" algn="l" rtl="0">
              <a:lnSpc>
                <a:spcPct val="100000"/>
              </a:lnSpc>
              <a:spcBef>
                <a:spcPts val="500"/>
              </a:spcBef>
              <a:spcAft>
                <a:spcPts val="0"/>
              </a:spcAft>
              <a:buClr>
                <a:schemeClr val="lt1"/>
              </a:buClr>
              <a:buSzPts val="1400"/>
              <a:buChar char="•"/>
              <a:defRPr>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35" name="Google Shape;635;g2b0ed122980_0_641"/>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chemeClr val="lt1"/>
              </a:buClr>
              <a:buSzPts val="1400"/>
              <a:buFont typeface="Calibri"/>
              <a:buNone/>
              <a:defRPr>
                <a:solidFill>
                  <a:schemeClr val="lt1"/>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636" name="Google Shape;636;g2b0ed122980_0_641"/>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37" name="Google Shape;637;g2b0ed122980_0_641"/>
          <p:cNvSpPr txBox="1">
            <a:spLocks noGrp="1"/>
          </p:cNvSpPr>
          <p:nvPr>
            <p:ph type="body" idx="3"/>
          </p:nvPr>
        </p:nvSpPr>
        <p:spPr>
          <a:xfrm>
            <a:off x="8061767" y="4051583"/>
            <a:ext cx="3648600" cy="1660500"/>
          </a:xfrm>
          <a:prstGeom prst="rect">
            <a:avLst/>
          </a:prstGeom>
          <a:noFill/>
          <a:ln>
            <a:noFill/>
          </a:ln>
        </p:spPr>
        <p:txBody>
          <a:bodyPr spcFirstLastPara="1" wrap="square" lIns="0" tIns="0" rIns="0" bIns="0" anchor="t" anchorCtr="0">
            <a:normAutofit/>
          </a:bodyPr>
          <a:lstStyle>
            <a:lvl1pPr marL="457200" lvl="0" indent="-317500" algn="l" rtl="0">
              <a:lnSpc>
                <a:spcPct val="100000"/>
              </a:lnSpc>
              <a:spcBef>
                <a:spcPts val="1000"/>
              </a:spcBef>
              <a:spcAft>
                <a:spcPts val="0"/>
              </a:spcAft>
              <a:buClr>
                <a:schemeClr val="lt1"/>
              </a:buClr>
              <a:buSzPts val="1400"/>
              <a:buChar char="•"/>
              <a:defRPr>
                <a:solidFill>
                  <a:schemeClr val="lt1"/>
                </a:solidFill>
              </a:defRPr>
            </a:lvl1pPr>
            <a:lvl2pPr marL="914400" lvl="1" indent="-317500" algn="l" rtl="0">
              <a:lnSpc>
                <a:spcPct val="100000"/>
              </a:lnSpc>
              <a:spcBef>
                <a:spcPts val="500"/>
              </a:spcBef>
              <a:spcAft>
                <a:spcPts val="0"/>
              </a:spcAft>
              <a:buClr>
                <a:schemeClr val="lt1"/>
              </a:buClr>
              <a:buSzPts val="1400"/>
              <a:buChar char="•"/>
              <a:defRPr>
                <a:solidFill>
                  <a:schemeClr val="lt1"/>
                </a:solidFill>
              </a:defRPr>
            </a:lvl2pPr>
            <a:lvl3pPr marL="1371600" lvl="2" indent="-317500" algn="l" rtl="0">
              <a:lnSpc>
                <a:spcPct val="100000"/>
              </a:lnSpc>
              <a:spcBef>
                <a:spcPts val="500"/>
              </a:spcBef>
              <a:spcAft>
                <a:spcPts val="0"/>
              </a:spcAft>
              <a:buClr>
                <a:schemeClr val="lt1"/>
              </a:buClr>
              <a:buSzPts val="1400"/>
              <a:buChar char="•"/>
              <a:defRPr>
                <a:solidFill>
                  <a:schemeClr val="lt1"/>
                </a:solidFill>
              </a:defRPr>
            </a:lvl3pPr>
            <a:lvl4pPr marL="1828800" lvl="3" indent="-317500" algn="l" rtl="0">
              <a:lnSpc>
                <a:spcPct val="100000"/>
              </a:lnSpc>
              <a:spcBef>
                <a:spcPts val="500"/>
              </a:spcBef>
              <a:spcAft>
                <a:spcPts val="0"/>
              </a:spcAft>
              <a:buClr>
                <a:schemeClr val="lt1"/>
              </a:buClr>
              <a:buSzPts val="1400"/>
              <a:buChar char="•"/>
              <a:defRPr>
                <a:solidFill>
                  <a:schemeClr val="lt1"/>
                </a:solidFill>
              </a:defRPr>
            </a:lvl4pPr>
            <a:lvl5pPr marL="2286000" lvl="4" indent="-317500" algn="l" rtl="0">
              <a:lnSpc>
                <a:spcPct val="100000"/>
              </a:lnSpc>
              <a:spcBef>
                <a:spcPts val="500"/>
              </a:spcBef>
              <a:spcAft>
                <a:spcPts val="0"/>
              </a:spcAft>
              <a:buClr>
                <a:schemeClr val="lt1"/>
              </a:buClr>
              <a:buSzPts val="1400"/>
              <a:buChar char="•"/>
              <a:defRPr>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38" name="Google Shape;638;g2b0ed122980_0_641"/>
          <p:cNvSpPr txBox="1">
            <a:spLocks noGrp="1"/>
          </p:cNvSpPr>
          <p:nvPr>
            <p:ph type="body" idx="4"/>
          </p:nvPr>
        </p:nvSpPr>
        <p:spPr>
          <a:xfrm>
            <a:off x="4267200" y="3388291"/>
            <a:ext cx="3657600" cy="527400"/>
          </a:xfrm>
          <a:prstGeom prst="rect">
            <a:avLst/>
          </a:prstGeom>
          <a:noFill/>
          <a:ln>
            <a:noFill/>
          </a:ln>
        </p:spPr>
        <p:txBody>
          <a:bodyPr spcFirstLastPara="1" wrap="square" lIns="0" tIns="0" rIns="0" bIns="0" anchor="b" anchorCtr="0">
            <a:normAutofit/>
          </a:bodyPr>
          <a:lstStyle>
            <a:lvl1pPr marL="457200" lvl="0" indent="-228600" algn="l" rtl="0">
              <a:lnSpc>
                <a:spcPct val="100000"/>
              </a:lnSpc>
              <a:spcBef>
                <a:spcPts val="1000"/>
              </a:spcBef>
              <a:spcAft>
                <a:spcPts val="0"/>
              </a:spcAft>
              <a:buClr>
                <a:srgbClr val="009ADE"/>
              </a:buClr>
              <a:buSzPts val="1800"/>
              <a:buNone/>
              <a:defRPr sz="1800" b="1">
                <a:solidFill>
                  <a:srgbClr val="009ADE"/>
                </a:solidFill>
              </a:defRPr>
            </a:lvl1pPr>
            <a:lvl2pPr marL="914400" lvl="1" indent="-228600" algn="l" rtl="0">
              <a:lnSpc>
                <a:spcPct val="100000"/>
              </a:lnSpc>
              <a:spcBef>
                <a:spcPts val="500"/>
              </a:spcBef>
              <a:spcAft>
                <a:spcPts val="0"/>
              </a:spcAft>
              <a:buClr>
                <a:schemeClr val="dk1"/>
              </a:buClr>
              <a:buSzPts val="2000"/>
              <a:buNone/>
              <a:defRPr sz="2000" b="1"/>
            </a:lvl2pPr>
            <a:lvl3pPr marL="1371600" lvl="2" indent="-228600" algn="l" rtl="0">
              <a:lnSpc>
                <a:spcPct val="100000"/>
              </a:lnSpc>
              <a:spcBef>
                <a:spcPts val="500"/>
              </a:spcBef>
              <a:spcAft>
                <a:spcPts val="0"/>
              </a:spcAft>
              <a:buClr>
                <a:schemeClr val="dk1"/>
              </a:buClr>
              <a:buSzPts val="1800"/>
              <a:buNone/>
              <a:defRPr sz="1800" b="1"/>
            </a:lvl3pPr>
            <a:lvl4pPr marL="1828800" lvl="3" indent="-228600" algn="l" rtl="0">
              <a:lnSpc>
                <a:spcPct val="100000"/>
              </a:lnSpc>
              <a:spcBef>
                <a:spcPts val="500"/>
              </a:spcBef>
              <a:spcAft>
                <a:spcPts val="0"/>
              </a:spcAft>
              <a:buClr>
                <a:schemeClr val="dk1"/>
              </a:buClr>
              <a:buSzPts val="1600"/>
              <a:buNone/>
              <a:defRPr sz="1600" b="1"/>
            </a:lvl4pPr>
            <a:lvl5pPr marL="2286000" lvl="4" indent="-228600" algn="l" rtl="0">
              <a:lnSpc>
                <a:spcPct val="10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39" name="Google Shape;639;g2b0ed122980_0_641"/>
          <p:cNvSpPr txBox="1">
            <a:spLocks noGrp="1"/>
          </p:cNvSpPr>
          <p:nvPr>
            <p:ph type="body" idx="5"/>
          </p:nvPr>
        </p:nvSpPr>
        <p:spPr>
          <a:xfrm>
            <a:off x="457200" y="3408116"/>
            <a:ext cx="3657600" cy="527400"/>
          </a:xfrm>
          <a:prstGeom prst="rect">
            <a:avLst/>
          </a:prstGeom>
          <a:noFill/>
          <a:ln>
            <a:noFill/>
          </a:ln>
        </p:spPr>
        <p:txBody>
          <a:bodyPr spcFirstLastPara="1" wrap="square" lIns="0" tIns="0" rIns="0" bIns="0" anchor="b" anchorCtr="0">
            <a:normAutofit/>
          </a:bodyPr>
          <a:lstStyle>
            <a:lvl1pPr marL="457200" lvl="0" indent="-228600" algn="l" rtl="0">
              <a:lnSpc>
                <a:spcPct val="100000"/>
              </a:lnSpc>
              <a:spcBef>
                <a:spcPts val="1000"/>
              </a:spcBef>
              <a:spcAft>
                <a:spcPts val="0"/>
              </a:spcAft>
              <a:buClr>
                <a:srgbClr val="009ADE"/>
              </a:buClr>
              <a:buSzPts val="1800"/>
              <a:buNone/>
              <a:defRPr sz="1800" b="1">
                <a:solidFill>
                  <a:srgbClr val="009ADE"/>
                </a:solidFill>
              </a:defRPr>
            </a:lvl1pPr>
            <a:lvl2pPr marL="914400" lvl="1" indent="-228600" algn="l" rtl="0">
              <a:lnSpc>
                <a:spcPct val="100000"/>
              </a:lnSpc>
              <a:spcBef>
                <a:spcPts val="500"/>
              </a:spcBef>
              <a:spcAft>
                <a:spcPts val="0"/>
              </a:spcAft>
              <a:buClr>
                <a:schemeClr val="dk1"/>
              </a:buClr>
              <a:buSzPts val="2000"/>
              <a:buNone/>
              <a:defRPr sz="2000" b="1"/>
            </a:lvl2pPr>
            <a:lvl3pPr marL="1371600" lvl="2" indent="-228600" algn="l" rtl="0">
              <a:lnSpc>
                <a:spcPct val="100000"/>
              </a:lnSpc>
              <a:spcBef>
                <a:spcPts val="500"/>
              </a:spcBef>
              <a:spcAft>
                <a:spcPts val="0"/>
              </a:spcAft>
              <a:buClr>
                <a:schemeClr val="dk1"/>
              </a:buClr>
              <a:buSzPts val="1800"/>
              <a:buNone/>
              <a:defRPr sz="1800" b="1"/>
            </a:lvl3pPr>
            <a:lvl4pPr marL="1828800" lvl="3" indent="-228600" algn="l" rtl="0">
              <a:lnSpc>
                <a:spcPct val="100000"/>
              </a:lnSpc>
              <a:spcBef>
                <a:spcPts val="500"/>
              </a:spcBef>
              <a:spcAft>
                <a:spcPts val="0"/>
              </a:spcAft>
              <a:buClr>
                <a:schemeClr val="dk1"/>
              </a:buClr>
              <a:buSzPts val="1600"/>
              <a:buNone/>
              <a:defRPr sz="1600" b="1"/>
            </a:lvl4pPr>
            <a:lvl5pPr marL="2286000" lvl="4" indent="-228600" algn="l" rtl="0">
              <a:lnSpc>
                <a:spcPct val="10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40" name="Google Shape;640;g2b0ed122980_0_641"/>
          <p:cNvSpPr txBox="1">
            <a:spLocks noGrp="1"/>
          </p:cNvSpPr>
          <p:nvPr>
            <p:ph type="body" idx="6"/>
          </p:nvPr>
        </p:nvSpPr>
        <p:spPr>
          <a:xfrm>
            <a:off x="8077200" y="3408116"/>
            <a:ext cx="3657600" cy="527400"/>
          </a:xfrm>
          <a:prstGeom prst="rect">
            <a:avLst/>
          </a:prstGeom>
          <a:noFill/>
          <a:ln>
            <a:noFill/>
          </a:ln>
        </p:spPr>
        <p:txBody>
          <a:bodyPr spcFirstLastPara="1" wrap="square" lIns="0" tIns="0" rIns="0" bIns="0" anchor="b" anchorCtr="0">
            <a:normAutofit/>
          </a:bodyPr>
          <a:lstStyle>
            <a:lvl1pPr marL="457200" lvl="0" indent="-228600" algn="l" rtl="0">
              <a:lnSpc>
                <a:spcPct val="100000"/>
              </a:lnSpc>
              <a:spcBef>
                <a:spcPts val="1000"/>
              </a:spcBef>
              <a:spcAft>
                <a:spcPts val="0"/>
              </a:spcAft>
              <a:buClr>
                <a:srgbClr val="009ADE"/>
              </a:buClr>
              <a:buSzPts val="1800"/>
              <a:buNone/>
              <a:defRPr sz="1800" b="1">
                <a:solidFill>
                  <a:srgbClr val="009ADE"/>
                </a:solidFill>
              </a:defRPr>
            </a:lvl1pPr>
            <a:lvl2pPr marL="914400" lvl="1" indent="-228600" algn="l" rtl="0">
              <a:lnSpc>
                <a:spcPct val="100000"/>
              </a:lnSpc>
              <a:spcBef>
                <a:spcPts val="500"/>
              </a:spcBef>
              <a:spcAft>
                <a:spcPts val="0"/>
              </a:spcAft>
              <a:buClr>
                <a:schemeClr val="dk1"/>
              </a:buClr>
              <a:buSzPts val="2000"/>
              <a:buNone/>
              <a:defRPr sz="2000" b="1"/>
            </a:lvl2pPr>
            <a:lvl3pPr marL="1371600" lvl="2" indent="-228600" algn="l" rtl="0">
              <a:lnSpc>
                <a:spcPct val="100000"/>
              </a:lnSpc>
              <a:spcBef>
                <a:spcPts val="500"/>
              </a:spcBef>
              <a:spcAft>
                <a:spcPts val="0"/>
              </a:spcAft>
              <a:buClr>
                <a:schemeClr val="dk1"/>
              </a:buClr>
              <a:buSzPts val="1800"/>
              <a:buNone/>
              <a:defRPr sz="1800" b="1"/>
            </a:lvl3pPr>
            <a:lvl4pPr marL="1828800" lvl="3" indent="-228600" algn="l" rtl="0">
              <a:lnSpc>
                <a:spcPct val="100000"/>
              </a:lnSpc>
              <a:spcBef>
                <a:spcPts val="500"/>
              </a:spcBef>
              <a:spcAft>
                <a:spcPts val="0"/>
              </a:spcAft>
              <a:buClr>
                <a:schemeClr val="dk1"/>
              </a:buClr>
              <a:buSzPts val="1600"/>
              <a:buNone/>
              <a:defRPr sz="1600" b="1"/>
            </a:lvl4pPr>
            <a:lvl5pPr marL="2286000" lvl="4" indent="-228600" algn="l" rtl="0">
              <a:lnSpc>
                <a:spcPct val="10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pic>
        <p:nvPicPr>
          <p:cNvPr id="641" name="Google Shape;641;g2b0ed122980_0_641"/>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solidFill>
          <a:srgbClr val="DDEFF9"/>
        </a:solidFill>
        <a:effectLst/>
      </p:bgPr>
    </p:bg>
    <p:spTree>
      <p:nvGrpSpPr>
        <p:cNvPr id="1" name="Shape 642"/>
        <p:cNvGrpSpPr/>
        <p:nvPr/>
      </p:nvGrpSpPr>
      <p:grpSpPr>
        <a:xfrm>
          <a:off x="0" y="0"/>
          <a:ext cx="0" cy="0"/>
          <a:chOff x="0" y="0"/>
          <a:chExt cx="0" cy="0"/>
        </a:xfrm>
      </p:grpSpPr>
      <p:sp>
        <p:nvSpPr>
          <p:cNvPr id="643" name="Google Shape;643;g2b0ed122980_0_652"/>
          <p:cNvSpPr txBox="1">
            <a:spLocks noGrp="1"/>
          </p:cNvSpPr>
          <p:nvPr>
            <p:ph type="title"/>
          </p:nvPr>
        </p:nvSpPr>
        <p:spPr>
          <a:xfrm>
            <a:off x="457200" y="685800"/>
            <a:ext cx="3337500" cy="8571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rgbClr val="00205C"/>
              </a:buClr>
              <a:buSzPts val="2400"/>
              <a:buFont typeface="Calibri"/>
              <a:buNone/>
              <a:defRPr sz="2400">
                <a:solidFill>
                  <a:srgbClr val="0020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4" name="Google Shape;644;g2b0ed122980_0_652"/>
          <p:cNvSpPr>
            <a:spLocks noGrp="1"/>
          </p:cNvSpPr>
          <p:nvPr>
            <p:ph type="pic" idx="2"/>
          </p:nvPr>
        </p:nvSpPr>
        <p:spPr>
          <a:xfrm>
            <a:off x="4267200" y="0"/>
            <a:ext cx="7924800" cy="6858000"/>
          </a:xfrm>
          <a:prstGeom prst="rect">
            <a:avLst/>
          </a:prstGeom>
          <a:noFill/>
          <a:ln>
            <a:noFill/>
          </a:ln>
        </p:spPr>
      </p:sp>
      <p:sp>
        <p:nvSpPr>
          <p:cNvPr id="645" name="Google Shape;645;g2b0ed122980_0_652"/>
          <p:cNvSpPr txBox="1">
            <a:spLocks noGrp="1"/>
          </p:cNvSpPr>
          <p:nvPr>
            <p:ph type="body" idx="1"/>
          </p:nvPr>
        </p:nvSpPr>
        <p:spPr>
          <a:xfrm>
            <a:off x="457200" y="1828800"/>
            <a:ext cx="3337500" cy="38811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1000"/>
              </a:spcBef>
              <a:spcAft>
                <a:spcPts val="0"/>
              </a:spcAft>
              <a:buClr>
                <a:schemeClr val="dk1"/>
              </a:buClr>
              <a:buSzPts val="1400"/>
              <a:buNone/>
              <a:defRPr sz="1400">
                <a:solidFill>
                  <a:schemeClr val="dk1"/>
                </a:solidFill>
              </a:defRPr>
            </a:lvl1pPr>
            <a:lvl2pPr marL="914400" lvl="1" indent="-228600" algn="l" rtl="0">
              <a:lnSpc>
                <a:spcPct val="100000"/>
              </a:lnSpc>
              <a:spcBef>
                <a:spcPts val="500"/>
              </a:spcBef>
              <a:spcAft>
                <a:spcPts val="0"/>
              </a:spcAft>
              <a:buClr>
                <a:schemeClr val="dk1"/>
              </a:buClr>
              <a:buSzPts val="1400"/>
              <a:buNone/>
              <a:defRPr sz="1400"/>
            </a:lvl2pPr>
            <a:lvl3pPr marL="1371600" lvl="2" indent="-228600" algn="l" rtl="0">
              <a:lnSpc>
                <a:spcPct val="100000"/>
              </a:lnSpc>
              <a:spcBef>
                <a:spcPts val="500"/>
              </a:spcBef>
              <a:spcAft>
                <a:spcPts val="0"/>
              </a:spcAft>
              <a:buClr>
                <a:schemeClr val="dk1"/>
              </a:buClr>
              <a:buSzPts val="1200"/>
              <a:buNone/>
              <a:defRPr sz="1200"/>
            </a:lvl3pPr>
            <a:lvl4pPr marL="1828800" lvl="3" indent="-228600" algn="l" rtl="0">
              <a:lnSpc>
                <a:spcPct val="100000"/>
              </a:lnSpc>
              <a:spcBef>
                <a:spcPts val="500"/>
              </a:spcBef>
              <a:spcAft>
                <a:spcPts val="0"/>
              </a:spcAft>
              <a:buClr>
                <a:schemeClr val="dk1"/>
              </a:buClr>
              <a:buSzPts val="1000"/>
              <a:buNone/>
              <a:defRPr sz="1000"/>
            </a:lvl4pPr>
            <a:lvl5pPr marL="2286000" lvl="4" indent="-228600" algn="l" rtl="0">
              <a:lnSpc>
                <a:spcPct val="10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46" name="Google Shape;646;g2b0ed122980_0_652"/>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lvl="0" algn="r" rtl="0">
              <a:spcBef>
                <a:spcPts val="0"/>
              </a:spcBef>
              <a:spcAft>
                <a:spcPts val="0"/>
              </a:spcAft>
              <a:buClr>
                <a:srgbClr val="00205C"/>
              </a:buClr>
              <a:buSzPts val="1400"/>
              <a:buFont typeface="Calibri"/>
              <a:buNone/>
              <a:defRPr>
                <a:solidFill>
                  <a:srgbClr val="00205C"/>
                </a:solidFill>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647" name="Google Shape;647;g2b0ed122980_0_652"/>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1pPr>
            <a:lvl2pPr marL="0" marR="0" lvl="1"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2pPr>
            <a:lvl3pPr marL="0" marR="0" lvl="2"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3pPr>
            <a:lvl4pPr marL="0" marR="0" lvl="3"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4pPr>
            <a:lvl5pPr marL="0" marR="0" lvl="4"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5pPr>
            <a:lvl6pPr marL="0" marR="0" lvl="5"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6pPr>
            <a:lvl7pPr marL="0" marR="0" lvl="6"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7pPr>
            <a:lvl8pPr marL="0" marR="0" lvl="7"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8pPr>
            <a:lvl9pPr marL="0" marR="0" lvl="8" indent="0" algn="r" rtl="0">
              <a:spcBef>
                <a:spcPts val="0"/>
              </a:spcBef>
              <a:spcAft>
                <a:spcPts val="0"/>
              </a:spcAft>
              <a:buClr>
                <a:srgbClr val="00205C"/>
              </a:buClr>
              <a:buSzPts val="900"/>
              <a:buFont typeface="Calibri"/>
              <a:buNone/>
              <a:defRPr sz="900" b="0" i="0" u="none" strike="noStrike" cap="none">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48" name="Google Shape;648;g2b0ed122980_0_652"/>
          <p:cNvCxnSpPr/>
          <p:nvPr/>
        </p:nvCxnSpPr>
        <p:spPr>
          <a:xfrm>
            <a:off x="457200" y="457200"/>
            <a:ext cx="3337500" cy="0"/>
          </a:xfrm>
          <a:prstGeom prst="straightConnector1">
            <a:avLst/>
          </a:prstGeom>
          <a:noFill/>
          <a:ln w="19050" cap="flat" cmpd="sng">
            <a:solidFill>
              <a:srgbClr val="00205C"/>
            </a:solidFill>
            <a:prstDash val="solid"/>
            <a:miter lim="800000"/>
            <a:headEnd type="none" w="sm" len="sm"/>
            <a:tailEnd type="none" w="sm" len="sm"/>
          </a:ln>
        </p:spPr>
      </p:cxnSp>
      <p:pic>
        <p:nvPicPr>
          <p:cNvPr id="649" name="Google Shape;649;g2b0ed122980_0_652"/>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d page_navy background" type="title">
  <p:cSld name="TITLE">
    <p:bg>
      <p:bgPr>
        <a:solidFill>
          <a:srgbClr val="00205C"/>
        </a:solidFill>
        <a:effectLst/>
      </p:bgPr>
    </p:bg>
    <p:spTree>
      <p:nvGrpSpPr>
        <p:cNvPr id="1" name="Shape 81"/>
        <p:cNvGrpSpPr/>
        <p:nvPr/>
      </p:nvGrpSpPr>
      <p:grpSpPr>
        <a:xfrm>
          <a:off x="0" y="0"/>
          <a:ext cx="0" cy="0"/>
          <a:chOff x="0" y="0"/>
          <a:chExt cx="0" cy="0"/>
        </a:xfrm>
      </p:grpSpPr>
      <p:sp>
        <p:nvSpPr>
          <p:cNvPr id="82" name="Google Shape;82;p51"/>
          <p:cNvSpPr txBox="1">
            <a:spLocks noGrp="1"/>
          </p:cNvSpPr>
          <p:nvPr>
            <p:ph type="ctrTitle"/>
          </p:nvPr>
        </p:nvSpPr>
        <p:spPr>
          <a:xfrm>
            <a:off x="457200" y="1828800"/>
            <a:ext cx="5638800" cy="132549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800"/>
              <a:buFont typeface="Calibri"/>
              <a:buNone/>
              <a:defRPr sz="4800">
                <a:solidFill>
                  <a:srgbClr val="009A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1"/>
          <p:cNvSpPr txBox="1">
            <a:spLocks noGrp="1"/>
          </p:cNvSpPr>
          <p:nvPr>
            <p:ph type="subTitle" idx="1"/>
          </p:nvPr>
        </p:nvSpPr>
        <p:spPr>
          <a:xfrm>
            <a:off x="457200" y="34290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1600"/>
              <a:buNone/>
              <a:defRPr sz="16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84" name="Google Shape;84;p51"/>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85" name="Google Shape;85;p51"/>
          <p:cNvPicPr preferRelativeResize="0"/>
          <p:nvPr/>
        </p:nvPicPr>
        <p:blipFill rotWithShape="1">
          <a:blip r:embed="rId2">
            <a:alphaModFix/>
          </a:blip>
          <a:srcRect/>
          <a:stretch/>
        </p:blipFill>
        <p:spPr>
          <a:xfrm>
            <a:off x="744393" y="5746305"/>
            <a:ext cx="2069383" cy="851788"/>
          </a:xfrm>
          <a:prstGeom prst="rect">
            <a:avLst/>
          </a:prstGeom>
          <a:noFill/>
          <a:ln>
            <a:noFill/>
          </a:ln>
        </p:spPr>
      </p:pic>
      <p:pic>
        <p:nvPicPr>
          <p:cNvPr id="86" name="Google Shape;86;p51"/>
          <p:cNvPicPr preferRelativeResize="0"/>
          <p:nvPr/>
        </p:nvPicPr>
        <p:blipFill rotWithShape="1">
          <a:blip r:embed="rId3">
            <a:alphaModFix/>
          </a:blip>
          <a:srcRect l="3588" r="1908" b="150"/>
          <a:stretch/>
        </p:blipFill>
        <p:spPr>
          <a:xfrm>
            <a:off x="2997366" y="5769935"/>
            <a:ext cx="834722" cy="80452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theme" Target="../theme/theme2.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457200" y="1825625"/>
            <a:ext cx="11277600" cy="4346575"/>
          </a:xfrm>
          <a:prstGeom prst="rect">
            <a:avLst/>
          </a:prstGeom>
          <a:noFill/>
          <a:ln>
            <a:noFill/>
          </a:ln>
        </p:spPr>
        <p:txBody>
          <a:bodyPr spcFirstLastPara="1" wrap="square" lIns="0" tIns="0" rIns="0" bIns="0" anchor="t" anchorCtr="0">
            <a:normAutofit/>
          </a:bodyPr>
          <a:lstStyle>
            <a:lvl1pPr marL="457200" marR="0" lvl="0" indent="-317500" algn="l" rtl="0">
              <a:lnSpc>
                <a:spcPct val="100000"/>
              </a:lnSpc>
              <a:spcBef>
                <a:spcPts val="10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g2b0ed122980_0_342"/>
          <p:cNvSpPr txBox="1">
            <a:spLocks noGrp="1"/>
          </p:cNvSpPr>
          <p:nvPr>
            <p:ph type="title"/>
          </p:nvPr>
        </p:nvSpPr>
        <p:spPr>
          <a:xfrm>
            <a:off x="457200" y="685800"/>
            <a:ext cx="11277600" cy="1005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4" name="Google Shape;334;g2b0ed122980_0_342"/>
          <p:cNvSpPr txBox="1">
            <a:spLocks noGrp="1"/>
          </p:cNvSpPr>
          <p:nvPr>
            <p:ph type="body" idx="1"/>
          </p:nvPr>
        </p:nvSpPr>
        <p:spPr>
          <a:xfrm>
            <a:off x="457200" y="1825625"/>
            <a:ext cx="11277600" cy="4346700"/>
          </a:xfrm>
          <a:prstGeom prst="rect">
            <a:avLst/>
          </a:prstGeom>
          <a:noFill/>
          <a:ln>
            <a:noFill/>
          </a:ln>
        </p:spPr>
        <p:txBody>
          <a:bodyPr spcFirstLastPara="1" wrap="square" lIns="0" tIns="0" rIns="0" bIns="0" anchor="t" anchorCtr="0">
            <a:normAutofit/>
          </a:bodyPr>
          <a:lstStyle>
            <a:lvl1pPr marL="457200" marR="0" lvl="0" indent="-317500" algn="l" rtl="0">
              <a:lnSpc>
                <a:spcPct val="100000"/>
              </a:lnSpc>
              <a:spcBef>
                <a:spcPts val="10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5" name="Google Shape;335;g2b0ed122980_0_342"/>
          <p:cNvSpPr txBox="1">
            <a:spLocks noGrp="1"/>
          </p:cNvSpPr>
          <p:nvPr>
            <p:ph type="ftr" idx="11"/>
          </p:nvPr>
        </p:nvSpPr>
        <p:spPr>
          <a:xfrm>
            <a:off x="6200172" y="6397384"/>
            <a:ext cx="5154600" cy="324000"/>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36" name="Google Shape;336;g2b0ed122980_0_342"/>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hyperlink" Target="https://corehumanitarianstandard.org/language-versions"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interagencystandingcommittee.org/iasc-transformative-agenda/iasc-reference-module-cluster-coordination-country-level-revised-july-2015" TargetMode="External"/><Relationship Id="rId5" Type="http://schemas.openxmlformats.org/officeDocument/2006/relationships/hyperlink" Target="https://reliefweb.int/report/world/operational-guidance-cluster-lead-agencies-working-national-authorities-july-2011" TargetMode="External"/><Relationship Id="rId4" Type="http://schemas.openxmlformats.org/officeDocument/2006/relationships/hyperlink" Target="https://fctc.who.int/publications/i/item/9789240004726"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ngocoordination.org/en" TargetMode="External"/><Relationship Id="rId13" Type="http://schemas.openxmlformats.org/officeDocument/2006/relationships/hyperlink" Target="https://reliefweb.int/report/world/behaviour-change-communication-emergencies-toolkit?gad_source=1&amp;gclid=Cj0KCQiAnrOtBhDIARIsAFsSe53tmi-zPOjaMaor5wjeR98uIOVqlTA0ZWxLO0FbewVFUBe_UkjouQUaAr0gEALw_wcB" TargetMode="External"/><Relationship Id="rId3" Type="http://schemas.openxmlformats.org/officeDocument/2006/relationships/hyperlink" Target="https://humanitarian.id/" TargetMode="External"/><Relationship Id="rId7" Type="http://schemas.openxmlformats.org/officeDocument/2006/relationships/hyperlink" Target="https://data.humdata.org/" TargetMode="External"/><Relationship Id="rId12" Type="http://schemas.openxmlformats.org/officeDocument/2006/relationships/hyperlink" Target="https://www.adelaide.edu.au/accru/ua/media/69/CHAT_V1_Final_English.pdf"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reliefweb.int/" TargetMode="External"/><Relationship Id="rId11" Type="http://schemas.openxmlformats.org/officeDocument/2006/relationships/hyperlink" Target="https://apps.who.int/iris/bitstream/handle/10665/259807/9789241550208-eng.pdf;jsessionid=52CDE2DEE72038D4E8F5E0EF1687BA6C?sequence=2" TargetMode="External"/><Relationship Id="rId5" Type="http://schemas.openxmlformats.org/officeDocument/2006/relationships/hyperlink" Target="https://www.humanitarianresponse.info/" TargetMode="External"/><Relationship Id="rId10" Type="http://schemas.openxmlformats.org/officeDocument/2006/relationships/hyperlink" Target="https://www.who.int/docs/default-source/documents/publications/operational-guidance-on-accountability-to-affected-populations.pdf?sfvrsn=ec7fb6c8_1" TargetMode="External"/><Relationship Id="rId4" Type="http://schemas.openxmlformats.org/officeDocument/2006/relationships/hyperlink" Target="https://reliefweb.int/" TargetMode="External"/><Relationship Id="rId9" Type="http://schemas.openxmlformats.org/officeDocument/2006/relationships/hyperlink" Target="https://interagencystandingcommittee.org/system/files/legacy_files/TOOLS%20to%20assist%20in%20implementing%20the%20IASC%20AAP%20Commitments.pdf" TargetMode="External"/><Relationship Id="rId14" Type="http://schemas.openxmlformats.org/officeDocument/2006/relationships/hyperlink" Target="https://www.icrc.org/en/document/social-media-to-engage-with-affected-peopl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siddeegk@who.int"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hyperlink" Target="mailto:beentjesk@who.in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spherestandards.org/wp-content/uploads/Sphere-Handbook-2018-EN.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1"/>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4200"/>
              <a:buFont typeface="Calibri"/>
              <a:buNone/>
            </a:pPr>
            <a:endParaRPr/>
          </a:p>
        </p:txBody>
      </p:sp>
      <p:sp>
        <p:nvSpPr>
          <p:cNvPr id="655" name="Google Shape;655;p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a:t>
            </a:fld>
            <a:endParaRPr/>
          </a:p>
        </p:txBody>
      </p:sp>
      <p:pic>
        <p:nvPicPr>
          <p:cNvPr id="656" name="Google Shape;656;p1" descr="https://c1.staticflickr.com/6/5576/14738273007_7dc18ddd39_b.jpg"/>
          <p:cNvPicPr preferRelativeResize="0"/>
          <p:nvPr/>
        </p:nvPicPr>
        <p:blipFill rotWithShape="1">
          <a:blip r:embed="rId3">
            <a:alphaModFix/>
          </a:blip>
          <a:srcRect t="6394" b="83"/>
          <a:stretch/>
        </p:blipFill>
        <p:spPr>
          <a:xfrm>
            <a:off x="0" y="0"/>
            <a:ext cx="12214697" cy="7185891"/>
          </a:xfrm>
          <a:prstGeom prst="rect">
            <a:avLst/>
          </a:prstGeom>
          <a:noFill/>
          <a:ln>
            <a:noFill/>
          </a:ln>
        </p:spPr>
      </p:pic>
      <p:sp>
        <p:nvSpPr>
          <p:cNvPr id="657" name="Google Shape;657;p1"/>
          <p:cNvSpPr txBox="1"/>
          <p:nvPr/>
        </p:nvSpPr>
        <p:spPr>
          <a:xfrm>
            <a:off x="225505" y="5837155"/>
            <a:ext cx="759698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0" i="0" u="none" strike="noStrike" cap="none">
                <a:solidFill>
                  <a:schemeClr val="lt1"/>
                </a:solidFill>
                <a:latin typeface="Calibri"/>
                <a:ea typeface="Calibri"/>
                <a:cs typeface="Calibri"/>
                <a:sym typeface="Calibri"/>
              </a:rPr>
              <a:t>Module 1: Coordinate</a:t>
            </a:r>
            <a:endParaRPr/>
          </a:p>
        </p:txBody>
      </p:sp>
      <p:pic>
        <p:nvPicPr>
          <p:cNvPr id="658" name="Google Shape;658;p1"/>
          <p:cNvPicPr preferRelativeResize="0"/>
          <p:nvPr/>
        </p:nvPicPr>
        <p:blipFill rotWithShape="1">
          <a:blip r:embed="rId4">
            <a:alphaModFix/>
          </a:blip>
          <a:srcRect l="3588" r="1908" b="150"/>
          <a:stretch/>
        </p:blipFill>
        <p:spPr>
          <a:xfrm>
            <a:off x="8846173" y="5099506"/>
            <a:ext cx="1494044" cy="1440000"/>
          </a:xfrm>
          <a:prstGeom prst="rect">
            <a:avLst/>
          </a:prstGeom>
          <a:noFill/>
          <a:ln>
            <a:noFill/>
          </a:ln>
        </p:spPr>
      </p:pic>
      <p:pic>
        <p:nvPicPr>
          <p:cNvPr id="659" name="Google Shape;659;p1" descr="WHO EMRO"/>
          <p:cNvPicPr preferRelativeResize="0"/>
          <p:nvPr/>
        </p:nvPicPr>
        <p:blipFill rotWithShape="1">
          <a:blip r:embed="rId5">
            <a:alphaModFix/>
          </a:blip>
          <a:srcRect/>
          <a:stretch/>
        </p:blipFill>
        <p:spPr>
          <a:xfrm>
            <a:off x="10526495" y="5105041"/>
            <a:ext cx="1440000" cy="144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600"/>
              </a:spcAft>
              <a:buClr>
                <a:srgbClr val="00205C"/>
              </a:buClr>
              <a:buSzPts val="900"/>
              <a:buFont typeface="Calibri"/>
              <a:buNone/>
            </a:pPr>
            <a:fld id="{00000000-1234-1234-1234-123412341234}" type="slidenum">
              <a:rPr lang="en-US"/>
              <a:t>10</a:t>
            </a:fld>
            <a:endParaRPr/>
          </a:p>
        </p:txBody>
      </p:sp>
      <p:pic>
        <p:nvPicPr>
          <p:cNvPr id="744" name="Google Shape;744;p10"/>
          <p:cNvPicPr preferRelativeResize="0"/>
          <p:nvPr/>
        </p:nvPicPr>
        <p:blipFill rotWithShape="1">
          <a:blip r:embed="rId3">
            <a:alphaModFix/>
          </a:blip>
          <a:srcRect t="26399"/>
          <a:stretch/>
        </p:blipFill>
        <p:spPr>
          <a:xfrm>
            <a:off x="812800" y="533286"/>
            <a:ext cx="5101988" cy="5389434"/>
          </a:xfrm>
          <a:prstGeom prst="rect">
            <a:avLst/>
          </a:prstGeom>
          <a:noFill/>
          <a:ln>
            <a:noFill/>
          </a:ln>
        </p:spPr>
      </p:pic>
      <p:pic>
        <p:nvPicPr>
          <p:cNvPr id="745" name="Google Shape;745;p10"/>
          <p:cNvPicPr preferRelativeResize="0"/>
          <p:nvPr/>
        </p:nvPicPr>
        <p:blipFill rotWithShape="1">
          <a:blip r:embed="rId4">
            <a:alphaModFix/>
          </a:blip>
          <a:srcRect/>
          <a:stretch/>
        </p:blipFill>
        <p:spPr>
          <a:xfrm>
            <a:off x="6153369" y="533286"/>
            <a:ext cx="5101987" cy="5195506"/>
          </a:xfrm>
          <a:prstGeom prst="rect">
            <a:avLst/>
          </a:prstGeom>
          <a:noFill/>
          <a:ln>
            <a:noFill/>
          </a:ln>
        </p:spPr>
      </p:pic>
      <p:sp>
        <p:nvSpPr>
          <p:cNvPr id="746" name="Google Shape;746;p10"/>
          <p:cNvSpPr/>
          <p:nvPr/>
        </p:nvSpPr>
        <p:spPr>
          <a:xfrm>
            <a:off x="653143" y="420914"/>
            <a:ext cx="5385489" cy="2220686"/>
          </a:xfrm>
          <a:prstGeom prst="rect">
            <a:avLst/>
          </a:prstGeom>
          <a:noFill/>
          <a:ln w="57150" cap="flat" cmpd="sng">
            <a:solidFill>
              <a:srgbClr val="009AD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6"/>
                                        </p:tgtEl>
                                        <p:attrNameLst>
                                          <p:attrName>style.visibility</p:attrName>
                                        </p:attrNameLst>
                                      </p:cBhvr>
                                      <p:to>
                                        <p:strVal val="visible"/>
                                      </p:to>
                                    </p:set>
                                    <p:anim calcmode="lin" valueType="num">
                                      <p:cBhvr additive="base">
                                        <p:cTn id="7" dur="500"/>
                                        <p:tgtEl>
                                          <p:spTgt spid="7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1"/>
          <p:cNvSpPr txBox="1">
            <a:spLocks noGrp="1"/>
          </p:cNvSpPr>
          <p:nvPr>
            <p:ph type="title"/>
          </p:nvPr>
        </p:nvSpPr>
        <p:spPr>
          <a:xfrm>
            <a:off x="457200" y="462512"/>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4000"/>
              <a:buFont typeface="Calibri"/>
              <a:buNone/>
            </a:pPr>
            <a:r>
              <a:rPr lang="en-US" sz="2700" dirty="0"/>
              <a:t>Coordinate </a:t>
            </a:r>
            <a:r>
              <a:rPr lang="en-GB" sz="2700" dirty="0"/>
              <a:t>– how to take a coordinated approach to child and adolescent health in a humanitarian emergency</a:t>
            </a:r>
            <a:endParaRPr sz="2700" dirty="0"/>
          </a:p>
        </p:txBody>
      </p:sp>
      <p:sp>
        <p:nvSpPr>
          <p:cNvPr id="752" name="Google Shape;752;p1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205C"/>
              </a:buClr>
              <a:buSzPts val="900"/>
              <a:buFont typeface="Calibri"/>
              <a:buNone/>
            </a:pPr>
            <a:fld id="{00000000-1234-1234-1234-123412341234}" type="slidenum">
              <a:rPr lang="en-US"/>
              <a:t>11</a:t>
            </a:fld>
            <a:endParaRPr/>
          </a:p>
        </p:txBody>
      </p:sp>
      <p:pic>
        <p:nvPicPr>
          <p:cNvPr id="753" name="Google Shape;753;p11"/>
          <p:cNvPicPr preferRelativeResize="0"/>
          <p:nvPr/>
        </p:nvPicPr>
        <p:blipFill rotWithShape="1">
          <a:blip r:embed="rId3">
            <a:alphaModFix/>
          </a:blip>
          <a:srcRect t="26399" b="44412"/>
          <a:stretch/>
        </p:blipFill>
        <p:spPr>
          <a:xfrm>
            <a:off x="1197765" y="1589670"/>
            <a:ext cx="9796470" cy="41039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12"/>
          <p:cNvSpPr txBox="1">
            <a:spLocks noGrp="1"/>
          </p:cNvSpPr>
          <p:nvPr>
            <p:ph type="title"/>
          </p:nvPr>
        </p:nvSpPr>
        <p:spPr>
          <a:xfrm>
            <a:off x="457200" y="1846372"/>
            <a:ext cx="9700351" cy="2743200"/>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rgbClr val="009ADE"/>
              </a:buClr>
              <a:buSzPts val="4000"/>
              <a:buFont typeface="Calibri"/>
              <a:buNone/>
            </a:pPr>
            <a:r>
              <a:rPr lang="en-US"/>
              <a:t>1. Participate in humanitarian structures</a:t>
            </a:r>
            <a:endParaRPr/>
          </a:p>
        </p:txBody>
      </p:sp>
      <p:sp>
        <p:nvSpPr>
          <p:cNvPr id="759" name="Google Shape;759;p1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3"/>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Participate in humanitarian structures</a:t>
            </a:r>
            <a:endParaRPr/>
          </a:p>
        </p:txBody>
      </p:sp>
      <p:sp>
        <p:nvSpPr>
          <p:cNvPr id="765" name="Google Shape;765;p13"/>
          <p:cNvSpPr txBox="1">
            <a:spLocks noGrp="1"/>
          </p:cNvSpPr>
          <p:nvPr>
            <p:ph type="body" idx="1"/>
          </p:nvPr>
        </p:nvSpPr>
        <p:spPr>
          <a:xfrm>
            <a:off x="457200" y="1361168"/>
            <a:ext cx="11277600" cy="388429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9ADE"/>
              </a:buClr>
              <a:buSzPts val="1800"/>
              <a:buNone/>
            </a:pPr>
            <a:r>
              <a:rPr lang="en-US" sz="1800" b="1" i="0" u="none" strike="noStrike">
                <a:solidFill>
                  <a:srgbClr val="009ADE"/>
                </a:solidFill>
              </a:rPr>
              <a:t>To integrate child and adolescent health into humanitarian action effectively, governments and organizations must be able to navigate humanitarian structures </a:t>
            </a:r>
            <a:endParaRPr/>
          </a:p>
          <a:p>
            <a:pPr marL="0" lvl="0" indent="0" algn="l" rtl="0">
              <a:lnSpc>
                <a:spcPct val="100000"/>
              </a:lnSpc>
              <a:spcBef>
                <a:spcPts val="1000"/>
              </a:spcBef>
              <a:spcAft>
                <a:spcPts val="0"/>
              </a:spcAft>
              <a:buClr>
                <a:schemeClr val="dk1"/>
              </a:buClr>
              <a:buSzPts val="1800"/>
              <a:buNone/>
            </a:pPr>
            <a:endParaRPr sz="1800" b="1" i="0" u="none" strike="noStrike">
              <a:solidFill>
                <a:srgbClr val="009ADE"/>
              </a:solidFill>
            </a:endParaRPr>
          </a:p>
          <a:p>
            <a:pPr marL="0" lvl="0" indent="0" algn="l" rtl="0">
              <a:lnSpc>
                <a:spcPct val="100000"/>
              </a:lnSpc>
              <a:spcBef>
                <a:spcPts val="1000"/>
              </a:spcBef>
              <a:spcAft>
                <a:spcPts val="0"/>
              </a:spcAft>
              <a:buClr>
                <a:schemeClr val="dk1"/>
              </a:buClr>
              <a:buSzPts val="1800"/>
              <a:buNone/>
            </a:pPr>
            <a:r>
              <a:rPr lang="en-US" sz="1800" b="1"/>
              <a:t>Global level</a:t>
            </a:r>
            <a:endParaRPr sz="1800" b="1" i="0" u="none" strike="noStrike"/>
          </a:p>
          <a:p>
            <a:pPr marL="228600" lvl="0" indent="-228600" algn="l" rtl="0">
              <a:lnSpc>
                <a:spcPct val="100000"/>
              </a:lnSpc>
              <a:spcBef>
                <a:spcPts val="1000"/>
              </a:spcBef>
              <a:spcAft>
                <a:spcPts val="0"/>
              </a:spcAft>
              <a:buClr>
                <a:schemeClr val="dk1"/>
              </a:buClr>
              <a:buSzPts val="1800"/>
              <a:buChar char="•"/>
            </a:pPr>
            <a:r>
              <a:rPr lang="en-US" sz="1800" b="1"/>
              <a:t>Inter-Agency Standing Committee (IASC) </a:t>
            </a:r>
            <a:endParaRPr sz="1800"/>
          </a:p>
          <a:p>
            <a:pPr marL="685800" lvl="1" indent="-228600" algn="l" rtl="0">
              <a:lnSpc>
                <a:spcPct val="100000"/>
              </a:lnSpc>
              <a:spcBef>
                <a:spcPts val="1000"/>
              </a:spcBef>
              <a:spcAft>
                <a:spcPts val="0"/>
              </a:spcAft>
              <a:buClr>
                <a:schemeClr val="dk1"/>
              </a:buClr>
              <a:buSzPts val="1800"/>
              <a:buChar char="•"/>
            </a:pPr>
            <a:r>
              <a:rPr lang="en-US" sz="1800"/>
              <a:t>Coordinates humanitarian action and is headed by the Emergency Relief Coordinator</a:t>
            </a:r>
            <a:endParaRPr/>
          </a:p>
          <a:p>
            <a:pPr marL="685800" lvl="1" indent="-228600" algn="l" rtl="0">
              <a:lnSpc>
                <a:spcPct val="100000"/>
              </a:lnSpc>
              <a:spcBef>
                <a:spcPts val="1000"/>
              </a:spcBef>
              <a:spcAft>
                <a:spcPts val="0"/>
              </a:spcAft>
              <a:buClr>
                <a:schemeClr val="dk1"/>
              </a:buClr>
              <a:buSzPts val="1800"/>
              <a:buChar char="•"/>
            </a:pPr>
            <a:r>
              <a:rPr lang="en-US" sz="1800"/>
              <a:t>Composed of </a:t>
            </a:r>
            <a:r>
              <a:rPr lang="en-US" sz="1800" b="1"/>
              <a:t>UN agencies and international NGOs</a:t>
            </a:r>
            <a:endParaRPr/>
          </a:p>
          <a:p>
            <a:pPr marL="685800" lvl="1" indent="-228600" algn="l" rtl="0">
              <a:lnSpc>
                <a:spcPct val="100000"/>
              </a:lnSpc>
              <a:spcBef>
                <a:spcPts val="1000"/>
              </a:spcBef>
              <a:spcAft>
                <a:spcPts val="0"/>
              </a:spcAft>
              <a:buClr>
                <a:schemeClr val="dk1"/>
              </a:buClr>
              <a:buSzPts val="1800"/>
              <a:buChar char="•"/>
            </a:pPr>
            <a:r>
              <a:rPr lang="en-US" sz="1800"/>
              <a:t>Responsible for coordinating key agencies assigning responsibilities and sharing resources and information</a:t>
            </a:r>
            <a:endParaRPr/>
          </a:p>
          <a:p>
            <a:pPr marL="685800" lvl="1" indent="-228600" algn="l" rtl="0">
              <a:lnSpc>
                <a:spcPct val="100000"/>
              </a:lnSpc>
              <a:spcBef>
                <a:spcPts val="1000"/>
              </a:spcBef>
              <a:spcAft>
                <a:spcPts val="0"/>
              </a:spcAft>
              <a:buClr>
                <a:schemeClr val="dk1"/>
              </a:buClr>
              <a:buSzPts val="1800"/>
              <a:buChar char="•"/>
            </a:pPr>
            <a:r>
              <a:rPr lang="en-US" sz="1800"/>
              <a:t>Designates responsibility using a </a:t>
            </a:r>
            <a:r>
              <a:rPr lang="en-US" sz="1800" b="1"/>
              <a:t>cluster approach</a:t>
            </a:r>
            <a:endParaRPr/>
          </a:p>
          <a:p>
            <a:pPr marL="0" lvl="0" indent="0" algn="l" rtl="0">
              <a:lnSpc>
                <a:spcPct val="100000"/>
              </a:lnSpc>
              <a:spcBef>
                <a:spcPts val="1000"/>
              </a:spcBef>
              <a:spcAft>
                <a:spcPts val="0"/>
              </a:spcAft>
              <a:buClr>
                <a:schemeClr val="dk1"/>
              </a:buClr>
              <a:buSzPts val="1400"/>
              <a:buNone/>
            </a:pPr>
            <a:endParaRPr b="1">
              <a:solidFill>
                <a:srgbClr val="009ADE"/>
              </a:solidFill>
            </a:endParaRPr>
          </a:p>
        </p:txBody>
      </p:sp>
      <p:sp>
        <p:nvSpPr>
          <p:cNvPr id="766" name="Google Shape;766;p1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g2b0ed122980_0_3"/>
          <p:cNvSpPr txBox="1">
            <a:spLocks noGrp="1"/>
          </p:cNvSpPr>
          <p:nvPr>
            <p:ph type="title"/>
          </p:nvPr>
        </p:nvSpPr>
        <p:spPr>
          <a:xfrm>
            <a:off x="457200" y="685800"/>
            <a:ext cx="11277600" cy="1005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Cluster approach</a:t>
            </a:r>
            <a:endParaRPr/>
          </a:p>
        </p:txBody>
      </p:sp>
      <p:sp>
        <p:nvSpPr>
          <p:cNvPr id="773" name="Google Shape;773;g2b0ed122980_0_3"/>
          <p:cNvSpPr txBox="1">
            <a:spLocks noGrp="1"/>
          </p:cNvSpPr>
          <p:nvPr>
            <p:ph type="body" idx="1"/>
          </p:nvPr>
        </p:nvSpPr>
        <p:spPr>
          <a:xfrm>
            <a:off x="457200" y="1625025"/>
            <a:ext cx="11277600" cy="40851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sz="2000"/>
              <a:t>A cluster approach may be used in </a:t>
            </a:r>
            <a:r>
              <a:rPr lang="en-US" sz="2000" b="1"/>
              <a:t>humanitarian emergencies</a:t>
            </a:r>
            <a:r>
              <a:rPr lang="en-US" sz="2000"/>
              <a:t> </a:t>
            </a:r>
            <a:endParaRPr sz="2000"/>
          </a:p>
          <a:p>
            <a:pPr marL="457200" lvl="0" indent="-355600" algn="l" rtl="0">
              <a:spcBef>
                <a:spcPts val="0"/>
              </a:spcBef>
              <a:spcAft>
                <a:spcPts val="0"/>
              </a:spcAft>
              <a:buSzPts val="2000"/>
              <a:buChar char="•"/>
            </a:pPr>
            <a:r>
              <a:rPr lang="en-US" sz="2000"/>
              <a:t>The cluster approach is activated by the Emergency Relief Coordinator (ERC) at the request of the Humanitarian Coordinator, with the endorsement of the inter-agency standing committee (IASC) principals</a:t>
            </a:r>
            <a:endParaRPr sz="2000"/>
          </a:p>
          <a:p>
            <a:pPr marL="457200" lvl="0" indent="-355600" algn="l" rtl="0">
              <a:spcBef>
                <a:spcPts val="0"/>
              </a:spcBef>
              <a:spcAft>
                <a:spcPts val="0"/>
              </a:spcAft>
              <a:buSzPts val="2000"/>
              <a:buChar char="•"/>
            </a:pPr>
            <a:r>
              <a:rPr lang="en-US" sz="2000"/>
              <a:t>All clusters have lead organisations, </a:t>
            </a:r>
            <a:r>
              <a:rPr lang="en-US" sz="2000" b="1"/>
              <a:t>Cluster Lead Agencies</a:t>
            </a:r>
            <a:r>
              <a:rPr lang="en-US" sz="2000"/>
              <a:t>, operating at the global and country levels</a:t>
            </a:r>
            <a:endParaRPr sz="2000"/>
          </a:p>
          <a:p>
            <a:pPr marL="457200" lvl="0" indent="-355600" algn="l" rtl="0">
              <a:spcBef>
                <a:spcPts val="0"/>
              </a:spcBef>
              <a:spcAft>
                <a:spcPts val="0"/>
              </a:spcAft>
              <a:buSzPts val="2000"/>
              <a:buChar char="•"/>
            </a:pPr>
            <a:r>
              <a:rPr lang="en-US" sz="2000"/>
              <a:t>The cluster system </a:t>
            </a:r>
            <a:r>
              <a:rPr lang="en-US" sz="2000" b="1"/>
              <a:t>spreads accountability for the delivery of services </a:t>
            </a:r>
            <a:r>
              <a:rPr lang="en-US" sz="2000"/>
              <a:t>(health, shelter, etc) across different cluster lead agencies</a:t>
            </a:r>
            <a:endParaRPr sz="2000"/>
          </a:p>
          <a:p>
            <a:pPr marL="457200" lvl="0" indent="-355600" algn="l" rtl="0">
              <a:spcBef>
                <a:spcPts val="0"/>
              </a:spcBef>
              <a:spcAft>
                <a:spcPts val="0"/>
              </a:spcAft>
              <a:buSzPts val="2000"/>
              <a:buChar char="•"/>
            </a:pPr>
            <a:r>
              <a:rPr lang="en-US" sz="2000"/>
              <a:t>Clusters are </a:t>
            </a:r>
            <a:r>
              <a:rPr lang="en-US" sz="2000" b="1"/>
              <a:t>groups of humanitarian UN and non-UN organizations</a:t>
            </a:r>
            <a:r>
              <a:rPr lang="en-US" sz="2000"/>
              <a:t> in each of the main sectors of humanitarian action (water, health, shelter, logistics etc)</a:t>
            </a:r>
            <a:endParaRPr sz="2000"/>
          </a:p>
          <a:p>
            <a:pPr marL="457200" lvl="0" indent="-355600" algn="l" rtl="0">
              <a:spcBef>
                <a:spcPts val="0"/>
              </a:spcBef>
              <a:spcAft>
                <a:spcPts val="0"/>
              </a:spcAft>
              <a:buSzPts val="2000"/>
              <a:buChar char="•"/>
            </a:pPr>
            <a:r>
              <a:rPr lang="en-US" sz="2000"/>
              <a:t>They are designated by IASC and have clear responsibilities for coordination</a:t>
            </a:r>
            <a:endParaRPr sz="2000"/>
          </a:p>
          <a:p>
            <a:pPr marL="457200" lvl="0" indent="-355600" algn="l" rtl="0">
              <a:spcBef>
                <a:spcPts val="0"/>
              </a:spcBef>
              <a:spcAft>
                <a:spcPts val="0"/>
              </a:spcAft>
              <a:buSzPts val="2000"/>
              <a:buChar char="•"/>
            </a:pPr>
            <a:r>
              <a:rPr lang="en-US" sz="2000"/>
              <a:t>Aim: </a:t>
            </a:r>
            <a:r>
              <a:rPr lang="en-US" sz="2000" b="1"/>
              <a:t>to build capacity of national systems to respond to humanitarian situations with a protection and accountability lens and progressively hand over coordination to local entities</a:t>
            </a:r>
            <a:endParaRPr sz="2000" b="1"/>
          </a:p>
        </p:txBody>
      </p:sp>
      <p:sp>
        <p:nvSpPr>
          <p:cNvPr id="774" name="Google Shape;774;g2b0ed122980_0_3"/>
          <p:cNvSpPr txBox="1">
            <a:spLocks noGrp="1"/>
          </p:cNvSpPr>
          <p:nvPr>
            <p:ph type="sldNum" idx="12"/>
          </p:nvPr>
        </p:nvSpPr>
        <p:spPr>
          <a:xfrm>
            <a:off x="11354764" y="6397384"/>
            <a:ext cx="380100" cy="3207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4"/>
          <p:cNvSpPr txBox="1">
            <a:spLocks noGrp="1"/>
          </p:cNvSpPr>
          <p:nvPr>
            <p:ph type="title"/>
          </p:nvPr>
        </p:nvSpPr>
        <p:spPr>
          <a:xfrm>
            <a:off x="457200" y="685799"/>
            <a:ext cx="3780971" cy="304437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Clusters and global lead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agencies</a:t>
            </a:r>
            <a:r>
              <a:rPr lang="en-US"/>
              <a:t> for humanitarian action</a:t>
            </a:r>
            <a:endParaRPr/>
          </a:p>
        </p:txBody>
      </p:sp>
      <p:pic>
        <p:nvPicPr>
          <p:cNvPr id="781" name="Google Shape;781;p14"/>
          <p:cNvPicPr preferRelativeResize="0">
            <a:picLocks noGrp="1"/>
          </p:cNvPicPr>
          <p:nvPr>
            <p:ph type="body" idx="1"/>
          </p:nvPr>
        </p:nvPicPr>
        <p:blipFill rotWithShape="1">
          <a:blip r:embed="rId3">
            <a:alphaModFix/>
          </a:blip>
          <a:srcRect/>
          <a:stretch/>
        </p:blipFill>
        <p:spPr>
          <a:xfrm>
            <a:off x="4297337" y="0"/>
            <a:ext cx="7894663" cy="6813203"/>
          </a:xfrm>
          <a:prstGeom prst="rect">
            <a:avLst/>
          </a:prstGeom>
          <a:noFill/>
          <a:ln>
            <a:noFill/>
          </a:ln>
        </p:spPr>
      </p:pic>
      <p:sp>
        <p:nvSpPr>
          <p:cNvPr id="782" name="Google Shape;782;p1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5"/>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Participate in humanitarian structures</a:t>
            </a:r>
            <a:endParaRPr/>
          </a:p>
        </p:txBody>
      </p:sp>
      <p:sp>
        <p:nvSpPr>
          <p:cNvPr id="788" name="Google Shape;788;p15"/>
          <p:cNvSpPr txBox="1">
            <a:spLocks noGrp="1"/>
          </p:cNvSpPr>
          <p:nvPr>
            <p:ph type="body" idx="1"/>
          </p:nvPr>
        </p:nvSpPr>
        <p:spPr>
          <a:xfrm>
            <a:off x="457200" y="1361168"/>
            <a:ext cx="11277600" cy="388429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9ADE"/>
              </a:buClr>
              <a:buSzPts val="1800"/>
              <a:buNone/>
            </a:pPr>
            <a:r>
              <a:rPr lang="en-US" sz="1800" b="1" i="0" u="none" strike="noStrike">
                <a:solidFill>
                  <a:srgbClr val="009ADE"/>
                </a:solidFill>
              </a:rPr>
              <a:t>To integrate child and adolescent health into humanitarian action effectively, governments and organizations must be able to navigate humanitarian structures </a:t>
            </a:r>
            <a:endParaRPr/>
          </a:p>
          <a:p>
            <a:pPr marL="0" lvl="0" indent="0" algn="l" rtl="0">
              <a:lnSpc>
                <a:spcPct val="100000"/>
              </a:lnSpc>
              <a:spcBef>
                <a:spcPts val="1000"/>
              </a:spcBef>
              <a:spcAft>
                <a:spcPts val="0"/>
              </a:spcAft>
              <a:buClr>
                <a:schemeClr val="dk1"/>
              </a:buClr>
              <a:buSzPts val="1800"/>
              <a:buNone/>
            </a:pPr>
            <a:endParaRPr sz="1800" b="1" i="0" u="none" strike="noStrike">
              <a:solidFill>
                <a:srgbClr val="009ADE"/>
              </a:solidFill>
            </a:endParaRPr>
          </a:p>
          <a:p>
            <a:pPr marL="0" lvl="0" indent="0" algn="l" rtl="0">
              <a:lnSpc>
                <a:spcPct val="100000"/>
              </a:lnSpc>
              <a:spcBef>
                <a:spcPts val="1000"/>
              </a:spcBef>
              <a:spcAft>
                <a:spcPts val="0"/>
              </a:spcAft>
              <a:buClr>
                <a:schemeClr val="dk1"/>
              </a:buClr>
              <a:buSzPts val="1800"/>
              <a:buNone/>
            </a:pPr>
            <a:r>
              <a:rPr lang="en-US" sz="1800" b="1"/>
              <a:t>National level</a:t>
            </a:r>
            <a:endParaRPr/>
          </a:p>
          <a:p>
            <a:pPr marL="228600" lvl="0" indent="-228600" algn="l" rtl="0">
              <a:lnSpc>
                <a:spcPct val="100000"/>
              </a:lnSpc>
              <a:spcBef>
                <a:spcPts val="1000"/>
              </a:spcBef>
              <a:spcAft>
                <a:spcPts val="0"/>
              </a:spcAft>
              <a:buClr>
                <a:schemeClr val="dk1"/>
              </a:buClr>
              <a:buSzPts val="1800"/>
              <a:buChar char="•"/>
            </a:pPr>
            <a:r>
              <a:rPr lang="en-US" sz="1800"/>
              <a:t>Clusters are only activated by IASC when existing structures are unable or unwilling to meet the needs of a particular humanitarian emergency</a:t>
            </a:r>
            <a:endParaRPr/>
          </a:p>
          <a:p>
            <a:pPr marL="228600" lvl="0" indent="-228600" algn="l" rtl="0">
              <a:lnSpc>
                <a:spcPct val="100000"/>
              </a:lnSpc>
              <a:spcBef>
                <a:spcPts val="1000"/>
              </a:spcBef>
              <a:spcAft>
                <a:spcPts val="0"/>
              </a:spcAft>
              <a:buClr>
                <a:schemeClr val="dk1"/>
              </a:buClr>
              <a:buSzPts val="1800"/>
              <a:buChar char="•"/>
            </a:pPr>
            <a:r>
              <a:rPr lang="en-US" sz="1800"/>
              <a:t>In-country clusters are intended to be a temporary coordination solution with handover to local authorities as soon as feasible</a:t>
            </a:r>
            <a:endParaRPr/>
          </a:p>
          <a:p>
            <a:pPr marL="228600" lvl="0" indent="-228600" algn="l" rtl="0">
              <a:lnSpc>
                <a:spcPct val="100000"/>
              </a:lnSpc>
              <a:spcBef>
                <a:spcPts val="1000"/>
              </a:spcBef>
              <a:spcAft>
                <a:spcPts val="0"/>
              </a:spcAft>
              <a:buClr>
                <a:schemeClr val="dk1"/>
              </a:buClr>
              <a:buSzPts val="1800"/>
              <a:buChar char="•"/>
            </a:pPr>
            <a:r>
              <a:rPr lang="en-US" sz="1800"/>
              <a:t>United Nations Office for the Coordination of Humanitarian Affairs (UN OCHA) or national government usually oversees all clusters</a:t>
            </a:r>
            <a:endParaRPr/>
          </a:p>
          <a:p>
            <a:pPr marL="0" lvl="0" indent="0" algn="l" rtl="0">
              <a:lnSpc>
                <a:spcPct val="100000"/>
              </a:lnSpc>
              <a:spcBef>
                <a:spcPts val="1000"/>
              </a:spcBef>
              <a:spcAft>
                <a:spcPts val="0"/>
              </a:spcAft>
              <a:buClr>
                <a:schemeClr val="dk1"/>
              </a:buClr>
              <a:buSzPts val="1400"/>
              <a:buNone/>
            </a:pPr>
            <a:endParaRPr b="1">
              <a:solidFill>
                <a:srgbClr val="009ADE"/>
              </a:solidFill>
            </a:endParaRPr>
          </a:p>
        </p:txBody>
      </p:sp>
      <p:sp>
        <p:nvSpPr>
          <p:cNvPr id="789" name="Google Shape;789;p1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6"/>
          <p:cNvSpPr txBox="1">
            <a:spLocks noGrp="1"/>
          </p:cNvSpPr>
          <p:nvPr>
            <p:ph type="title"/>
          </p:nvPr>
        </p:nvSpPr>
        <p:spPr>
          <a:xfrm>
            <a:off x="457200" y="685800"/>
            <a:ext cx="3337560" cy="85715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2400"/>
              <a:buFont typeface="Calibri"/>
              <a:buNone/>
            </a:pPr>
            <a:r>
              <a:rPr lang="en-US"/>
              <a:t>Participate in humanitarian structures</a:t>
            </a:r>
            <a:endParaRPr/>
          </a:p>
        </p:txBody>
      </p:sp>
      <p:sp>
        <p:nvSpPr>
          <p:cNvPr id="795" name="Google Shape;795;p16"/>
          <p:cNvSpPr txBox="1">
            <a:spLocks noGrp="1"/>
          </p:cNvSpPr>
          <p:nvPr>
            <p:ph type="body" idx="1"/>
          </p:nvPr>
        </p:nvSpPr>
        <p:spPr>
          <a:xfrm>
            <a:off x="457200" y="1828800"/>
            <a:ext cx="3337560" cy="3881120"/>
          </a:xfrm>
          <a:prstGeom prst="rect">
            <a:avLst/>
          </a:prstGeom>
          <a:noFill/>
          <a:ln>
            <a:noFill/>
          </a:ln>
        </p:spPr>
        <p:txBody>
          <a:bodyPr spcFirstLastPara="1" wrap="square" lIns="0" tIns="0" rIns="0" bIns="0" anchor="t" anchorCtr="0">
            <a:normAutofit fontScale="92500" lnSpcReduction="20000"/>
          </a:bodyPr>
          <a:lstStyle/>
          <a:p>
            <a:pPr marL="285750" lvl="0" indent="-285750" algn="l" rtl="0">
              <a:lnSpc>
                <a:spcPct val="100000"/>
              </a:lnSpc>
              <a:spcBef>
                <a:spcPts val="0"/>
              </a:spcBef>
              <a:spcAft>
                <a:spcPts val="0"/>
              </a:spcAft>
              <a:buClr>
                <a:schemeClr val="dk1"/>
              </a:buClr>
              <a:buSzPct val="100000"/>
              <a:buFont typeface="Arial"/>
              <a:buChar char="•"/>
            </a:pPr>
            <a:r>
              <a:rPr lang="en-US" sz="1800" b="0" i="0"/>
              <a:t>Humanitarian emergencies attract a </a:t>
            </a:r>
            <a:r>
              <a:rPr lang="en-US" sz="1800" b="1" i="0"/>
              <a:t>wide range of actors</a:t>
            </a:r>
            <a:endParaRPr sz="1800" b="1" i="0"/>
          </a:p>
          <a:p>
            <a:pPr marL="285750" marR="0" lvl="0" indent="-285750" algn="l" rtl="0">
              <a:lnSpc>
                <a:spcPct val="100000"/>
              </a:lnSpc>
              <a:spcBef>
                <a:spcPts val="1000"/>
              </a:spcBef>
              <a:spcAft>
                <a:spcPts val="0"/>
              </a:spcAft>
              <a:buSzPct val="100000"/>
              <a:buChar char="•"/>
            </a:pPr>
            <a:r>
              <a:rPr lang="en-US" sz="1800"/>
              <a:t>Governance structures may not always be clear, especially in the early stages of an emergency</a:t>
            </a:r>
            <a:endParaRPr sz="1800" b="1"/>
          </a:p>
          <a:p>
            <a:pPr marL="285750" lvl="0" indent="-285750" algn="l" rtl="0">
              <a:lnSpc>
                <a:spcPct val="100000"/>
              </a:lnSpc>
              <a:spcBef>
                <a:spcPts val="1000"/>
              </a:spcBef>
              <a:spcAft>
                <a:spcPts val="0"/>
              </a:spcAft>
              <a:buClr>
                <a:schemeClr val="dk1"/>
              </a:buClr>
              <a:buSzPct val="100000"/>
              <a:buFont typeface="Arial"/>
              <a:buChar char="•"/>
            </a:pPr>
            <a:r>
              <a:rPr lang="en-US" sz="1800" b="0" i="0"/>
              <a:t>Clusters should go </a:t>
            </a:r>
            <a:r>
              <a:rPr lang="en-US" sz="1800" b="1" i="0"/>
              <a:t>beyond information sharing and make coordinated decisions about resources, activities, and strategic direction</a:t>
            </a:r>
            <a:endParaRPr/>
          </a:p>
          <a:p>
            <a:pPr marL="285750" lvl="0" indent="-285750" algn="l" rtl="0">
              <a:lnSpc>
                <a:spcPct val="100000"/>
              </a:lnSpc>
              <a:spcBef>
                <a:spcPts val="1000"/>
              </a:spcBef>
              <a:spcAft>
                <a:spcPts val="0"/>
              </a:spcAft>
              <a:buClr>
                <a:schemeClr val="dk1"/>
              </a:buClr>
              <a:buSzPct val="100000"/>
              <a:buFont typeface="Arial"/>
              <a:buChar char="•"/>
            </a:pPr>
            <a:r>
              <a:rPr lang="en-US" sz="1800"/>
              <a:t>A RMNCAH/</a:t>
            </a:r>
            <a:r>
              <a:rPr lang="en-US" sz="1800" b="1"/>
              <a:t>child and adolescent health working group </a:t>
            </a:r>
            <a:r>
              <a:rPr lang="en-US" sz="1800"/>
              <a:t>can fulfil the role of health cluster, preferably led by the ministry of health</a:t>
            </a:r>
            <a:br>
              <a:rPr lang="en-US"/>
            </a:br>
            <a:endParaRPr b="0" i="0"/>
          </a:p>
          <a:p>
            <a:pPr marL="285750" lvl="0" indent="-203517" algn="l" rtl="0">
              <a:lnSpc>
                <a:spcPct val="100000"/>
              </a:lnSpc>
              <a:spcBef>
                <a:spcPts val="1000"/>
              </a:spcBef>
              <a:spcAft>
                <a:spcPts val="0"/>
              </a:spcAft>
              <a:buClr>
                <a:schemeClr val="dk1"/>
              </a:buClr>
              <a:buSzPct val="100000"/>
              <a:buFont typeface="Arial"/>
              <a:buNone/>
            </a:pPr>
            <a:endParaRPr/>
          </a:p>
        </p:txBody>
      </p:sp>
      <p:sp>
        <p:nvSpPr>
          <p:cNvPr id="796" name="Google Shape;796;p1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17</a:t>
            </a:fld>
            <a:endParaRPr/>
          </a:p>
        </p:txBody>
      </p:sp>
      <p:pic>
        <p:nvPicPr>
          <p:cNvPr id="797" name="Google Shape;797;p16" descr="Photo a group of boys jump over a brick wall."/>
          <p:cNvPicPr preferRelativeResize="0"/>
          <p:nvPr/>
        </p:nvPicPr>
        <p:blipFill rotWithShape="1">
          <a:blip r:embed="rId3">
            <a:alphaModFix/>
          </a:blip>
          <a:srcRect l="13820" r="9335"/>
          <a:stretch/>
        </p:blipFill>
        <p:spPr>
          <a:xfrm>
            <a:off x="4267200" y="10"/>
            <a:ext cx="7924800" cy="6857990"/>
          </a:xfrm>
          <a:prstGeom prst="rect">
            <a:avLst/>
          </a:prstGeom>
          <a:solidFill>
            <a:srgbClr val="FFFFFF"/>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7"/>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actions – humanitarian structures</a:t>
            </a:r>
            <a:endParaRPr/>
          </a:p>
        </p:txBody>
      </p:sp>
      <p:grpSp>
        <p:nvGrpSpPr>
          <p:cNvPr id="804" name="Google Shape;804;p17"/>
          <p:cNvGrpSpPr/>
          <p:nvPr/>
        </p:nvGrpSpPr>
        <p:grpSpPr>
          <a:xfrm>
            <a:off x="1233714" y="1399367"/>
            <a:ext cx="10501086" cy="4343399"/>
            <a:chOff x="0" y="1247"/>
            <a:chExt cx="10501086" cy="4343399"/>
          </a:xfrm>
        </p:grpSpPr>
        <p:sp>
          <p:nvSpPr>
            <p:cNvPr id="805" name="Google Shape;805;p17"/>
            <p:cNvSpPr/>
            <p:nvPr/>
          </p:nvSpPr>
          <p:spPr>
            <a:xfrm>
              <a:off x="0" y="1247"/>
              <a:ext cx="10501086" cy="1044809"/>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7"/>
            <p:cNvSpPr txBox="1"/>
            <p:nvPr/>
          </p:nvSpPr>
          <p:spPr>
            <a:xfrm>
              <a:off x="51003" y="52250"/>
              <a:ext cx="10399080" cy="942803"/>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i="0">
                  <a:solidFill>
                    <a:schemeClr val="lt1"/>
                  </a:solidFill>
                  <a:latin typeface="Calibri"/>
                  <a:ea typeface="Calibri"/>
                  <a:cs typeface="Calibri"/>
                  <a:sym typeface="Calibri"/>
                </a:rPr>
                <a:t>Identify and communicate</a:t>
              </a:r>
              <a:br>
                <a:rPr lang="en-US" sz="1900" b="0" i="0">
                  <a:solidFill>
                    <a:schemeClr val="lt1"/>
                  </a:solidFill>
                  <a:latin typeface="Calibri"/>
                  <a:ea typeface="Calibri"/>
                  <a:cs typeface="Calibri"/>
                  <a:sym typeface="Calibri"/>
                </a:rPr>
              </a:br>
              <a:r>
                <a:rPr lang="en-US" sz="1900" b="0" i="0">
                  <a:solidFill>
                    <a:schemeClr val="lt1"/>
                  </a:solidFill>
                  <a:latin typeface="Calibri"/>
                  <a:ea typeface="Calibri"/>
                  <a:cs typeface="Calibri"/>
                  <a:sym typeface="Calibri"/>
                </a:rPr>
                <a:t>- Contact the leading health cluster organization (national or subnational) to coordinate activities</a:t>
              </a:r>
              <a:br>
                <a:rPr lang="en-US" sz="1900" b="0" i="0">
                  <a:solidFill>
                    <a:schemeClr val="lt1"/>
                  </a:solidFill>
                  <a:latin typeface="Calibri"/>
                  <a:ea typeface="Calibri"/>
                  <a:cs typeface="Calibri"/>
                  <a:sym typeface="Calibri"/>
                </a:rPr>
              </a:br>
              <a:r>
                <a:rPr lang="en-US" sz="1900" b="0" i="0">
                  <a:solidFill>
                    <a:schemeClr val="lt1"/>
                  </a:solidFill>
                  <a:latin typeface="Calibri"/>
                  <a:ea typeface="Calibri"/>
                  <a:cs typeface="Calibri"/>
                  <a:sym typeface="Calibri"/>
                </a:rPr>
                <a:t>- Share your work areas and offer coordination support</a:t>
              </a:r>
              <a:endParaRPr sz="1900">
                <a:solidFill>
                  <a:schemeClr val="lt1"/>
                </a:solidFill>
                <a:latin typeface="Calibri"/>
                <a:ea typeface="Calibri"/>
                <a:cs typeface="Calibri"/>
                <a:sym typeface="Calibri"/>
              </a:endParaRPr>
            </a:p>
          </p:txBody>
        </p:sp>
        <p:sp>
          <p:nvSpPr>
            <p:cNvPr id="807" name="Google Shape;807;p17"/>
            <p:cNvSpPr/>
            <p:nvPr/>
          </p:nvSpPr>
          <p:spPr>
            <a:xfrm>
              <a:off x="0" y="1100777"/>
              <a:ext cx="10501086" cy="1044809"/>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7"/>
            <p:cNvSpPr txBox="1"/>
            <p:nvPr/>
          </p:nvSpPr>
          <p:spPr>
            <a:xfrm>
              <a:off x="51003" y="1151780"/>
              <a:ext cx="10399080" cy="942803"/>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i="0">
                  <a:solidFill>
                    <a:schemeClr val="lt1"/>
                  </a:solidFill>
                  <a:latin typeface="Calibri"/>
                  <a:ea typeface="Calibri"/>
                  <a:cs typeface="Calibri"/>
                  <a:sym typeface="Calibri"/>
                </a:rPr>
                <a:t>Support coordination</a:t>
              </a:r>
              <a:br>
                <a:rPr lang="en-US" sz="1900" b="1" i="0">
                  <a:solidFill>
                    <a:schemeClr val="lt1"/>
                  </a:solidFill>
                  <a:latin typeface="Calibri"/>
                  <a:ea typeface="Calibri"/>
                  <a:cs typeface="Calibri"/>
                  <a:sym typeface="Calibri"/>
                </a:rPr>
              </a:br>
              <a:r>
                <a:rPr lang="en-US" sz="1900" b="0" i="0">
                  <a:solidFill>
                    <a:schemeClr val="lt1"/>
                  </a:solidFill>
                  <a:latin typeface="Calibri"/>
                  <a:ea typeface="Calibri"/>
                  <a:cs typeface="Calibri"/>
                  <a:sym typeface="Calibri"/>
                </a:rPr>
                <a:t>- Assist in establishing a coordination mechanism if existing ones are lacking or weak</a:t>
              </a:r>
              <a:endParaRPr sz="1900">
                <a:solidFill>
                  <a:schemeClr val="lt1"/>
                </a:solidFill>
                <a:latin typeface="Calibri"/>
                <a:ea typeface="Calibri"/>
                <a:cs typeface="Calibri"/>
                <a:sym typeface="Calibri"/>
              </a:endParaRPr>
            </a:p>
          </p:txBody>
        </p:sp>
        <p:sp>
          <p:nvSpPr>
            <p:cNvPr id="809" name="Google Shape;809;p17"/>
            <p:cNvSpPr/>
            <p:nvPr/>
          </p:nvSpPr>
          <p:spPr>
            <a:xfrm>
              <a:off x="0" y="2200307"/>
              <a:ext cx="10501086" cy="1044809"/>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7"/>
            <p:cNvSpPr txBox="1"/>
            <p:nvPr/>
          </p:nvSpPr>
          <p:spPr>
            <a:xfrm>
              <a:off x="51003" y="2251310"/>
              <a:ext cx="10399080" cy="942803"/>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a:solidFill>
                    <a:schemeClr val="lt1"/>
                  </a:solidFill>
                  <a:latin typeface="Calibri"/>
                  <a:ea typeface="Calibri"/>
                  <a:cs typeface="Calibri"/>
                  <a:sym typeface="Calibri"/>
                </a:rPr>
                <a:t>Conduct </a:t>
              </a:r>
              <a:r>
                <a:rPr lang="en-US" sz="1900" b="1" i="0">
                  <a:solidFill>
                    <a:schemeClr val="lt1"/>
                  </a:solidFill>
                  <a:latin typeface="Calibri"/>
                  <a:ea typeface="Calibri"/>
                  <a:cs typeface="Calibri"/>
                  <a:sym typeface="Calibri"/>
                </a:rPr>
                <a:t>coordination meetings</a:t>
              </a:r>
              <a:br>
                <a:rPr lang="en-US" sz="1900" b="0" i="0">
                  <a:solidFill>
                    <a:schemeClr val="lt1"/>
                  </a:solidFill>
                  <a:latin typeface="Calibri"/>
                  <a:ea typeface="Calibri"/>
                  <a:cs typeface="Calibri"/>
                  <a:sym typeface="Calibri"/>
                </a:rPr>
              </a:br>
              <a:r>
                <a:rPr lang="en-US" sz="1900" b="0" i="0">
                  <a:solidFill>
                    <a:schemeClr val="lt1"/>
                  </a:solidFill>
                  <a:latin typeface="Calibri"/>
                  <a:ea typeface="Calibri"/>
                  <a:cs typeface="Calibri"/>
                  <a:sym typeface="Calibri"/>
                </a:rPr>
                <a:t>- Conduct regular coordination meetings at different levels involving health-related organizations</a:t>
              </a:r>
              <a:endParaRPr sz="1900">
                <a:solidFill>
                  <a:schemeClr val="lt1"/>
                </a:solidFill>
                <a:latin typeface="Calibri"/>
                <a:ea typeface="Calibri"/>
                <a:cs typeface="Calibri"/>
                <a:sym typeface="Calibri"/>
              </a:endParaRPr>
            </a:p>
          </p:txBody>
        </p:sp>
        <p:sp>
          <p:nvSpPr>
            <p:cNvPr id="811" name="Google Shape;811;p17"/>
            <p:cNvSpPr/>
            <p:nvPr/>
          </p:nvSpPr>
          <p:spPr>
            <a:xfrm>
              <a:off x="0" y="3299837"/>
              <a:ext cx="10501086" cy="1044809"/>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txBox="1"/>
            <p:nvPr/>
          </p:nvSpPr>
          <p:spPr>
            <a:xfrm>
              <a:off x="51003" y="3350840"/>
              <a:ext cx="10399080" cy="942803"/>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a:solidFill>
                    <a:schemeClr val="lt1"/>
                  </a:solidFill>
                  <a:latin typeface="Calibri"/>
                  <a:ea typeface="Calibri"/>
                  <a:cs typeface="Calibri"/>
                  <a:sym typeface="Calibri"/>
                </a:rPr>
                <a:t>Share i</a:t>
              </a:r>
              <a:r>
                <a:rPr lang="en-US" sz="1900" b="1" i="0">
                  <a:solidFill>
                    <a:schemeClr val="lt1"/>
                  </a:solidFill>
                  <a:latin typeface="Calibri"/>
                  <a:ea typeface="Calibri"/>
                  <a:cs typeface="Calibri"/>
                  <a:sym typeface="Calibri"/>
                </a:rPr>
                <a:t>nformation </a:t>
              </a:r>
              <a:br>
                <a:rPr lang="en-US" sz="1900" b="1">
                  <a:solidFill>
                    <a:schemeClr val="lt1"/>
                  </a:solidFill>
                  <a:latin typeface="Calibri"/>
                  <a:ea typeface="Calibri"/>
                  <a:cs typeface="Calibri"/>
                  <a:sym typeface="Calibri"/>
                </a:rPr>
              </a:br>
              <a:r>
                <a:rPr lang="en-US" sz="1900" b="0" i="0">
                  <a:solidFill>
                    <a:schemeClr val="lt1"/>
                  </a:solidFill>
                  <a:latin typeface="Calibri"/>
                  <a:ea typeface="Calibri"/>
                  <a:cs typeface="Calibri"/>
                  <a:sym typeface="Calibri"/>
                </a:rPr>
                <a:t>- Regularly share updates and bulletins, involving all health-related organizations</a:t>
              </a:r>
              <a:endParaRPr sz="1900">
                <a:solidFill>
                  <a:schemeClr val="lt1"/>
                </a:solidFill>
                <a:latin typeface="Calibri"/>
                <a:ea typeface="Calibri"/>
                <a:cs typeface="Calibri"/>
                <a:sym typeface="Calibri"/>
              </a:endParaRPr>
            </a:p>
          </p:txBody>
        </p:sp>
      </p:grpSp>
      <p:sp>
        <p:nvSpPr>
          <p:cNvPr id="813" name="Google Shape;813;p1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18</a:t>
            </a:fld>
            <a:endParaRPr/>
          </a:p>
        </p:txBody>
      </p:sp>
      <p:pic>
        <p:nvPicPr>
          <p:cNvPr id="814" name="Google Shape;814;p17" descr="Receiver outline"/>
          <p:cNvPicPr preferRelativeResize="0"/>
          <p:nvPr/>
        </p:nvPicPr>
        <p:blipFill rotWithShape="1">
          <a:blip r:embed="rId3">
            <a:alphaModFix/>
          </a:blip>
          <a:srcRect/>
          <a:stretch/>
        </p:blipFill>
        <p:spPr>
          <a:xfrm>
            <a:off x="369714" y="1440900"/>
            <a:ext cx="864000" cy="864000"/>
          </a:xfrm>
          <a:prstGeom prst="rect">
            <a:avLst/>
          </a:prstGeom>
          <a:noFill/>
          <a:ln>
            <a:noFill/>
          </a:ln>
        </p:spPr>
      </p:pic>
      <p:pic>
        <p:nvPicPr>
          <p:cNvPr id="815" name="Google Shape;815;p17" descr="Handshake outline"/>
          <p:cNvPicPr preferRelativeResize="0"/>
          <p:nvPr/>
        </p:nvPicPr>
        <p:blipFill rotWithShape="1">
          <a:blip r:embed="rId4">
            <a:alphaModFix/>
          </a:blip>
          <a:srcRect/>
          <a:stretch/>
        </p:blipFill>
        <p:spPr>
          <a:xfrm>
            <a:off x="319314" y="2463488"/>
            <a:ext cx="864000" cy="864000"/>
          </a:xfrm>
          <a:prstGeom prst="rect">
            <a:avLst/>
          </a:prstGeom>
          <a:noFill/>
          <a:ln>
            <a:noFill/>
          </a:ln>
        </p:spPr>
      </p:pic>
      <p:pic>
        <p:nvPicPr>
          <p:cNvPr id="816" name="Google Shape;816;p17" descr="Presentation with bar chart outline"/>
          <p:cNvPicPr preferRelativeResize="0"/>
          <p:nvPr/>
        </p:nvPicPr>
        <p:blipFill rotWithShape="1">
          <a:blip r:embed="rId5">
            <a:alphaModFix/>
          </a:blip>
          <a:srcRect/>
          <a:stretch/>
        </p:blipFill>
        <p:spPr>
          <a:xfrm>
            <a:off x="268914" y="4714501"/>
            <a:ext cx="864000" cy="864000"/>
          </a:xfrm>
          <a:prstGeom prst="rect">
            <a:avLst/>
          </a:prstGeom>
          <a:noFill/>
          <a:ln>
            <a:noFill/>
          </a:ln>
        </p:spPr>
      </p:pic>
      <p:pic>
        <p:nvPicPr>
          <p:cNvPr id="817" name="Google Shape;817;p17" descr="Hospital outline"/>
          <p:cNvPicPr preferRelativeResize="0"/>
          <p:nvPr/>
        </p:nvPicPr>
        <p:blipFill rotWithShape="1">
          <a:blip r:embed="rId6">
            <a:alphaModFix/>
          </a:blip>
          <a:srcRect/>
          <a:stretch/>
        </p:blipFill>
        <p:spPr>
          <a:xfrm>
            <a:off x="323542" y="3592039"/>
            <a:ext cx="864000" cy="864000"/>
          </a:xfrm>
          <a:prstGeom prst="rect">
            <a:avLst/>
          </a:prstGeom>
          <a:noFill/>
          <a:ln>
            <a:noFill/>
          </a:ln>
        </p:spPr>
      </p:pic>
      <p:pic>
        <p:nvPicPr>
          <p:cNvPr id="818" name="Google Shape;818;p17"/>
          <p:cNvPicPr preferRelativeResize="0"/>
          <p:nvPr/>
        </p:nvPicPr>
        <p:blipFill rotWithShape="1">
          <a:blip r:embed="rId7">
            <a:alphaModFix/>
          </a:blip>
          <a:srcRect t="8637"/>
          <a:stretch/>
        </p:blipFill>
        <p:spPr>
          <a:xfrm>
            <a:off x="6724579" y="495300"/>
            <a:ext cx="1009791" cy="78331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8"/>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indicator – humanitarian structures</a:t>
            </a:r>
            <a:endParaRPr/>
          </a:p>
        </p:txBody>
      </p:sp>
      <p:sp>
        <p:nvSpPr>
          <p:cNvPr id="824" name="Google Shape;824;p18"/>
          <p:cNvSpPr txBox="1">
            <a:spLocks noGrp="1"/>
          </p:cNvSpPr>
          <p:nvPr>
            <p:ph type="body" idx="1"/>
          </p:nvPr>
        </p:nvSpPr>
        <p:spPr>
          <a:xfrm>
            <a:off x="1403201" y="2700763"/>
            <a:ext cx="9833429" cy="1141016"/>
          </a:xfrm>
          <a:prstGeom prst="rect">
            <a:avLst/>
          </a:prstGeom>
          <a:noFill/>
          <a:ln>
            <a:noFill/>
          </a:ln>
        </p:spPr>
        <p:txBody>
          <a:bodyPr spcFirstLastPara="1" wrap="square" lIns="0" tIns="0" rIns="0" bIns="0" anchor="t" anchorCtr="0">
            <a:normAutofit/>
          </a:bodyPr>
          <a:lstStyle/>
          <a:p>
            <a:pPr marL="114300" lvl="0" indent="0" algn="l" rtl="0">
              <a:lnSpc>
                <a:spcPct val="100000"/>
              </a:lnSpc>
              <a:spcBef>
                <a:spcPts val="0"/>
              </a:spcBef>
              <a:spcAft>
                <a:spcPts val="0"/>
              </a:spcAft>
              <a:buClr>
                <a:srgbClr val="000000"/>
              </a:buClr>
              <a:buSzPts val="2400"/>
              <a:buNone/>
            </a:pPr>
            <a:r>
              <a:rPr lang="en-US" sz="2400" b="0" i="0" u="none" strike="noStrike">
                <a:solidFill>
                  <a:srgbClr val="000000"/>
                </a:solidFill>
                <a:latin typeface="Corbel"/>
                <a:ea typeface="Corbel"/>
                <a:cs typeface="Corbel"/>
                <a:sym typeface="Corbel"/>
              </a:rPr>
              <a:t>Your organization is connected with the health sector/cluster in your region, actively communicates with partners and contributes to health (and other) sector/cluster updates</a:t>
            </a:r>
            <a:endParaRPr/>
          </a:p>
          <a:p>
            <a:pPr marL="228600" lvl="0" indent="-158750" algn="l" rtl="0">
              <a:lnSpc>
                <a:spcPct val="100000"/>
              </a:lnSpc>
              <a:spcBef>
                <a:spcPts val="1000"/>
              </a:spcBef>
              <a:spcAft>
                <a:spcPts val="0"/>
              </a:spcAft>
              <a:buClr>
                <a:schemeClr val="dk1"/>
              </a:buClr>
              <a:buSzPts val="1100"/>
              <a:buNone/>
            </a:pPr>
            <a:endParaRPr sz="1100"/>
          </a:p>
        </p:txBody>
      </p:sp>
      <p:sp>
        <p:nvSpPr>
          <p:cNvPr id="825" name="Google Shape;825;p1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205C"/>
              </a:buClr>
              <a:buSzPts val="900"/>
              <a:buFont typeface="Calibri"/>
              <a:buNone/>
            </a:pPr>
            <a:fld id="{00000000-1234-1234-1234-123412341234}" type="slidenum">
              <a:rPr lang="en-US"/>
              <a:t>19</a:t>
            </a:fld>
            <a:endParaRPr/>
          </a:p>
        </p:txBody>
      </p:sp>
      <p:pic>
        <p:nvPicPr>
          <p:cNvPr id="826" name="Google Shape;826;p18" descr="Checkmark outline"/>
          <p:cNvPicPr preferRelativeResize="0"/>
          <p:nvPr/>
        </p:nvPicPr>
        <p:blipFill rotWithShape="1">
          <a:blip r:embed="rId3">
            <a:alphaModFix/>
          </a:blip>
          <a:srcRect/>
          <a:stretch/>
        </p:blipFill>
        <p:spPr>
          <a:xfrm>
            <a:off x="322532" y="2814071"/>
            <a:ext cx="914400" cy="914400"/>
          </a:xfrm>
          <a:prstGeom prst="rect">
            <a:avLst/>
          </a:prstGeom>
          <a:noFill/>
          <a:ln>
            <a:noFill/>
          </a:ln>
        </p:spPr>
      </p:pic>
      <p:pic>
        <p:nvPicPr>
          <p:cNvPr id="827" name="Google Shape;827;p18"/>
          <p:cNvPicPr preferRelativeResize="0"/>
          <p:nvPr/>
        </p:nvPicPr>
        <p:blipFill rotWithShape="1">
          <a:blip r:embed="rId4">
            <a:alphaModFix/>
          </a:blip>
          <a:srcRect/>
          <a:stretch/>
        </p:blipFill>
        <p:spPr>
          <a:xfrm>
            <a:off x="7100710" y="580963"/>
            <a:ext cx="605015" cy="6072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2"/>
          <p:cNvSpPr txBox="1">
            <a:spLocks noGrp="1"/>
          </p:cNvSpPr>
          <p:nvPr>
            <p:ph type="title"/>
          </p:nvPr>
        </p:nvSpPr>
        <p:spPr>
          <a:xfrm>
            <a:off x="460435" y="685799"/>
            <a:ext cx="3509010" cy="231865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205C"/>
              </a:buClr>
              <a:buSzPts val="2400"/>
              <a:buFont typeface="Calibri"/>
              <a:buNone/>
            </a:pPr>
            <a:r>
              <a:rPr lang="en-US"/>
              <a:t>Child and adolescent health in humanitarian settings: operational guide</a:t>
            </a:r>
            <a:endParaRPr/>
          </a:p>
        </p:txBody>
      </p:sp>
      <p:sp>
        <p:nvSpPr>
          <p:cNvPr id="666" name="Google Shape;666;p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205C"/>
                </a:solidFill>
                <a:latin typeface="Calibri"/>
                <a:ea typeface="Calibri"/>
                <a:cs typeface="Calibri"/>
                <a:sym typeface="Calibri"/>
              </a:rPr>
              <a:t>2</a:t>
            </a:fld>
            <a:endParaRPr sz="900" b="0" i="0" u="none" strike="noStrike" cap="none">
              <a:solidFill>
                <a:srgbClr val="00205C"/>
              </a:solidFill>
              <a:latin typeface="Calibri"/>
              <a:ea typeface="Calibri"/>
              <a:cs typeface="Calibri"/>
              <a:sym typeface="Calibri"/>
            </a:endParaRPr>
          </a:p>
        </p:txBody>
      </p:sp>
      <p:pic>
        <p:nvPicPr>
          <p:cNvPr id="667" name="Google Shape;667;p2"/>
          <p:cNvPicPr preferRelativeResize="0"/>
          <p:nvPr/>
        </p:nvPicPr>
        <p:blipFill rotWithShape="1">
          <a:blip r:embed="rId3">
            <a:alphaModFix/>
          </a:blip>
          <a:srcRect/>
          <a:stretch/>
        </p:blipFill>
        <p:spPr>
          <a:xfrm>
            <a:off x="6514783" y="987425"/>
            <a:ext cx="3509010" cy="4873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9"/>
          <p:cNvSpPr txBox="1">
            <a:spLocks noGrp="1"/>
          </p:cNvSpPr>
          <p:nvPr>
            <p:ph type="title"/>
          </p:nvPr>
        </p:nvSpPr>
        <p:spPr>
          <a:xfrm>
            <a:off x="457200" y="1846372"/>
            <a:ext cx="9700351" cy="2743200"/>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rgbClr val="009ADE"/>
              </a:buClr>
              <a:buSzPts val="4000"/>
              <a:buFont typeface="Calibri"/>
              <a:buNone/>
            </a:pPr>
            <a:r>
              <a:rPr lang="en-US"/>
              <a:t>2. Identify key humanitarian actors</a:t>
            </a:r>
            <a:endParaRPr/>
          </a:p>
        </p:txBody>
      </p:sp>
      <p:sp>
        <p:nvSpPr>
          <p:cNvPr id="833" name="Google Shape;833;p1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20"/>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Identify key humanitarian actors</a:t>
            </a:r>
            <a:endParaRPr/>
          </a:p>
        </p:txBody>
      </p:sp>
      <p:sp>
        <p:nvSpPr>
          <p:cNvPr id="839" name="Google Shape;839;p2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Clr>
                <a:srgbClr val="00205C"/>
              </a:buClr>
              <a:buSzPts val="900"/>
              <a:buFont typeface="Calibri"/>
              <a:buNone/>
            </a:pPr>
            <a:fld id="{00000000-1234-1234-1234-123412341234}" type="slidenum">
              <a:rPr lang="en-US"/>
              <a:t>21</a:t>
            </a:fld>
            <a:endParaRPr/>
          </a:p>
        </p:txBody>
      </p:sp>
      <p:grpSp>
        <p:nvGrpSpPr>
          <p:cNvPr id="840" name="Google Shape;840;p20"/>
          <p:cNvGrpSpPr/>
          <p:nvPr/>
        </p:nvGrpSpPr>
        <p:grpSpPr>
          <a:xfrm>
            <a:off x="460503" y="2064017"/>
            <a:ext cx="11270992" cy="3407509"/>
            <a:chOff x="3303" y="238392"/>
            <a:chExt cx="11270992" cy="3407509"/>
          </a:xfrm>
        </p:grpSpPr>
        <p:sp>
          <p:nvSpPr>
            <p:cNvPr id="841" name="Google Shape;841;p20"/>
            <p:cNvSpPr/>
            <p:nvPr/>
          </p:nvSpPr>
          <p:spPr>
            <a:xfrm>
              <a:off x="3303" y="238392"/>
              <a:ext cx="2621160" cy="1572696"/>
            </a:xfrm>
            <a:prstGeom prst="rect">
              <a:avLst/>
            </a:prstGeom>
            <a:gradFill>
              <a:gsLst>
                <a:gs pos="0">
                  <a:srgbClr val="F57950"/>
                </a:gs>
                <a:gs pos="50000">
                  <a:srgbClr val="FB641F"/>
                </a:gs>
                <a:gs pos="100000">
                  <a:srgbClr val="E3530F"/>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0"/>
            <p:cNvSpPr txBox="1"/>
            <p:nvPr/>
          </p:nvSpPr>
          <p:spPr>
            <a:xfrm>
              <a:off x="3303" y="238392"/>
              <a:ext cx="2621160" cy="1572696"/>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0" i="0">
                  <a:solidFill>
                    <a:schemeClr val="lt1"/>
                  </a:solidFill>
                  <a:latin typeface="Calibri"/>
                  <a:ea typeface="Calibri"/>
                  <a:cs typeface="Calibri"/>
                  <a:sym typeface="Calibri"/>
                </a:rPr>
                <a:t>Most important actors: </a:t>
              </a:r>
              <a:r>
                <a:rPr lang="en-US" sz="1700" b="1" i="0">
                  <a:solidFill>
                    <a:schemeClr val="lt1"/>
                  </a:solidFill>
                  <a:latin typeface="Calibri"/>
                  <a:ea typeface="Calibri"/>
                  <a:cs typeface="Calibri"/>
                  <a:sym typeface="Calibri"/>
                </a:rPr>
                <a:t>affected communities and individuals</a:t>
              </a:r>
              <a:endParaRPr sz="1700">
                <a:solidFill>
                  <a:schemeClr val="lt1"/>
                </a:solidFill>
                <a:latin typeface="Calibri"/>
                <a:ea typeface="Calibri"/>
                <a:cs typeface="Calibri"/>
                <a:sym typeface="Calibri"/>
              </a:endParaRPr>
            </a:p>
          </p:txBody>
        </p:sp>
        <p:sp>
          <p:nvSpPr>
            <p:cNvPr id="843" name="Google Shape;843;p20"/>
            <p:cNvSpPr/>
            <p:nvPr/>
          </p:nvSpPr>
          <p:spPr>
            <a:xfrm>
              <a:off x="2886581" y="238392"/>
              <a:ext cx="2621160" cy="1572696"/>
            </a:xfrm>
            <a:prstGeom prst="rect">
              <a:avLst/>
            </a:prstGeom>
            <a:gradFill>
              <a:gsLst>
                <a:gs pos="0">
                  <a:srgbClr val="F57950"/>
                </a:gs>
                <a:gs pos="50000">
                  <a:srgbClr val="FB641F"/>
                </a:gs>
                <a:gs pos="100000">
                  <a:srgbClr val="E3530F"/>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0"/>
            <p:cNvSpPr txBox="1"/>
            <p:nvPr/>
          </p:nvSpPr>
          <p:spPr>
            <a:xfrm>
              <a:off x="2886581" y="238392"/>
              <a:ext cx="2621160" cy="1572696"/>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1" i="0">
                  <a:solidFill>
                    <a:schemeClr val="lt1"/>
                  </a:solidFill>
                  <a:latin typeface="Calibri"/>
                  <a:ea typeface="Calibri"/>
                  <a:cs typeface="Calibri"/>
                  <a:sym typeface="Calibri"/>
                </a:rPr>
                <a:t>Local community: </a:t>
              </a:r>
              <a:br>
                <a:rPr lang="en-US" sz="1700" b="1" i="0">
                  <a:solidFill>
                    <a:schemeClr val="lt1"/>
                  </a:solidFill>
                  <a:latin typeface="Calibri"/>
                  <a:ea typeface="Calibri"/>
                  <a:cs typeface="Calibri"/>
                  <a:sym typeface="Calibri"/>
                </a:rPr>
              </a:br>
              <a:r>
                <a:rPr lang="en-US" sz="1700" b="0" i="0">
                  <a:solidFill>
                    <a:schemeClr val="lt1"/>
                  </a:solidFill>
                  <a:latin typeface="Calibri"/>
                  <a:ea typeface="Calibri"/>
                  <a:cs typeface="Calibri"/>
                  <a:sym typeface="Calibri"/>
                </a:rPr>
                <a:t>health facilities, schools, civil society groups</a:t>
              </a:r>
              <a:endParaRPr sz="1700">
                <a:solidFill>
                  <a:schemeClr val="lt1"/>
                </a:solidFill>
                <a:latin typeface="Calibri"/>
                <a:ea typeface="Calibri"/>
                <a:cs typeface="Calibri"/>
                <a:sym typeface="Calibri"/>
              </a:endParaRPr>
            </a:p>
          </p:txBody>
        </p:sp>
        <p:sp>
          <p:nvSpPr>
            <p:cNvPr id="845" name="Google Shape;845;p20"/>
            <p:cNvSpPr/>
            <p:nvPr/>
          </p:nvSpPr>
          <p:spPr>
            <a:xfrm>
              <a:off x="5769858" y="238392"/>
              <a:ext cx="2621160" cy="1572696"/>
            </a:xfrm>
            <a:prstGeom prst="rect">
              <a:avLst/>
            </a:prstGeom>
            <a:gradFill>
              <a:gsLst>
                <a:gs pos="0">
                  <a:srgbClr val="F57950"/>
                </a:gs>
                <a:gs pos="50000">
                  <a:srgbClr val="FB641F"/>
                </a:gs>
                <a:gs pos="100000">
                  <a:srgbClr val="E3530F"/>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0"/>
            <p:cNvSpPr txBox="1"/>
            <p:nvPr/>
          </p:nvSpPr>
          <p:spPr>
            <a:xfrm>
              <a:off x="5769858" y="238392"/>
              <a:ext cx="2621160" cy="1572696"/>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1" i="0">
                  <a:solidFill>
                    <a:schemeClr val="lt1"/>
                  </a:solidFill>
                  <a:latin typeface="Calibri"/>
                  <a:ea typeface="Calibri"/>
                  <a:cs typeface="Calibri"/>
                  <a:sym typeface="Calibri"/>
                </a:rPr>
                <a:t>Government:</a:t>
              </a:r>
              <a:r>
                <a:rPr lang="en-US" sz="1700" b="0" i="0">
                  <a:solidFill>
                    <a:schemeClr val="lt1"/>
                  </a:solidFill>
                  <a:latin typeface="Calibri"/>
                  <a:ea typeface="Calibri"/>
                  <a:cs typeface="Calibri"/>
                  <a:sym typeface="Calibri"/>
                </a:rPr>
                <a:t> </a:t>
              </a:r>
              <a:br>
                <a:rPr lang="en-US" sz="1700" b="0" i="0">
                  <a:solidFill>
                    <a:schemeClr val="lt1"/>
                  </a:solidFill>
                  <a:latin typeface="Calibri"/>
                  <a:ea typeface="Calibri"/>
                  <a:cs typeface="Calibri"/>
                  <a:sym typeface="Calibri"/>
                </a:rPr>
              </a:br>
              <a:r>
                <a:rPr lang="en-US" sz="1700" b="0" i="0">
                  <a:solidFill>
                    <a:schemeClr val="lt1"/>
                  </a:solidFill>
                  <a:latin typeface="Calibri"/>
                  <a:ea typeface="Calibri"/>
                  <a:cs typeface="Calibri"/>
                  <a:sym typeface="Calibri"/>
                </a:rPr>
                <a:t>ministries of health, other ministries, district health directors</a:t>
              </a:r>
              <a:endParaRPr sz="1700">
                <a:solidFill>
                  <a:schemeClr val="lt1"/>
                </a:solidFill>
                <a:latin typeface="Calibri"/>
                <a:ea typeface="Calibri"/>
                <a:cs typeface="Calibri"/>
                <a:sym typeface="Calibri"/>
              </a:endParaRPr>
            </a:p>
          </p:txBody>
        </p:sp>
        <p:sp>
          <p:nvSpPr>
            <p:cNvPr id="847" name="Google Shape;847;p20"/>
            <p:cNvSpPr/>
            <p:nvPr/>
          </p:nvSpPr>
          <p:spPr>
            <a:xfrm>
              <a:off x="8653135" y="238392"/>
              <a:ext cx="2621160" cy="1572696"/>
            </a:xfrm>
            <a:prstGeom prst="rect">
              <a:avLst/>
            </a:prstGeom>
            <a:gradFill>
              <a:gsLst>
                <a:gs pos="0">
                  <a:srgbClr val="F57950"/>
                </a:gs>
                <a:gs pos="50000">
                  <a:srgbClr val="FB641F"/>
                </a:gs>
                <a:gs pos="100000">
                  <a:srgbClr val="E3530F"/>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0"/>
            <p:cNvSpPr txBox="1"/>
            <p:nvPr/>
          </p:nvSpPr>
          <p:spPr>
            <a:xfrm>
              <a:off x="8653135" y="238392"/>
              <a:ext cx="2621160" cy="1572696"/>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1" i="0">
                  <a:solidFill>
                    <a:schemeClr val="lt1"/>
                  </a:solidFill>
                  <a:latin typeface="Calibri"/>
                  <a:ea typeface="Calibri"/>
                  <a:cs typeface="Calibri"/>
                  <a:sym typeface="Calibri"/>
                </a:rPr>
                <a:t>Local NGOs</a:t>
              </a:r>
              <a:endParaRPr sz="1700">
                <a:solidFill>
                  <a:schemeClr val="lt1"/>
                </a:solidFill>
                <a:latin typeface="Calibri"/>
                <a:ea typeface="Calibri"/>
                <a:cs typeface="Calibri"/>
                <a:sym typeface="Calibri"/>
              </a:endParaRPr>
            </a:p>
          </p:txBody>
        </p:sp>
        <p:sp>
          <p:nvSpPr>
            <p:cNvPr id="849" name="Google Shape;849;p20"/>
            <p:cNvSpPr/>
            <p:nvPr/>
          </p:nvSpPr>
          <p:spPr>
            <a:xfrm>
              <a:off x="1444942" y="2073205"/>
              <a:ext cx="2621160" cy="1572696"/>
            </a:xfrm>
            <a:prstGeom prst="rect">
              <a:avLst/>
            </a:prstGeom>
            <a:gradFill>
              <a:gsLst>
                <a:gs pos="0">
                  <a:srgbClr val="F57950"/>
                </a:gs>
                <a:gs pos="50000">
                  <a:srgbClr val="FB641F"/>
                </a:gs>
                <a:gs pos="100000">
                  <a:srgbClr val="E3530F"/>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0"/>
            <p:cNvSpPr txBox="1"/>
            <p:nvPr/>
          </p:nvSpPr>
          <p:spPr>
            <a:xfrm>
              <a:off x="1444942" y="2073205"/>
              <a:ext cx="2621160" cy="1572696"/>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1" i="0">
                  <a:solidFill>
                    <a:schemeClr val="lt1"/>
                  </a:solidFill>
                  <a:latin typeface="Calibri"/>
                  <a:ea typeface="Calibri"/>
                  <a:cs typeface="Calibri"/>
                  <a:sym typeface="Calibri"/>
                </a:rPr>
                <a:t>Interagency</a:t>
              </a:r>
              <a:r>
                <a:rPr lang="en-US" sz="1700" b="0" i="0">
                  <a:solidFill>
                    <a:schemeClr val="lt1"/>
                  </a:solidFill>
                  <a:latin typeface="Calibri"/>
                  <a:ea typeface="Calibri"/>
                  <a:cs typeface="Calibri"/>
                  <a:sym typeface="Calibri"/>
                </a:rPr>
                <a:t>:</a:t>
              </a:r>
              <a:br>
                <a:rPr lang="en-US" sz="1700" b="0" i="0">
                  <a:solidFill>
                    <a:schemeClr val="lt1"/>
                  </a:solidFill>
                  <a:latin typeface="Calibri"/>
                  <a:ea typeface="Calibri"/>
                  <a:cs typeface="Calibri"/>
                  <a:sym typeface="Calibri"/>
                </a:rPr>
              </a:br>
              <a:r>
                <a:rPr lang="en-US" sz="1700" b="0" i="0">
                  <a:solidFill>
                    <a:schemeClr val="lt1"/>
                  </a:solidFill>
                  <a:latin typeface="Calibri"/>
                  <a:ea typeface="Calibri"/>
                  <a:cs typeface="Calibri"/>
                  <a:sym typeface="Calibri"/>
                </a:rPr>
                <a:t> IASC, IAWG, International Military, SCHR</a:t>
              </a:r>
              <a:endParaRPr sz="1700">
                <a:solidFill>
                  <a:schemeClr val="lt1"/>
                </a:solidFill>
                <a:latin typeface="Calibri"/>
                <a:ea typeface="Calibri"/>
                <a:cs typeface="Calibri"/>
                <a:sym typeface="Calibri"/>
              </a:endParaRPr>
            </a:p>
          </p:txBody>
        </p:sp>
        <p:sp>
          <p:nvSpPr>
            <p:cNvPr id="851" name="Google Shape;851;p20"/>
            <p:cNvSpPr/>
            <p:nvPr/>
          </p:nvSpPr>
          <p:spPr>
            <a:xfrm>
              <a:off x="4328219" y="2073205"/>
              <a:ext cx="2621160" cy="1572696"/>
            </a:xfrm>
            <a:prstGeom prst="rect">
              <a:avLst/>
            </a:prstGeom>
            <a:gradFill>
              <a:gsLst>
                <a:gs pos="0">
                  <a:srgbClr val="F57950"/>
                </a:gs>
                <a:gs pos="50000">
                  <a:srgbClr val="FB641F"/>
                </a:gs>
                <a:gs pos="100000">
                  <a:srgbClr val="E3530F"/>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0"/>
            <p:cNvSpPr txBox="1"/>
            <p:nvPr/>
          </p:nvSpPr>
          <p:spPr>
            <a:xfrm>
              <a:off x="4328219" y="2073205"/>
              <a:ext cx="2621160" cy="1572696"/>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1" i="0">
                  <a:solidFill>
                    <a:schemeClr val="lt1"/>
                  </a:solidFill>
                  <a:latin typeface="Calibri"/>
                  <a:ea typeface="Calibri"/>
                  <a:cs typeface="Calibri"/>
                  <a:sym typeface="Calibri"/>
                </a:rPr>
                <a:t>UN: </a:t>
              </a:r>
              <a:br>
                <a:rPr lang="en-US" sz="1700" b="1" i="0">
                  <a:solidFill>
                    <a:schemeClr val="lt1"/>
                  </a:solidFill>
                  <a:latin typeface="Calibri"/>
                  <a:ea typeface="Calibri"/>
                  <a:cs typeface="Calibri"/>
                  <a:sym typeface="Calibri"/>
                </a:rPr>
              </a:br>
              <a:r>
                <a:rPr lang="en-US" sz="1700" b="0" i="0">
                  <a:solidFill>
                    <a:schemeClr val="lt1"/>
                  </a:solidFill>
                  <a:latin typeface="Calibri"/>
                  <a:ea typeface="Calibri"/>
                  <a:cs typeface="Calibri"/>
                  <a:sym typeface="Calibri"/>
                </a:rPr>
                <a:t>UNOCHA, WHO, UNICEF, UNDP, UNFPA, UNHCR, WFP, UNRWA, OHCHR, FAO, UN-Habitat, Department of Peace Operations </a:t>
              </a:r>
              <a:endParaRPr sz="1700">
                <a:solidFill>
                  <a:schemeClr val="lt1"/>
                </a:solidFill>
                <a:latin typeface="Calibri"/>
                <a:ea typeface="Calibri"/>
                <a:cs typeface="Calibri"/>
                <a:sym typeface="Calibri"/>
              </a:endParaRPr>
            </a:p>
          </p:txBody>
        </p:sp>
        <p:sp>
          <p:nvSpPr>
            <p:cNvPr id="853" name="Google Shape;853;p20"/>
            <p:cNvSpPr/>
            <p:nvPr/>
          </p:nvSpPr>
          <p:spPr>
            <a:xfrm>
              <a:off x="7211496" y="2073205"/>
              <a:ext cx="2621160" cy="1572696"/>
            </a:xfrm>
            <a:prstGeom prst="rect">
              <a:avLst/>
            </a:prstGeom>
            <a:gradFill>
              <a:gsLst>
                <a:gs pos="0">
                  <a:srgbClr val="F57950"/>
                </a:gs>
                <a:gs pos="50000">
                  <a:srgbClr val="FB641F"/>
                </a:gs>
                <a:gs pos="100000">
                  <a:srgbClr val="E3530F"/>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0"/>
            <p:cNvSpPr txBox="1"/>
            <p:nvPr/>
          </p:nvSpPr>
          <p:spPr>
            <a:xfrm>
              <a:off x="7211496" y="2073205"/>
              <a:ext cx="2621160" cy="1572696"/>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1" i="0">
                  <a:solidFill>
                    <a:schemeClr val="lt1"/>
                  </a:solidFill>
                  <a:latin typeface="Calibri"/>
                  <a:ea typeface="Calibri"/>
                  <a:cs typeface="Calibri"/>
                  <a:sym typeface="Calibri"/>
                </a:rPr>
                <a:t>International NGOs: </a:t>
              </a:r>
              <a:br>
                <a:rPr lang="en-US" sz="1700" b="1" i="0">
                  <a:solidFill>
                    <a:schemeClr val="lt1"/>
                  </a:solidFill>
                  <a:latin typeface="Calibri"/>
                  <a:ea typeface="Calibri"/>
                  <a:cs typeface="Calibri"/>
                  <a:sym typeface="Calibri"/>
                </a:rPr>
              </a:br>
              <a:r>
                <a:rPr lang="en-US" sz="1700" b="0" i="0">
                  <a:solidFill>
                    <a:schemeClr val="lt1"/>
                  </a:solidFill>
                  <a:latin typeface="Calibri"/>
                  <a:ea typeface="Calibri"/>
                  <a:cs typeface="Calibri"/>
                  <a:sym typeface="Calibri"/>
                </a:rPr>
                <a:t>CARE International, Caritas, ICRC, IFRC, MSF, IRC, Save the Children, World Vision, Oxfam, Islamic Relief, and more</a:t>
              </a:r>
              <a:endParaRPr sz="1700">
                <a:solidFill>
                  <a:schemeClr val="lt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21"/>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Roles and responsibilities of major actors in the humanitarian field</a:t>
            </a:r>
            <a:endParaRPr/>
          </a:p>
        </p:txBody>
      </p:sp>
      <p:sp>
        <p:nvSpPr>
          <p:cNvPr id="860" name="Google Shape;860;p21"/>
          <p:cNvSpPr txBox="1">
            <a:spLocks noGrp="1"/>
          </p:cNvSpPr>
          <p:nvPr>
            <p:ph type="body" idx="1"/>
          </p:nvPr>
        </p:nvSpPr>
        <p:spPr>
          <a:xfrm>
            <a:off x="457200" y="1825625"/>
            <a:ext cx="11277600" cy="3884295"/>
          </a:xfrm>
          <a:prstGeom prst="rect">
            <a:avLst/>
          </a:prstGeom>
          <a:noFill/>
          <a:ln>
            <a:noFill/>
          </a:ln>
        </p:spPr>
        <p:txBody>
          <a:bodyPr spcFirstLastPara="1" wrap="square" lIns="0" tIns="0" rIns="0" bIns="0" anchor="t" anchorCtr="0">
            <a:normAutofit/>
          </a:bodyPr>
          <a:lstStyle/>
          <a:p>
            <a:pPr marL="228600" lvl="0" indent="-228600" algn="l" rtl="0">
              <a:lnSpc>
                <a:spcPct val="100000"/>
              </a:lnSpc>
              <a:spcBef>
                <a:spcPts val="0"/>
              </a:spcBef>
              <a:spcAft>
                <a:spcPts val="0"/>
              </a:spcAft>
              <a:buClr>
                <a:schemeClr val="dk1"/>
              </a:buClr>
              <a:buSzPts val="2000"/>
              <a:buChar char="•"/>
            </a:pPr>
            <a:r>
              <a:rPr lang="en-US" sz="2000" b="1"/>
              <a:t>UN Agencies: </a:t>
            </a:r>
            <a:r>
              <a:rPr lang="en-US" sz="2000"/>
              <a:t>Coordination and technical expertise</a:t>
            </a:r>
            <a:endParaRPr/>
          </a:p>
          <a:p>
            <a:pPr marL="228600" lvl="0" indent="-228600" algn="l" rtl="0">
              <a:lnSpc>
                <a:spcPct val="100000"/>
              </a:lnSpc>
              <a:spcBef>
                <a:spcPts val="1000"/>
              </a:spcBef>
              <a:spcAft>
                <a:spcPts val="0"/>
              </a:spcAft>
              <a:buClr>
                <a:schemeClr val="dk1"/>
              </a:buClr>
              <a:buSzPts val="2000"/>
              <a:buChar char="•"/>
            </a:pPr>
            <a:r>
              <a:rPr lang="en-US" sz="2000" b="1"/>
              <a:t>Governments: </a:t>
            </a:r>
            <a:r>
              <a:rPr lang="en-US" sz="2000"/>
              <a:t>Main responsibility for population protection, coordination, implementation, funding, local expertise</a:t>
            </a:r>
            <a:endParaRPr/>
          </a:p>
          <a:p>
            <a:pPr marL="228600" lvl="0" indent="-228600" algn="l" rtl="0">
              <a:lnSpc>
                <a:spcPct val="100000"/>
              </a:lnSpc>
              <a:spcBef>
                <a:spcPts val="1000"/>
              </a:spcBef>
              <a:spcAft>
                <a:spcPts val="0"/>
              </a:spcAft>
              <a:buClr>
                <a:schemeClr val="dk1"/>
              </a:buClr>
              <a:buSzPts val="2000"/>
              <a:buChar char="•"/>
            </a:pPr>
            <a:r>
              <a:rPr lang="en-US" sz="2000" b="1"/>
              <a:t>Local Community and NGOs: </a:t>
            </a:r>
            <a:r>
              <a:rPr lang="en-US" sz="2000"/>
              <a:t>Main providers of humanitarian action, staff, local expertise</a:t>
            </a:r>
            <a:endParaRPr/>
          </a:p>
          <a:p>
            <a:pPr marL="228600" lvl="0" indent="-228600" algn="l" rtl="0">
              <a:lnSpc>
                <a:spcPct val="100000"/>
              </a:lnSpc>
              <a:spcBef>
                <a:spcPts val="1000"/>
              </a:spcBef>
              <a:spcAft>
                <a:spcPts val="0"/>
              </a:spcAft>
              <a:buClr>
                <a:schemeClr val="dk1"/>
              </a:buClr>
              <a:buSzPts val="2000"/>
              <a:buChar char="•"/>
            </a:pPr>
            <a:r>
              <a:rPr lang="en-US" sz="2000" b="1"/>
              <a:t>International NGOs: </a:t>
            </a:r>
            <a:r>
              <a:rPr lang="en-US" sz="2000"/>
              <a:t>Implementation, coordination in specific areas, staff, technical expertise, advocacy and resource mobilisation </a:t>
            </a:r>
            <a:endParaRPr/>
          </a:p>
          <a:p>
            <a:pPr marL="228600" lvl="0" indent="-139700" algn="l" rtl="0">
              <a:lnSpc>
                <a:spcPct val="100000"/>
              </a:lnSpc>
              <a:spcBef>
                <a:spcPts val="1000"/>
              </a:spcBef>
              <a:spcAft>
                <a:spcPts val="0"/>
              </a:spcAft>
              <a:buClr>
                <a:schemeClr val="dk1"/>
              </a:buClr>
              <a:buSzPts val="1400"/>
              <a:buNone/>
            </a:pPr>
            <a:endParaRPr/>
          </a:p>
        </p:txBody>
      </p:sp>
      <p:sp>
        <p:nvSpPr>
          <p:cNvPr id="861" name="Google Shape;861;p2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22"/>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Accountability to Affected Populations</a:t>
            </a:r>
            <a:endParaRPr/>
          </a:p>
        </p:txBody>
      </p:sp>
      <p:sp>
        <p:nvSpPr>
          <p:cNvPr id="867" name="Google Shape;867;p22"/>
          <p:cNvSpPr txBox="1">
            <a:spLocks noGrp="1"/>
          </p:cNvSpPr>
          <p:nvPr>
            <p:ph type="body" idx="1"/>
          </p:nvPr>
        </p:nvSpPr>
        <p:spPr>
          <a:xfrm>
            <a:off x="457200" y="1825625"/>
            <a:ext cx="11277600" cy="3884295"/>
          </a:xfrm>
          <a:prstGeom prst="rect">
            <a:avLst/>
          </a:prstGeom>
          <a:noFill/>
          <a:ln>
            <a:noFill/>
          </a:ln>
        </p:spPr>
        <p:txBody>
          <a:bodyPr spcFirstLastPara="1" wrap="square" lIns="0" tIns="0" rIns="0" bIns="0" anchor="t" anchorCtr="0">
            <a:normAutofit/>
          </a:bodyPr>
          <a:lstStyle/>
          <a:p>
            <a:pPr marL="228600" lvl="0" indent="-228600" algn="l" rtl="0">
              <a:lnSpc>
                <a:spcPct val="100000"/>
              </a:lnSpc>
              <a:spcBef>
                <a:spcPts val="0"/>
              </a:spcBef>
              <a:spcAft>
                <a:spcPts val="0"/>
              </a:spcAft>
              <a:buClr>
                <a:schemeClr val="dk1"/>
              </a:buClr>
              <a:buSzPts val="2400"/>
              <a:buChar char="•"/>
            </a:pPr>
            <a:r>
              <a:rPr lang="en-US" sz="2400" b="1"/>
              <a:t>Taking Account</a:t>
            </a:r>
            <a:r>
              <a:rPr lang="en-US" sz="2400"/>
              <a:t>: Enabling input from affected populations</a:t>
            </a:r>
            <a:endParaRPr/>
          </a:p>
          <a:p>
            <a:pPr marL="228600" lvl="0" indent="-228600" algn="l" rtl="0">
              <a:lnSpc>
                <a:spcPct val="100000"/>
              </a:lnSpc>
              <a:spcBef>
                <a:spcPts val="1000"/>
              </a:spcBef>
              <a:spcAft>
                <a:spcPts val="0"/>
              </a:spcAft>
              <a:buClr>
                <a:schemeClr val="dk1"/>
              </a:buClr>
              <a:buSzPts val="2400"/>
              <a:buChar char="•"/>
            </a:pPr>
            <a:r>
              <a:rPr lang="en-US" sz="2400" b="1"/>
              <a:t>Giving Account</a:t>
            </a:r>
            <a:r>
              <a:rPr lang="en-US" sz="2400"/>
              <a:t>: Providing information on actions and reasons</a:t>
            </a:r>
            <a:endParaRPr/>
          </a:p>
          <a:p>
            <a:pPr marL="228600" lvl="0" indent="-228600" algn="l" rtl="0">
              <a:lnSpc>
                <a:spcPct val="100000"/>
              </a:lnSpc>
              <a:spcBef>
                <a:spcPts val="1000"/>
              </a:spcBef>
              <a:spcAft>
                <a:spcPts val="0"/>
              </a:spcAft>
              <a:buClr>
                <a:schemeClr val="dk1"/>
              </a:buClr>
              <a:buSzPts val="2400"/>
              <a:buChar char="•"/>
            </a:pPr>
            <a:r>
              <a:rPr lang="en-US" sz="2400" b="1"/>
              <a:t>Being Held to Account</a:t>
            </a:r>
            <a:r>
              <a:rPr lang="en-US" sz="2400"/>
              <a:t>: Allowing communities to assess the quality of the response</a:t>
            </a:r>
            <a:endParaRPr/>
          </a:p>
        </p:txBody>
      </p:sp>
      <p:sp>
        <p:nvSpPr>
          <p:cNvPr id="868" name="Google Shape;868;p2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23"/>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Inter-Agency Standing Committee (IASC) Commitments on Accountability to Affected Populations</a:t>
            </a:r>
            <a:endParaRPr/>
          </a:p>
        </p:txBody>
      </p:sp>
      <p:grpSp>
        <p:nvGrpSpPr>
          <p:cNvPr id="874" name="Google Shape;874;p23"/>
          <p:cNvGrpSpPr/>
          <p:nvPr/>
        </p:nvGrpSpPr>
        <p:grpSpPr>
          <a:xfrm>
            <a:off x="463019" y="2052023"/>
            <a:ext cx="11265961" cy="3431816"/>
            <a:chOff x="5819" y="226398"/>
            <a:chExt cx="11265961" cy="3431816"/>
          </a:xfrm>
        </p:grpSpPr>
        <p:sp>
          <p:nvSpPr>
            <p:cNvPr id="875" name="Google Shape;875;p23"/>
            <p:cNvSpPr/>
            <p:nvPr/>
          </p:nvSpPr>
          <p:spPr>
            <a:xfrm>
              <a:off x="5819" y="226398"/>
              <a:ext cx="691769" cy="691769"/>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3"/>
            <p:cNvSpPr/>
            <p:nvPr/>
          </p:nvSpPr>
          <p:spPr>
            <a:xfrm>
              <a:off x="5819" y="1065735"/>
              <a:ext cx="1976484" cy="4261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3"/>
            <p:cNvSpPr txBox="1"/>
            <p:nvPr/>
          </p:nvSpPr>
          <p:spPr>
            <a:xfrm>
              <a:off x="5819" y="1065735"/>
              <a:ext cx="1976484" cy="42617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US" sz="1500" b="1" i="0">
                  <a:solidFill>
                    <a:schemeClr val="dk1"/>
                  </a:solidFill>
                  <a:latin typeface="Calibri"/>
                  <a:ea typeface="Calibri"/>
                  <a:cs typeface="Calibri"/>
                  <a:sym typeface="Calibri"/>
                </a:rPr>
                <a:t>Leadership/Governance</a:t>
              </a:r>
              <a:endParaRPr sz="1500">
                <a:solidFill>
                  <a:schemeClr val="dk1"/>
                </a:solidFill>
                <a:latin typeface="Calibri"/>
                <a:ea typeface="Calibri"/>
                <a:cs typeface="Calibri"/>
                <a:sym typeface="Calibri"/>
              </a:endParaRPr>
            </a:p>
          </p:txBody>
        </p:sp>
        <p:sp>
          <p:nvSpPr>
            <p:cNvPr id="878" name="Google Shape;878;p23"/>
            <p:cNvSpPr/>
            <p:nvPr/>
          </p:nvSpPr>
          <p:spPr>
            <a:xfrm>
              <a:off x="5819" y="1560551"/>
              <a:ext cx="1976484" cy="20976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3"/>
            <p:cNvSpPr txBox="1"/>
            <p:nvPr/>
          </p:nvSpPr>
          <p:spPr>
            <a:xfrm>
              <a:off x="5819" y="1560551"/>
              <a:ext cx="1976484" cy="209766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a:solidFill>
                    <a:schemeClr val="dk1"/>
                  </a:solidFill>
                  <a:latin typeface="Calibri"/>
                  <a:ea typeface="Calibri"/>
                  <a:cs typeface="Calibri"/>
                  <a:sym typeface="Calibri"/>
                </a:rPr>
                <a:t>- Integrate feedback and accountability mechanisms into all aspects: strategies, proposals, monitoring, evaluations, recruitment, and reporting.</a:t>
              </a:r>
              <a:endParaRPr sz="1600">
                <a:solidFill>
                  <a:schemeClr val="dk1"/>
                </a:solidFill>
                <a:latin typeface="Calibri"/>
                <a:ea typeface="Calibri"/>
                <a:cs typeface="Calibri"/>
                <a:sym typeface="Calibri"/>
              </a:endParaRPr>
            </a:p>
          </p:txBody>
        </p:sp>
        <p:sp>
          <p:nvSpPr>
            <p:cNvPr id="880" name="Google Shape;880;p23"/>
            <p:cNvSpPr/>
            <p:nvPr/>
          </p:nvSpPr>
          <p:spPr>
            <a:xfrm>
              <a:off x="2328188" y="226398"/>
              <a:ext cx="691769" cy="691769"/>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3"/>
            <p:cNvSpPr/>
            <p:nvPr/>
          </p:nvSpPr>
          <p:spPr>
            <a:xfrm>
              <a:off x="2328188" y="1065735"/>
              <a:ext cx="1976484" cy="4261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3"/>
            <p:cNvSpPr txBox="1"/>
            <p:nvPr/>
          </p:nvSpPr>
          <p:spPr>
            <a:xfrm>
              <a:off x="2328188" y="1065735"/>
              <a:ext cx="1976484" cy="42617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US" sz="1500" b="1" i="0">
                  <a:solidFill>
                    <a:schemeClr val="dk1"/>
                  </a:solidFill>
                  <a:latin typeface="Calibri"/>
                  <a:ea typeface="Calibri"/>
                  <a:cs typeface="Calibri"/>
                  <a:sym typeface="Calibri"/>
                </a:rPr>
                <a:t>Transparency</a:t>
              </a:r>
              <a:endParaRPr sz="1500">
                <a:solidFill>
                  <a:schemeClr val="dk1"/>
                </a:solidFill>
                <a:latin typeface="Calibri"/>
                <a:ea typeface="Calibri"/>
                <a:cs typeface="Calibri"/>
                <a:sym typeface="Calibri"/>
              </a:endParaRPr>
            </a:p>
          </p:txBody>
        </p:sp>
        <p:sp>
          <p:nvSpPr>
            <p:cNvPr id="883" name="Google Shape;883;p23"/>
            <p:cNvSpPr/>
            <p:nvPr/>
          </p:nvSpPr>
          <p:spPr>
            <a:xfrm>
              <a:off x="2328188" y="1560551"/>
              <a:ext cx="1976484" cy="20976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3"/>
            <p:cNvSpPr txBox="1"/>
            <p:nvPr/>
          </p:nvSpPr>
          <p:spPr>
            <a:xfrm>
              <a:off x="2328188" y="1560551"/>
              <a:ext cx="1976484" cy="209766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a:solidFill>
                    <a:schemeClr val="dk1"/>
                  </a:solidFill>
                  <a:latin typeface="Calibri"/>
                  <a:ea typeface="Calibri"/>
                  <a:cs typeface="Calibri"/>
                  <a:sym typeface="Calibri"/>
                </a:rPr>
                <a:t>- Provide accessible and timely information to affected populations.</a:t>
              </a:r>
              <a:endParaRPr sz="1600">
                <a:solidFill>
                  <a:schemeClr val="dk1"/>
                </a:solidFill>
                <a:latin typeface="Calibri"/>
                <a:ea typeface="Calibri"/>
                <a:cs typeface="Calibri"/>
                <a:sym typeface="Calibri"/>
              </a:endParaRPr>
            </a:p>
            <a:p>
              <a:pPr marL="0" marR="0" lvl="0" indent="0" algn="l" rtl="0">
                <a:lnSpc>
                  <a:spcPct val="90000"/>
                </a:lnSpc>
                <a:spcBef>
                  <a:spcPts val="560"/>
                </a:spcBef>
                <a:spcAft>
                  <a:spcPts val="0"/>
                </a:spcAft>
                <a:buClr>
                  <a:schemeClr val="dk1"/>
                </a:buClr>
                <a:buSzPts val="1600"/>
                <a:buFont typeface="Calibri"/>
                <a:buNone/>
              </a:pPr>
              <a:r>
                <a:rPr lang="en-US" sz="1600" b="0" i="0">
                  <a:solidFill>
                    <a:schemeClr val="dk1"/>
                  </a:solidFill>
                  <a:latin typeface="Calibri"/>
                  <a:ea typeface="Calibri"/>
                  <a:cs typeface="Calibri"/>
                  <a:sym typeface="Calibri"/>
                </a:rPr>
                <a:t>- Facilitate dialogue for informed decisions.</a:t>
              </a:r>
              <a:endParaRPr sz="1600">
                <a:solidFill>
                  <a:schemeClr val="dk1"/>
                </a:solidFill>
                <a:latin typeface="Calibri"/>
                <a:ea typeface="Calibri"/>
                <a:cs typeface="Calibri"/>
                <a:sym typeface="Calibri"/>
              </a:endParaRPr>
            </a:p>
          </p:txBody>
        </p:sp>
        <p:sp>
          <p:nvSpPr>
            <p:cNvPr id="885" name="Google Shape;885;p23"/>
            <p:cNvSpPr/>
            <p:nvPr/>
          </p:nvSpPr>
          <p:spPr>
            <a:xfrm>
              <a:off x="4650557" y="226398"/>
              <a:ext cx="691769" cy="691769"/>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3"/>
            <p:cNvSpPr/>
            <p:nvPr/>
          </p:nvSpPr>
          <p:spPr>
            <a:xfrm>
              <a:off x="4650557" y="1065735"/>
              <a:ext cx="1976484" cy="4261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3"/>
            <p:cNvSpPr txBox="1"/>
            <p:nvPr/>
          </p:nvSpPr>
          <p:spPr>
            <a:xfrm>
              <a:off x="4650557" y="1065735"/>
              <a:ext cx="1976484" cy="42617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US" sz="1500" b="1" i="0">
                  <a:solidFill>
                    <a:schemeClr val="dk1"/>
                  </a:solidFill>
                  <a:latin typeface="Calibri"/>
                  <a:ea typeface="Calibri"/>
                  <a:cs typeface="Calibri"/>
                  <a:sym typeface="Calibri"/>
                </a:rPr>
                <a:t>Feedback and Complaints</a:t>
              </a:r>
              <a:endParaRPr sz="1500">
                <a:solidFill>
                  <a:schemeClr val="dk1"/>
                </a:solidFill>
                <a:latin typeface="Calibri"/>
                <a:ea typeface="Calibri"/>
                <a:cs typeface="Calibri"/>
                <a:sym typeface="Calibri"/>
              </a:endParaRPr>
            </a:p>
          </p:txBody>
        </p:sp>
        <p:sp>
          <p:nvSpPr>
            <p:cNvPr id="888" name="Google Shape;888;p23"/>
            <p:cNvSpPr/>
            <p:nvPr/>
          </p:nvSpPr>
          <p:spPr>
            <a:xfrm>
              <a:off x="4650557" y="1560551"/>
              <a:ext cx="1976484" cy="20976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3"/>
            <p:cNvSpPr txBox="1"/>
            <p:nvPr/>
          </p:nvSpPr>
          <p:spPr>
            <a:xfrm>
              <a:off x="4650557" y="1560551"/>
              <a:ext cx="1976484" cy="209766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a:solidFill>
                    <a:schemeClr val="dk1"/>
                  </a:solidFill>
                  <a:latin typeface="Calibri"/>
                  <a:ea typeface="Calibri"/>
                  <a:cs typeface="Calibri"/>
                  <a:sym typeface="Calibri"/>
                </a:rPr>
                <a:t>- Actively seek views of affected populations to improve policy and practice.</a:t>
              </a:r>
              <a:endParaRPr sz="1600">
                <a:solidFill>
                  <a:schemeClr val="dk1"/>
                </a:solidFill>
                <a:latin typeface="Calibri"/>
                <a:ea typeface="Calibri"/>
                <a:cs typeface="Calibri"/>
                <a:sym typeface="Calibri"/>
              </a:endParaRPr>
            </a:p>
            <a:p>
              <a:pPr marL="0" marR="0" lvl="0" indent="0" algn="l" rtl="0">
                <a:lnSpc>
                  <a:spcPct val="90000"/>
                </a:lnSpc>
                <a:spcBef>
                  <a:spcPts val="560"/>
                </a:spcBef>
                <a:spcAft>
                  <a:spcPts val="0"/>
                </a:spcAft>
                <a:buClr>
                  <a:schemeClr val="dk1"/>
                </a:buClr>
                <a:buSzPts val="1600"/>
                <a:buFont typeface="Calibri"/>
                <a:buNone/>
              </a:pPr>
              <a:r>
                <a:rPr lang="en-US" sz="1600" b="0" i="0">
                  <a:solidFill>
                    <a:schemeClr val="dk1"/>
                  </a:solidFill>
                  <a:latin typeface="Calibri"/>
                  <a:ea typeface="Calibri"/>
                  <a:cs typeface="Calibri"/>
                  <a:sym typeface="Calibri"/>
                </a:rPr>
                <a:t>- Streamline robust feedback and complaint mechanisms.</a:t>
              </a:r>
              <a:endParaRPr sz="1600">
                <a:solidFill>
                  <a:schemeClr val="dk1"/>
                </a:solidFill>
                <a:latin typeface="Calibri"/>
                <a:ea typeface="Calibri"/>
                <a:cs typeface="Calibri"/>
                <a:sym typeface="Calibri"/>
              </a:endParaRPr>
            </a:p>
          </p:txBody>
        </p:sp>
        <p:sp>
          <p:nvSpPr>
            <p:cNvPr id="890" name="Google Shape;890;p23"/>
            <p:cNvSpPr/>
            <p:nvPr/>
          </p:nvSpPr>
          <p:spPr>
            <a:xfrm>
              <a:off x="6972926" y="226398"/>
              <a:ext cx="691769" cy="691769"/>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3"/>
            <p:cNvSpPr/>
            <p:nvPr/>
          </p:nvSpPr>
          <p:spPr>
            <a:xfrm>
              <a:off x="6972926" y="1065735"/>
              <a:ext cx="1976484" cy="4261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3"/>
            <p:cNvSpPr txBox="1"/>
            <p:nvPr/>
          </p:nvSpPr>
          <p:spPr>
            <a:xfrm>
              <a:off x="6972926" y="1065735"/>
              <a:ext cx="1976484" cy="42617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US" sz="1500" b="1" i="0">
                  <a:solidFill>
                    <a:schemeClr val="dk1"/>
                  </a:solidFill>
                  <a:latin typeface="Calibri"/>
                  <a:ea typeface="Calibri"/>
                  <a:cs typeface="Calibri"/>
                  <a:sym typeface="Calibri"/>
                </a:rPr>
                <a:t>Participation</a:t>
              </a:r>
              <a:endParaRPr sz="1500">
                <a:solidFill>
                  <a:schemeClr val="dk1"/>
                </a:solidFill>
                <a:latin typeface="Calibri"/>
                <a:ea typeface="Calibri"/>
                <a:cs typeface="Calibri"/>
                <a:sym typeface="Calibri"/>
              </a:endParaRPr>
            </a:p>
          </p:txBody>
        </p:sp>
        <p:sp>
          <p:nvSpPr>
            <p:cNvPr id="893" name="Google Shape;893;p23"/>
            <p:cNvSpPr/>
            <p:nvPr/>
          </p:nvSpPr>
          <p:spPr>
            <a:xfrm>
              <a:off x="6972926" y="1560551"/>
              <a:ext cx="1976484" cy="20976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3"/>
            <p:cNvSpPr txBox="1"/>
            <p:nvPr/>
          </p:nvSpPr>
          <p:spPr>
            <a:xfrm>
              <a:off x="6972926" y="1560551"/>
              <a:ext cx="1976484" cy="209766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a:solidFill>
                    <a:schemeClr val="dk1"/>
                  </a:solidFill>
                  <a:latin typeface="Calibri"/>
                  <a:ea typeface="Calibri"/>
                  <a:cs typeface="Calibri"/>
                  <a:sym typeface="Calibri"/>
                </a:rPr>
                <a:t>- Enable active involvement of affected populations in decision-making processes.</a:t>
              </a:r>
              <a:endParaRPr sz="1600">
                <a:solidFill>
                  <a:schemeClr val="dk1"/>
                </a:solidFill>
                <a:latin typeface="Calibri"/>
                <a:ea typeface="Calibri"/>
                <a:cs typeface="Calibri"/>
                <a:sym typeface="Calibri"/>
              </a:endParaRPr>
            </a:p>
            <a:p>
              <a:pPr marL="0" marR="0" lvl="0" indent="0" algn="l" rtl="0">
                <a:lnSpc>
                  <a:spcPct val="90000"/>
                </a:lnSpc>
                <a:spcBef>
                  <a:spcPts val="560"/>
                </a:spcBef>
                <a:spcAft>
                  <a:spcPts val="0"/>
                </a:spcAft>
                <a:buClr>
                  <a:schemeClr val="dk1"/>
                </a:buClr>
                <a:buSzPts val="1600"/>
                <a:buFont typeface="Calibri"/>
                <a:buNone/>
              </a:pPr>
              <a:r>
                <a:rPr lang="en-US" sz="1600" b="0" i="0">
                  <a:solidFill>
                    <a:schemeClr val="dk1"/>
                  </a:solidFill>
                  <a:latin typeface="Calibri"/>
                  <a:ea typeface="Calibri"/>
                  <a:cs typeface="Calibri"/>
                  <a:sym typeface="Calibri"/>
                </a:rPr>
                <a:t>- Establish clear guidelines for engagement and representation of marginalized groups.</a:t>
              </a:r>
              <a:endParaRPr sz="1600">
                <a:solidFill>
                  <a:schemeClr val="dk1"/>
                </a:solidFill>
                <a:latin typeface="Calibri"/>
                <a:ea typeface="Calibri"/>
                <a:cs typeface="Calibri"/>
                <a:sym typeface="Calibri"/>
              </a:endParaRPr>
            </a:p>
          </p:txBody>
        </p:sp>
        <p:sp>
          <p:nvSpPr>
            <p:cNvPr id="895" name="Google Shape;895;p23"/>
            <p:cNvSpPr/>
            <p:nvPr/>
          </p:nvSpPr>
          <p:spPr>
            <a:xfrm>
              <a:off x="9295296" y="226398"/>
              <a:ext cx="691769" cy="691769"/>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3"/>
            <p:cNvSpPr/>
            <p:nvPr/>
          </p:nvSpPr>
          <p:spPr>
            <a:xfrm>
              <a:off x="9295296" y="1065735"/>
              <a:ext cx="1976484" cy="4261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3"/>
            <p:cNvSpPr txBox="1"/>
            <p:nvPr/>
          </p:nvSpPr>
          <p:spPr>
            <a:xfrm>
              <a:off x="9295296" y="1065735"/>
              <a:ext cx="1976484" cy="42617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US" sz="1500" b="1" i="0">
                  <a:solidFill>
                    <a:schemeClr val="dk1"/>
                  </a:solidFill>
                  <a:latin typeface="Calibri"/>
                  <a:ea typeface="Calibri"/>
                  <a:cs typeface="Calibri"/>
                  <a:sym typeface="Calibri"/>
                </a:rPr>
                <a:t>Design, Monitoring, and Evaluation</a:t>
              </a:r>
              <a:endParaRPr sz="1500">
                <a:solidFill>
                  <a:schemeClr val="dk1"/>
                </a:solidFill>
                <a:latin typeface="Calibri"/>
                <a:ea typeface="Calibri"/>
                <a:cs typeface="Calibri"/>
                <a:sym typeface="Calibri"/>
              </a:endParaRPr>
            </a:p>
          </p:txBody>
        </p:sp>
        <p:sp>
          <p:nvSpPr>
            <p:cNvPr id="898" name="Google Shape;898;p23"/>
            <p:cNvSpPr/>
            <p:nvPr/>
          </p:nvSpPr>
          <p:spPr>
            <a:xfrm>
              <a:off x="9295296" y="1560551"/>
              <a:ext cx="1976484" cy="20976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3"/>
            <p:cNvSpPr txBox="1"/>
            <p:nvPr/>
          </p:nvSpPr>
          <p:spPr>
            <a:xfrm>
              <a:off x="9295296" y="1560551"/>
              <a:ext cx="1976484" cy="209766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a:solidFill>
                    <a:schemeClr val="dk1"/>
                  </a:solidFill>
                  <a:latin typeface="Calibri"/>
                  <a:ea typeface="Calibri"/>
                  <a:cs typeface="Calibri"/>
                  <a:sym typeface="Calibri"/>
                </a:rPr>
                <a:t>- Engage affected populations in designing, monitoring, and evaluating program goals.</a:t>
              </a:r>
              <a:endParaRPr sz="1600">
                <a:solidFill>
                  <a:schemeClr val="dk1"/>
                </a:solidFill>
                <a:latin typeface="Calibri"/>
                <a:ea typeface="Calibri"/>
                <a:cs typeface="Calibri"/>
                <a:sym typeface="Calibri"/>
              </a:endParaRPr>
            </a:p>
            <a:p>
              <a:pPr marL="0" marR="0" lvl="0" indent="0" algn="l" rtl="0">
                <a:lnSpc>
                  <a:spcPct val="90000"/>
                </a:lnSpc>
                <a:spcBef>
                  <a:spcPts val="560"/>
                </a:spcBef>
                <a:spcAft>
                  <a:spcPts val="0"/>
                </a:spcAft>
                <a:buClr>
                  <a:schemeClr val="dk1"/>
                </a:buClr>
                <a:buSzPts val="1600"/>
                <a:buFont typeface="Calibri"/>
                <a:buNone/>
              </a:pPr>
              <a:r>
                <a:rPr lang="en-US" sz="1600" b="0" i="0">
                  <a:solidFill>
                    <a:schemeClr val="dk1"/>
                  </a:solidFill>
                  <a:latin typeface="Calibri"/>
                  <a:ea typeface="Calibri"/>
                  <a:cs typeface="Calibri"/>
                  <a:sym typeface="Calibri"/>
                </a:rPr>
                <a:t>- Report and learn from the process to improve outcomes.</a:t>
              </a:r>
              <a:endParaRPr sz="1600">
                <a:solidFill>
                  <a:schemeClr val="dk1"/>
                </a:solidFill>
                <a:latin typeface="Calibri"/>
                <a:ea typeface="Calibri"/>
                <a:cs typeface="Calibri"/>
                <a:sym typeface="Calibri"/>
              </a:endParaRPr>
            </a:p>
          </p:txBody>
        </p:sp>
      </p:grpSp>
      <p:sp>
        <p:nvSpPr>
          <p:cNvPr id="900" name="Google Shape;900;p2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24"/>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actions – humanitarian actors</a:t>
            </a:r>
            <a:endParaRPr/>
          </a:p>
        </p:txBody>
      </p:sp>
      <p:grpSp>
        <p:nvGrpSpPr>
          <p:cNvPr id="907" name="Google Shape;907;p24"/>
          <p:cNvGrpSpPr/>
          <p:nvPr/>
        </p:nvGrpSpPr>
        <p:grpSpPr>
          <a:xfrm>
            <a:off x="1187542" y="2200209"/>
            <a:ext cx="10501086" cy="2434340"/>
            <a:chOff x="0" y="259424"/>
            <a:chExt cx="10501086" cy="2434340"/>
          </a:xfrm>
        </p:grpSpPr>
        <p:sp>
          <p:nvSpPr>
            <p:cNvPr id="908" name="Google Shape;908;p24"/>
            <p:cNvSpPr/>
            <p:nvPr/>
          </p:nvSpPr>
          <p:spPr>
            <a:xfrm>
              <a:off x="0" y="259424"/>
              <a:ext cx="10501086" cy="117819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4"/>
            <p:cNvSpPr txBox="1"/>
            <p:nvPr/>
          </p:nvSpPr>
          <p:spPr>
            <a:xfrm>
              <a:off x="57514" y="316938"/>
              <a:ext cx="10386058" cy="1063162"/>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i="0">
                  <a:solidFill>
                    <a:schemeClr val="lt1"/>
                  </a:solidFill>
                  <a:latin typeface="Calibri"/>
                  <a:ea typeface="Calibri"/>
                  <a:cs typeface="Calibri"/>
                  <a:sym typeface="Calibri"/>
                </a:rPr>
                <a:t>Identify and engage partners</a:t>
              </a:r>
              <a:br>
                <a:rPr lang="en-US" sz="1900" b="0" i="0">
                  <a:solidFill>
                    <a:schemeClr val="lt1"/>
                  </a:solidFill>
                  <a:latin typeface="Calibri"/>
                  <a:ea typeface="Calibri"/>
                  <a:cs typeface="Calibri"/>
                  <a:sym typeface="Calibri"/>
                </a:rPr>
              </a:br>
              <a:r>
                <a:rPr lang="en-US" sz="1900" b="0" i="0">
                  <a:solidFill>
                    <a:schemeClr val="lt1"/>
                  </a:solidFill>
                  <a:latin typeface="Calibri"/>
                  <a:ea typeface="Calibri"/>
                  <a:cs typeface="Calibri"/>
                  <a:sym typeface="Calibri"/>
                </a:rPr>
                <a:t>- Identify and reach out to partners within </a:t>
              </a:r>
              <a:r>
                <a:rPr lang="en-US" sz="1900">
                  <a:solidFill>
                    <a:schemeClr val="lt1"/>
                  </a:solidFill>
                  <a:latin typeface="Calibri"/>
                  <a:ea typeface="Calibri"/>
                  <a:cs typeface="Calibri"/>
                  <a:sym typeface="Calibri"/>
                </a:rPr>
                <a:t>child and adolescent health </a:t>
              </a:r>
              <a:endParaRPr/>
            </a:p>
            <a:p>
              <a:pPr marL="0" marR="0" lvl="0" indent="0" algn="l" rtl="0">
                <a:lnSpc>
                  <a:spcPct val="90000"/>
                </a:lnSpc>
                <a:spcBef>
                  <a:spcPts val="665"/>
                </a:spcBef>
                <a:spcAft>
                  <a:spcPts val="0"/>
                </a:spcAft>
                <a:buClr>
                  <a:schemeClr val="lt1"/>
                </a:buClr>
                <a:buSzPts val="1900"/>
                <a:buFont typeface="Arial"/>
                <a:buNone/>
              </a:pPr>
              <a:r>
                <a:rPr lang="en-US" sz="1900" b="0" i="0">
                  <a:solidFill>
                    <a:schemeClr val="lt1"/>
                  </a:solidFill>
                  <a:latin typeface="Calibri"/>
                  <a:ea typeface="Calibri"/>
                  <a:cs typeface="Calibri"/>
                  <a:sym typeface="Calibri"/>
                </a:rPr>
                <a:t>- Work collaboratively to establish common systems and prevent duplication</a:t>
              </a:r>
              <a:endParaRPr sz="1900">
                <a:solidFill>
                  <a:schemeClr val="lt1"/>
                </a:solidFill>
                <a:latin typeface="Calibri"/>
                <a:ea typeface="Calibri"/>
                <a:cs typeface="Calibri"/>
                <a:sym typeface="Calibri"/>
              </a:endParaRPr>
            </a:p>
          </p:txBody>
        </p:sp>
        <p:sp>
          <p:nvSpPr>
            <p:cNvPr id="910" name="Google Shape;910;p24"/>
            <p:cNvSpPr/>
            <p:nvPr/>
          </p:nvSpPr>
          <p:spPr>
            <a:xfrm>
              <a:off x="0" y="1515574"/>
              <a:ext cx="10501086" cy="117819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4"/>
            <p:cNvSpPr txBox="1"/>
            <p:nvPr/>
          </p:nvSpPr>
          <p:spPr>
            <a:xfrm>
              <a:off x="57514" y="1573088"/>
              <a:ext cx="10386058" cy="1063162"/>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i="0">
                  <a:solidFill>
                    <a:schemeClr val="lt1"/>
                  </a:solidFill>
                  <a:latin typeface="Calibri"/>
                  <a:ea typeface="Calibri"/>
                  <a:cs typeface="Calibri"/>
                  <a:sym typeface="Calibri"/>
                </a:rPr>
                <a:t>Integrat</a:t>
              </a:r>
              <a:r>
                <a:rPr lang="en-US" sz="1900" b="1">
                  <a:solidFill>
                    <a:schemeClr val="lt1"/>
                  </a:solidFill>
                  <a:latin typeface="Calibri"/>
                  <a:ea typeface="Calibri"/>
                  <a:cs typeface="Calibri"/>
                  <a:sym typeface="Calibri"/>
                </a:rPr>
                <a:t>e </a:t>
              </a:r>
              <a:r>
                <a:rPr lang="en-US" sz="1900" b="1" i="0">
                  <a:solidFill>
                    <a:schemeClr val="lt1"/>
                  </a:solidFill>
                  <a:latin typeface="Calibri"/>
                  <a:ea typeface="Calibri"/>
                  <a:cs typeface="Calibri"/>
                  <a:sym typeface="Calibri"/>
                </a:rPr>
                <a:t>Core Humanitarian Standards</a:t>
              </a:r>
              <a:br>
                <a:rPr lang="en-US" sz="1900" b="1" i="0">
                  <a:solidFill>
                    <a:schemeClr val="lt1"/>
                  </a:solidFill>
                  <a:latin typeface="Calibri"/>
                  <a:ea typeface="Calibri"/>
                  <a:cs typeface="Calibri"/>
                  <a:sym typeface="Calibri"/>
                </a:rPr>
              </a:br>
              <a:r>
                <a:rPr lang="en-US" sz="1900" b="1" i="0">
                  <a:solidFill>
                    <a:schemeClr val="lt1"/>
                  </a:solidFill>
                  <a:latin typeface="Calibri"/>
                  <a:ea typeface="Calibri"/>
                  <a:cs typeface="Calibri"/>
                  <a:sym typeface="Calibri"/>
                </a:rPr>
                <a:t>- </a:t>
              </a:r>
              <a:r>
                <a:rPr lang="en-US" sz="1900" b="0" i="0">
                  <a:solidFill>
                    <a:schemeClr val="lt1"/>
                  </a:solidFill>
                  <a:latin typeface="Calibri"/>
                  <a:ea typeface="Calibri"/>
                  <a:cs typeface="Calibri"/>
                  <a:sym typeface="Calibri"/>
                </a:rPr>
                <a:t>Integrate the Core Humanitarian Standards into your operations</a:t>
              </a:r>
              <a:endParaRPr/>
            </a:p>
            <a:p>
              <a:pPr marL="0" marR="0" lvl="0" indent="0" algn="l" rtl="0">
                <a:lnSpc>
                  <a:spcPct val="90000"/>
                </a:lnSpc>
                <a:spcBef>
                  <a:spcPts val="665"/>
                </a:spcBef>
                <a:spcAft>
                  <a:spcPts val="0"/>
                </a:spcAft>
                <a:buClr>
                  <a:schemeClr val="lt1"/>
                </a:buClr>
                <a:buSzPts val="1900"/>
                <a:buFont typeface="Arial"/>
                <a:buNone/>
              </a:pPr>
              <a:r>
                <a:rPr lang="en-US" sz="1900" b="0" i="0">
                  <a:solidFill>
                    <a:schemeClr val="lt1"/>
                  </a:solidFill>
                  <a:latin typeface="Calibri"/>
                  <a:ea typeface="Calibri"/>
                  <a:cs typeface="Calibri"/>
                  <a:sym typeface="Calibri"/>
                </a:rPr>
                <a:t>- Utilize these standards to hold yourselves (and others) accountable for humanitarian engagement</a:t>
              </a:r>
              <a:endParaRPr sz="1900">
                <a:solidFill>
                  <a:schemeClr val="lt1"/>
                </a:solidFill>
                <a:latin typeface="Calibri"/>
                <a:ea typeface="Calibri"/>
                <a:cs typeface="Calibri"/>
                <a:sym typeface="Calibri"/>
              </a:endParaRPr>
            </a:p>
          </p:txBody>
        </p:sp>
      </p:grpSp>
      <p:sp>
        <p:nvSpPr>
          <p:cNvPr id="912" name="Google Shape;912;p2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25</a:t>
            </a:fld>
            <a:endParaRPr/>
          </a:p>
        </p:txBody>
      </p:sp>
      <p:pic>
        <p:nvPicPr>
          <p:cNvPr id="913" name="Google Shape;913;p24" descr="Handshake outline"/>
          <p:cNvPicPr preferRelativeResize="0"/>
          <p:nvPr/>
        </p:nvPicPr>
        <p:blipFill rotWithShape="1">
          <a:blip r:embed="rId3">
            <a:alphaModFix/>
          </a:blip>
          <a:srcRect/>
          <a:stretch/>
        </p:blipFill>
        <p:spPr>
          <a:xfrm>
            <a:off x="182680" y="2305833"/>
            <a:ext cx="864000" cy="864000"/>
          </a:xfrm>
          <a:prstGeom prst="rect">
            <a:avLst/>
          </a:prstGeom>
          <a:noFill/>
          <a:ln>
            <a:noFill/>
          </a:ln>
        </p:spPr>
      </p:pic>
      <p:pic>
        <p:nvPicPr>
          <p:cNvPr id="914" name="Google Shape;914;p24" descr="Bullseye outline"/>
          <p:cNvPicPr preferRelativeResize="0"/>
          <p:nvPr/>
        </p:nvPicPr>
        <p:blipFill rotWithShape="1">
          <a:blip r:embed="rId4">
            <a:alphaModFix/>
          </a:blip>
          <a:srcRect/>
          <a:stretch/>
        </p:blipFill>
        <p:spPr>
          <a:xfrm>
            <a:off x="182680" y="3612036"/>
            <a:ext cx="864000" cy="864000"/>
          </a:xfrm>
          <a:prstGeom prst="rect">
            <a:avLst/>
          </a:prstGeom>
          <a:noFill/>
          <a:ln>
            <a:noFill/>
          </a:ln>
        </p:spPr>
      </p:pic>
      <p:pic>
        <p:nvPicPr>
          <p:cNvPr id="915" name="Google Shape;915;p24"/>
          <p:cNvPicPr preferRelativeResize="0"/>
          <p:nvPr/>
        </p:nvPicPr>
        <p:blipFill rotWithShape="1">
          <a:blip r:embed="rId5">
            <a:alphaModFix/>
          </a:blip>
          <a:srcRect t="8637"/>
          <a:stretch/>
        </p:blipFill>
        <p:spPr>
          <a:xfrm>
            <a:off x="6096000" y="495300"/>
            <a:ext cx="1009791" cy="78331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25"/>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indicator – humanitarian actors</a:t>
            </a:r>
            <a:endParaRPr/>
          </a:p>
        </p:txBody>
      </p:sp>
      <p:sp>
        <p:nvSpPr>
          <p:cNvPr id="921" name="Google Shape;921;p25"/>
          <p:cNvSpPr txBox="1">
            <a:spLocks noGrp="1"/>
          </p:cNvSpPr>
          <p:nvPr>
            <p:ph type="body" idx="1"/>
          </p:nvPr>
        </p:nvSpPr>
        <p:spPr>
          <a:xfrm>
            <a:off x="1403201" y="2700763"/>
            <a:ext cx="9833429" cy="1141016"/>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2400"/>
              <a:buNone/>
            </a:pPr>
            <a:r>
              <a:rPr lang="en-US" sz="2400">
                <a:solidFill>
                  <a:srgbClr val="000000"/>
                </a:solidFill>
                <a:latin typeface="Corbel"/>
                <a:ea typeface="Corbel"/>
                <a:cs typeface="Corbel"/>
                <a:sym typeface="Corbel"/>
              </a:rPr>
              <a:t>Health sector leads</a:t>
            </a:r>
            <a:r>
              <a:rPr lang="en-US" sz="2400" b="0" i="0" u="none" strike="noStrike">
                <a:solidFill>
                  <a:srgbClr val="000000"/>
                </a:solidFill>
                <a:latin typeface="Corbel"/>
                <a:ea typeface="Corbel"/>
                <a:cs typeface="Corbel"/>
                <a:sym typeface="Corbel"/>
              </a:rPr>
              <a:t> have identified and connected with the health sector lead agency and partners in </a:t>
            </a:r>
            <a:r>
              <a:rPr lang="en-US" sz="2400">
                <a:solidFill>
                  <a:srgbClr val="000000"/>
                </a:solidFill>
                <a:latin typeface="Corbel"/>
                <a:ea typeface="Corbel"/>
                <a:cs typeface="Corbel"/>
                <a:sym typeface="Corbel"/>
              </a:rPr>
              <a:t>child and adolescent health</a:t>
            </a:r>
            <a:r>
              <a:rPr lang="en-US" sz="2400" b="0" i="0" u="none" strike="noStrike">
                <a:solidFill>
                  <a:srgbClr val="000000"/>
                </a:solidFill>
                <a:latin typeface="Corbel"/>
                <a:ea typeface="Corbel"/>
                <a:cs typeface="Corbel"/>
                <a:sym typeface="Corbel"/>
              </a:rPr>
              <a:t>, and are committed to working together. </a:t>
            </a:r>
            <a:endParaRPr/>
          </a:p>
        </p:txBody>
      </p:sp>
      <p:sp>
        <p:nvSpPr>
          <p:cNvPr id="922" name="Google Shape;922;p2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205C"/>
              </a:buClr>
              <a:buSzPts val="900"/>
              <a:buFont typeface="Calibri"/>
              <a:buNone/>
            </a:pPr>
            <a:fld id="{00000000-1234-1234-1234-123412341234}" type="slidenum">
              <a:rPr lang="en-US"/>
              <a:t>26</a:t>
            </a:fld>
            <a:endParaRPr/>
          </a:p>
        </p:txBody>
      </p:sp>
      <p:pic>
        <p:nvPicPr>
          <p:cNvPr id="923" name="Google Shape;923;p25" descr="Checkmark outline"/>
          <p:cNvPicPr preferRelativeResize="0"/>
          <p:nvPr/>
        </p:nvPicPr>
        <p:blipFill rotWithShape="1">
          <a:blip r:embed="rId3">
            <a:alphaModFix/>
          </a:blip>
          <a:srcRect/>
          <a:stretch/>
        </p:blipFill>
        <p:spPr>
          <a:xfrm>
            <a:off x="322532" y="2814071"/>
            <a:ext cx="914400" cy="914400"/>
          </a:xfrm>
          <a:prstGeom prst="rect">
            <a:avLst/>
          </a:prstGeom>
          <a:noFill/>
          <a:ln>
            <a:noFill/>
          </a:ln>
        </p:spPr>
      </p:pic>
      <p:pic>
        <p:nvPicPr>
          <p:cNvPr id="924" name="Google Shape;924;p25"/>
          <p:cNvPicPr preferRelativeResize="0"/>
          <p:nvPr/>
        </p:nvPicPr>
        <p:blipFill rotWithShape="1">
          <a:blip r:embed="rId4">
            <a:alphaModFix/>
          </a:blip>
          <a:srcRect/>
          <a:stretch/>
        </p:blipFill>
        <p:spPr>
          <a:xfrm>
            <a:off x="6495695" y="580963"/>
            <a:ext cx="605015" cy="60728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26"/>
          <p:cNvSpPr txBox="1">
            <a:spLocks noGrp="1"/>
          </p:cNvSpPr>
          <p:nvPr>
            <p:ph type="title"/>
          </p:nvPr>
        </p:nvSpPr>
        <p:spPr>
          <a:xfrm>
            <a:off x="457200" y="1846375"/>
            <a:ext cx="11130900" cy="2743200"/>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rgbClr val="009ADE"/>
              </a:buClr>
              <a:buSzPts val="4000"/>
              <a:buFont typeface="Calibri"/>
              <a:buNone/>
            </a:pPr>
            <a:r>
              <a:rPr lang="en-US"/>
              <a:t>3. Establish or strengthen an RMNCAH/CAH working group</a:t>
            </a:r>
            <a:endParaRPr/>
          </a:p>
        </p:txBody>
      </p:sp>
      <p:sp>
        <p:nvSpPr>
          <p:cNvPr id="930" name="Google Shape;930;p2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27"/>
          <p:cNvSpPr txBox="1">
            <a:spLocks noGrp="1"/>
          </p:cNvSpPr>
          <p:nvPr>
            <p:ph type="title"/>
          </p:nvPr>
        </p:nvSpPr>
        <p:spPr>
          <a:xfrm>
            <a:off x="457200" y="685800"/>
            <a:ext cx="10799379"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Establish or strengthen an RMNCAH/CAH working group </a:t>
            </a:r>
            <a:endParaRPr/>
          </a:p>
        </p:txBody>
      </p:sp>
      <p:sp>
        <p:nvSpPr>
          <p:cNvPr id="937" name="Google Shape;937;p27"/>
          <p:cNvSpPr txBox="1">
            <a:spLocks noGrp="1"/>
          </p:cNvSpPr>
          <p:nvPr>
            <p:ph type="body" idx="1"/>
          </p:nvPr>
        </p:nvSpPr>
        <p:spPr>
          <a:xfrm>
            <a:off x="457200" y="1597572"/>
            <a:ext cx="11366938" cy="4112349"/>
          </a:xfrm>
          <a:prstGeom prst="rect">
            <a:avLst/>
          </a:prstGeom>
          <a:noFill/>
          <a:ln>
            <a:noFill/>
          </a:ln>
        </p:spPr>
        <p:txBody>
          <a:bodyPr spcFirstLastPara="1" wrap="square" lIns="0" tIns="0" rIns="0" bIns="0" anchor="t" anchorCtr="0">
            <a:normAutofit lnSpcReduction="10000"/>
          </a:bodyPr>
          <a:lstStyle/>
          <a:p>
            <a:pPr marL="457200" lvl="0" indent="-342900" algn="l" rtl="0">
              <a:lnSpc>
                <a:spcPct val="100000"/>
              </a:lnSpc>
              <a:spcBef>
                <a:spcPts val="1000"/>
              </a:spcBef>
              <a:spcAft>
                <a:spcPts val="0"/>
              </a:spcAft>
              <a:buSzPts val="1800"/>
              <a:buFont typeface="Arial"/>
              <a:buChar char="•"/>
            </a:pPr>
            <a:r>
              <a:rPr lang="en-US" sz="2000" b="1" i="0"/>
              <a:t>Importance of interagency RMNCAH/CAH working group</a:t>
            </a:r>
            <a:r>
              <a:rPr lang="en-US" sz="2000" i="0"/>
              <a:t>: </a:t>
            </a:r>
            <a:r>
              <a:rPr lang="en-US" sz="2000"/>
              <a:t>e</a:t>
            </a:r>
            <a:r>
              <a:rPr lang="en-US" sz="2000" i="0"/>
              <a:t>ssential for effective and cooperative integration of </a:t>
            </a:r>
            <a:r>
              <a:rPr lang="en-US" sz="2000"/>
              <a:t>RMNCAH/CAH</a:t>
            </a:r>
            <a:r>
              <a:rPr lang="en-US" sz="2000" i="0"/>
              <a:t> activities into humanitarian action</a:t>
            </a:r>
            <a:endParaRPr/>
          </a:p>
          <a:p>
            <a:pPr marL="457200" lvl="0" indent="-342900" algn="l" rtl="0">
              <a:lnSpc>
                <a:spcPct val="100000"/>
              </a:lnSpc>
              <a:spcBef>
                <a:spcPts val="1000"/>
              </a:spcBef>
              <a:spcAft>
                <a:spcPts val="0"/>
              </a:spcAft>
              <a:buSzPts val="1800"/>
              <a:buFont typeface="Arial"/>
              <a:buChar char="•"/>
            </a:pPr>
            <a:r>
              <a:rPr lang="en-US" sz="2000" i="0"/>
              <a:t>Should operate under the </a:t>
            </a:r>
            <a:r>
              <a:rPr lang="en-US" sz="2000" b="1" i="0"/>
              <a:t>health cluster</a:t>
            </a:r>
            <a:endParaRPr/>
          </a:p>
          <a:p>
            <a:pPr marL="457200" lvl="0" indent="-342900" algn="l" rtl="0">
              <a:lnSpc>
                <a:spcPct val="100000"/>
              </a:lnSpc>
              <a:spcBef>
                <a:spcPts val="1000"/>
              </a:spcBef>
              <a:spcAft>
                <a:spcPts val="0"/>
              </a:spcAft>
              <a:buSzPts val="1800"/>
              <a:buFont typeface="Arial"/>
              <a:buChar char="•"/>
            </a:pPr>
            <a:r>
              <a:rPr lang="en-US" sz="2000" b="1" i="0"/>
              <a:t>WHO and MoH are accountable </a:t>
            </a:r>
            <a:r>
              <a:rPr lang="en-US" sz="2000" i="0"/>
              <a:t>for RMNCAH/CAH activities and should nominate a leading agency(ies) for the working group</a:t>
            </a:r>
            <a:endParaRPr/>
          </a:p>
          <a:p>
            <a:pPr marL="457200" lvl="0" indent="-342900" algn="l" rtl="0">
              <a:lnSpc>
                <a:spcPct val="100000"/>
              </a:lnSpc>
              <a:spcBef>
                <a:spcPts val="1000"/>
              </a:spcBef>
              <a:spcAft>
                <a:spcPts val="0"/>
              </a:spcAft>
              <a:buSzPts val="1800"/>
              <a:buFont typeface="Calibri"/>
              <a:buChar char="•"/>
            </a:pPr>
            <a:r>
              <a:rPr lang="en-US" sz="2000" i="0"/>
              <a:t>Can be led by government bodies, local or international NGOs, or UN agencies collaborating effectively with MoH</a:t>
            </a:r>
            <a:endParaRPr/>
          </a:p>
          <a:p>
            <a:pPr marL="457200" lvl="0" indent="-342900" algn="l" rtl="0">
              <a:lnSpc>
                <a:spcPct val="100000"/>
              </a:lnSpc>
              <a:spcBef>
                <a:spcPts val="1000"/>
              </a:spcBef>
              <a:spcAft>
                <a:spcPts val="0"/>
              </a:spcAft>
              <a:buSzPts val="1800"/>
              <a:buFont typeface="Arial"/>
              <a:buChar char="•"/>
            </a:pPr>
            <a:r>
              <a:rPr lang="en-US" sz="2000" i="0"/>
              <a:t>Include members from </a:t>
            </a:r>
            <a:r>
              <a:rPr lang="en-US" sz="2000" b="1" i="0"/>
              <a:t>various sectors/clusters </a:t>
            </a:r>
            <a:r>
              <a:rPr lang="en-US" sz="2000" i="0"/>
              <a:t>(nutrition, protection, WASH, education) due to cross-cutting issues related to child and adolescent health</a:t>
            </a:r>
            <a:endParaRPr/>
          </a:p>
          <a:p>
            <a:pPr marL="457200" lvl="0" indent="-342900" algn="l" rtl="0">
              <a:lnSpc>
                <a:spcPct val="100000"/>
              </a:lnSpc>
              <a:spcBef>
                <a:spcPts val="1000"/>
              </a:spcBef>
              <a:spcAft>
                <a:spcPts val="0"/>
              </a:spcAft>
              <a:buSzPts val="1800"/>
              <a:buFont typeface="Arial"/>
              <a:buChar char="•"/>
            </a:pPr>
            <a:r>
              <a:rPr lang="en-US" sz="2000" i="0"/>
              <a:t>Important to </a:t>
            </a:r>
            <a:r>
              <a:rPr lang="en-US" sz="2000" b="1" i="0"/>
              <a:t>coordinate activities locally and provide feedback</a:t>
            </a:r>
            <a:r>
              <a:rPr lang="en-US" sz="2000" i="0"/>
              <a:t>, linked to both local health authorities and the national RMNCAH/CAH working group</a:t>
            </a:r>
            <a:endParaRPr/>
          </a:p>
          <a:p>
            <a:pPr marL="457200" lvl="0" indent="-228600" algn="l" rtl="0">
              <a:lnSpc>
                <a:spcPct val="100000"/>
              </a:lnSpc>
              <a:spcBef>
                <a:spcPts val="1000"/>
              </a:spcBef>
              <a:spcAft>
                <a:spcPts val="0"/>
              </a:spcAft>
              <a:buClr>
                <a:schemeClr val="dk1"/>
              </a:buClr>
              <a:buSzPts val="1800"/>
              <a:buNone/>
            </a:pPr>
            <a:endParaRPr sz="1800"/>
          </a:p>
        </p:txBody>
      </p:sp>
      <p:sp>
        <p:nvSpPr>
          <p:cNvPr id="938" name="Google Shape;938;p2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205C"/>
              </a:buClr>
              <a:buSzPts val="900"/>
              <a:buFont typeface="Calibri"/>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28"/>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actions – working group</a:t>
            </a:r>
            <a:endParaRPr/>
          </a:p>
        </p:txBody>
      </p:sp>
      <p:grpSp>
        <p:nvGrpSpPr>
          <p:cNvPr id="945" name="Google Shape;945;p28"/>
          <p:cNvGrpSpPr/>
          <p:nvPr/>
        </p:nvGrpSpPr>
        <p:grpSpPr>
          <a:xfrm>
            <a:off x="1187542" y="1397875"/>
            <a:ext cx="10501086" cy="4587025"/>
            <a:chOff x="0" y="0"/>
            <a:chExt cx="10501086" cy="4587025"/>
          </a:xfrm>
        </p:grpSpPr>
        <p:sp>
          <p:nvSpPr>
            <p:cNvPr id="946" name="Google Shape;946;p28"/>
            <p:cNvSpPr/>
            <p:nvPr/>
          </p:nvSpPr>
          <p:spPr>
            <a:xfrm>
              <a:off x="0" y="0"/>
              <a:ext cx="10501086" cy="1040227"/>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8"/>
            <p:cNvSpPr txBox="1"/>
            <p:nvPr/>
          </p:nvSpPr>
          <p:spPr>
            <a:xfrm>
              <a:off x="50780" y="50780"/>
              <a:ext cx="10399526" cy="938667"/>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1" i="0">
                  <a:solidFill>
                    <a:schemeClr val="lt1"/>
                  </a:solidFill>
                  <a:latin typeface="Calibri"/>
                  <a:ea typeface="Calibri"/>
                  <a:cs typeface="Calibri"/>
                  <a:sym typeface="Calibri"/>
                </a:rPr>
                <a:t>Identify lead agency(ies) </a:t>
              </a:r>
              <a:r>
                <a:rPr lang="en-US" sz="1800" b="0" i="0">
                  <a:solidFill>
                    <a:schemeClr val="lt1"/>
                  </a:solidFill>
                  <a:latin typeface="Calibri"/>
                  <a:ea typeface="Calibri"/>
                  <a:cs typeface="Calibri"/>
                  <a:sym typeface="Calibri"/>
                </a:rPr>
                <a:t>to lead the RMNCAH/CAH working group</a:t>
              </a:r>
              <a:endParaRPr sz="1800">
                <a:solidFill>
                  <a:schemeClr val="lt1"/>
                </a:solidFill>
                <a:latin typeface="Calibri"/>
                <a:ea typeface="Calibri"/>
                <a:cs typeface="Calibri"/>
                <a:sym typeface="Calibri"/>
              </a:endParaRPr>
            </a:p>
          </p:txBody>
        </p:sp>
        <p:sp>
          <p:nvSpPr>
            <p:cNvPr id="948" name="Google Shape;948;p28"/>
            <p:cNvSpPr/>
            <p:nvPr/>
          </p:nvSpPr>
          <p:spPr>
            <a:xfrm>
              <a:off x="0" y="1100898"/>
              <a:ext cx="10501086" cy="142857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txBox="1"/>
            <p:nvPr/>
          </p:nvSpPr>
          <p:spPr>
            <a:xfrm>
              <a:off x="69737" y="1170635"/>
              <a:ext cx="10361612" cy="1289096"/>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FFFFFF"/>
                </a:buClr>
                <a:buSzPts val="1700"/>
                <a:buFont typeface="Calibri"/>
                <a:buNone/>
              </a:pPr>
              <a:r>
                <a:rPr lang="en-US" sz="1700" b="1" i="0">
                  <a:solidFill>
                    <a:srgbClr val="FFFFFF"/>
                  </a:solidFill>
                  <a:latin typeface="Calibri"/>
                  <a:ea typeface="Calibri"/>
                  <a:cs typeface="Calibri"/>
                  <a:sym typeface="Calibri"/>
                </a:rPr>
                <a:t>Establish working group at your level</a:t>
              </a:r>
              <a:br>
                <a:rPr lang="en-US" sz="1700" b="0" i="0">
                  <a:solidFill>
                    <a:schemeClr val="lt1"/>
                  </a:solidFill>
                  <a:latin typeface="Calibri"/>
                  <a:ea typeface="Calibri"/>
                  <a:cs typeface="Calibri"/>
                  <a:sym typeface="Calibri"/>
                </a:rPr>
              </a:br>
              <a:r>
                <a:rPr lang="en-US" sz="1700" b="0" i="0">
                  <a:solidFill>
                    <a:schemeClr val="lt1"/>
                  </a:solidFill>
                  <a:latin typeface="Calibri"/>
                  <a:ea typeface="Calibri"/>
                  <a:cs typeface="Calibri"/>
                  <a:sym typeface="Calibri"/>
                </a:rPr>
                <a:t>- Determine composition, including civil society members and young people</a:t>
              </a:r>
              <a:endParaRPr/>
            </a:p>
            <a:p>
              <a:pPr marL="0" marR="0" lvl="0" indent="0" algn="l" rtl="0">
                <a:lnSpc>
                  <a:spcPct val="90000"/>
                </a:lnSpc>
                <a:spcBef>
                  <a:spcPts val="595"/>
                </a:spcBef>
                <a:spcAft>
                  <a:spcPts val="0"/>
                </a:spcAft>
                <a:buClr>
                  <a:schemeClr val="lt1"/>
                </a:buClr>
                <a:buSzPts val="1700"/>
                <a:buFont typeface="Calibri"/>
                <a:buNone/>
              </a:pPr>
              <a:r>
                <a:rPr lang="en-US" sz="1700">
                  <a:solidFill>
                    <a:schemeClr val="lt1"/>
                  </a:solidFill>
                  <a:latin typeface="Calibri"/>
                  <a:ea typeface="Calibri"/>
                  <a:cs typeface="Calibri"/>
                  <a:sym typeface="Calibri"/>
                </a:rPr>
                <a:t>- Develop ToRs and roles</a:t>
              </a:r>
              <a:endParaRPr/>
            </a:p>
            <a:p>
              <a:pPr marL="0" marR="0" lvl="0" indent="0" algn="l" rtl="0">
                <a:lnSpc>
                  <a:spcPct val="90000"/>
                </a:lnSpc>
                <a:spcBef>
                  <a:spcPts val="595"/>
                </a:spcBef>
                <a:spcAft>
                  <a:spcPts val="0"/>
                </a:spcAft>
                <a:buClr>
                  <a:schemeClr val="lt1"/>
                </a:buClr>
                <a:buSzPts val="1700"/>
                <a:buFont typeface="Calibri"/>
                <a:buNone/>
              </a:pPr>
              <a:r>
                <a:rPr lang="en-US" sz="1700">
                  <a:solidFill>
                    <a:schemeClr val="lt1"/>
                  </a:solidFill>
                  <a:latin typeface="Calibri"/>
                  <a:ea typeface="Calibri"/>
                  <a:cs typeface="Calibri"/>
                  <a:sym typeface="Calibri"/>
                </a:rPr>
                <a:t>- </a:t>
              </a:r>
              <a:r>
                <a:rPr lang="en-US" sz="1700" b="0" i="0">
                  <a:solidFill>
                    <a:schemeClr val="lt1"/>
                  </a:solidFill>
                  <a:latin typeface="Calibri"/>
                  <a:ea typeface="Calibri"/>
                  <a:cs typeface="Calibri"/>
                  <a:sym typeface="Calibri"/>
                </a:rPr>
                <a:t>Develop a plan for working group meetings, communication, and coordination with other humanitarian responders</a:t>
              </a:r>
              <a:endParaRPr sz="1700">
                <a:solidFill>
                  <a:schemeClr val="lt1"/>
                </a:solidFill>
                <a:latin typeface="Calibri"/>
                <a:ea typeface="Calibri"/>
                <a:cs typeface="Calibri"/>
                <a:sym typeface="Calibri"/>
              </a:endParaRPr>
            </a:p>
          </p:txBody>
        </p:sp>
        <p:sp>
          <p:nvSpPr>
            <p:cNvPr id="950" name="Google Shape;950;p28"/>
            <p:cNvSpPr/>
            <p:nvPr/>
          </p:nvSpPr>
          <p:spPr>
            <a:xfrm>
              <a:off x="0" y="2624508"/>
              <a:ext cx="10501086" cy="900456"/>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8"/>
            <p:cNvSpPr txBox="1"/>
            <p:nvPr/>
          </p:nvSpPr>
          <p:spPr>
            <a:xfrm>
              <a:off x="43957" y="2668465"/>
              <a:ext cx="10413172" cy="812542"/>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1" i="0">
                  <a:solidFill>
                    <a:schemeClr val="lt1"/>
                  </a:solidFill>
                  <a:latin typeface="Calibri"/>
                  <a:ea typeface="Calibri"/>
                  <a:cs typeface="Calibri"/>
                  <a:sym typeface="Calibri"/>
                </a:rPr>
                <a:t>Liaise with stakeholders</a:t>
              </a:r>
              <a:br>
                <a:rPr lang="en-US" sz="1800" b="0" i="0">
                  <a:solidFill>
                    <a:schemeClr val="lt1"/>
                  </a:solidFill>
                  <a:latin typeface="Calibri"/>
                  <a:ea typeface="Calibri"/>
                  <a:cs typeface="Calibri"/>
                  <a:sym typeface="Calibri"/>
                </a:rPr>
              </a:br>
              <a:r>
                <a:rPr lang="en-US" sz="1800" b="0" i="0">
                  <a:solidFill>
                    <a:schemeClr val="lt1"/>
                  </a:solidFill>
                  <a:latin typeface="Calibri"/>
                  <a:ea typeface="Calibri"/>
                  <a:cs typeface="Calibri"/>
                  <a:sym typeface="Calibri"/>
                </a:rPr>
                <a:t>- Clarify roles and integrate RMNC</a:t>
              </a:r>
              <a:r>
                <a:rPr lang="en-US" sz="1800">
                  <a:solidFill>
                    <a:schemeClr val="lt1"/>
                  </a:solidFill>
                  <a:latin typeface="Calibri"/>
                  <a:ea typeface="Calibri"/>
                  <a:cs typeface="Calibri"/>
                  <a:sym typeface="Calibri"/>
                </a:rPr>
                <a:t>AH/</a:t>
              </a:r>
              <a:r>
                <a:rPr lang="en-US" sz="1800" b="0" i="0">
                  <a:solidFill>
                    <a:schemeClr val="lt1"/>
                  </a:solidFill>
                  <a:latin typeface="Calibri"/>
                  <a:ea typeface="Calibri"/>
                  <a:cs typeface="Calibri"/>
                  <a:sym typeface="Calibri"/>
                </a:rPr>
                <a:t>CAH priorities into the humanitarian response plan</a:t>
              </a:r>
              <a:endParaRPr sz="1800">
                <a:solidFill>
                  <a:schemeClr val="lt1"/>
                </a:solidFill>
                <a:latin typeface="Calibri"/>
                <a:ea typeface="Calibri"/>
                <a:cs typeface="Calibri"/>
                <a:sym typeface="Calibri"/>
              </a:endParaRPr>
            </a:p>
          </p:txBody>
        </p:sp>
        <p:sp>
          <p:nvSpPr>
            <p:cNvPr id="952" name="Google Shape;952;p28"/>
            <p:cNvSpPr/>
            <p:nvPr/>
          </p:nvSpPr>
          <p:spPr>
            <a:xfrm>
              <a:off x="0" y="3660369"/>
              <a:ext cx="10501086" cy="926656"/>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8"/>
            <p:cNvSpPr txBox="1"/>
            <p:nvPr/>
          </p:nvSpPr>
          <p:spPr>
            <a:xfrm>
              <a:off x="45236" y="3705605"/>
              <a:ext cx="10410614" cy="836184"/>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1" i="0">
                  <a:solidFill>
                    <a:schemeClr val="lt1"/>
                  </a:solidFill>
                  <a:latin typeface="Calibri"/>
                  <a:ea typeface="Calibri"/>
                  <a:cs typeface="Calibri"/>
                  <a:sym typeface="Calibri"/>
                </a:rPr>
                <a:t>Engage partners and contribute updates</a:t>
              </a:r>
              <a:br>
                <a:rPr lang="en-US" sz="1800" b="1" i="0">
                  <a:solidFill>
                    <a:schemeClr val="lt1"/>
                  </a:solidFill>
                  <a:latin typeface="Calibri"/>
                  <a:ea typeface="Calibri"/>
                  <a:cs typeface="Calibri"/>
                  <a:sym typeface="Calibri"/>
                </a:rPr>
              </a:br>
              <a:r>
                <a:rPr lang="en-US" sz="1800" b="1" i="0">
                  <a:solidFill>
                    <a:schemeClr val="lt1"/>
                  </a:solidFill>
                  <a:latin typeface="Calibri"/>
                  <a:ea typeface="Calibri"/>
                  <a:cs typeface="Calibri"/>
                  <a:sym typeface="Calibri"/>
                </a:rPr>
                <a:t>- </a:t>
              </a:r>
              <a:r>
                <a:rPr lang="en-US" sz="1800" b="0" i="0">
                  <a:solidFill>
                    <a:schemeClr val="lt1"/>
                  </a:solidFill>
                  <a:latin typeface="Calibri"/>
                  <a:ea typeface="Calibri"/>
                  <a:cs typeface="Calibri"/>
                  <a:sym typeface="Calibri"/>
                </a:rPr>
                <a:t>Meet regularly and contribute to health and other cluster/sector updates</a:t>
              </a:r>
              <a:endParaRPr sz="1800">
                <a:solidFill>
                  <a:schemeClr val="lt1"/>
                </a:solidFill>
                <a:latin typeface="Calibri"/>
                <a:ea typeface="Calibri"/>
                <a:cs typeface="Calibri"/>
                <a:sym typeface="Calibri"/>
              </a:endParaRPr>
            </a:p>
          </p:txBody>
        </p:sp>
      </p:grpSp>
      <p:sp>
        <p:nvSpPr>
          <p:cNvPr id="954" name="Google Shape;954;p2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29</a:t>
            </a:fld>
            <a:endParaRPr/>
          </a:p>
        </p:txBody>
      </p:sp>
      <p:pic>
        <p:nvPicPr>
          <p:cNvPr id="955" name="Google Shape;955;p28" descr="Speech outline"/>
          <p:cNvPicPr preferRelativeResize="0"/>
          <p:nvPr/>
        </p:nvPicPr>
        <p:blipFill rotWithShape="1">
          <a:blip r:embed="rId3">
            <a:alphaModFix/>
          </a:blip>
          <a:srcRect/>
          <a:stretch/>
        </p:blipFill>
        <p:spPr>
          <a:xfrm>
            <a:off x="150000" y="5076496"/>
            <a:ext cx="914400" cy="914400"/>
          </a:xfrm>
          <a:prstGeom prst="rect">
            <a:avLst/>
          </a:prstGeom>
          <a:noFill/>
          <a:ln>
            <a:noFill/>
          </a:ln>
        </p:spPr>
      </p:pic>
      <p:pic>
        <p:nvPicPr>
          <p:cNvPr id="956" name="Google Shape;956;p28" descr="Schoolhouse outline"/>
          <p:cNvPicPr preferRelativeResize="0"/>
          <p:nvPr/>
        </p:nvPicPr>
        <p:blipFill rotWithShape="1">
          <a:blip r:embed="rId4">
            <a:alphaModFix/>
          </a:blip>
          <a:srcRect/>
          <a:stretch/>
        </p:blipFill>
        <p:spPr>
          <a:xfrm>
            <a:off x="150000" y="1397875"/>
            <a:ext cx="914400" cy="914400"/>
          </a:xfrm>
          <a:prstGeom prst="rect">
            <a:avLst/>
          </a:prstGeom>
          <a:noFill/>
          <a:ln>
            <a:noFill/>
          </a:ln>
        </p:spPr>
      </p:pic>
      <p:pic>
        <p:nvPicPr>
          <p:cNvPr id="957" name="Google Shape;957;p28" descr="Signature outline"/>
          <p:cNvPicPr preferRelativeResize="0"/>
          <p:nvPr/>
        </p:nvPicPr>
        <p:blipFill rotWithShape="1">
          <a:blip r:embed="rId5">
            <a:alphaModFix/>
          </a:blip>
          <a:srcRect/>
          <a:stretch/>
        </p:blipFill>
        <p:spPr>
          <a:xfrm>
            <a:off x="150000" y="2616058"/>
            <a:ext cx="914400" cy="914400"/>
          </a:xfrm>
          <a:prstGeom prst="rect">
            <a:avLst/>
          </a:prstGeom>
          <a:noFill/>
          <a:ln>
            <a:noFill/>
          </a:ln>
        </p:spPr>
      </p:pic>
      <p:pic>
        <p:nvPicPr>
          <p:cNvPr id="958" name="Google Shape;958;p28" descr="Handshake outline"/>
          <p:cNvPicPr preferRelativeResize="0"/>
          <p:nvPr/>
        </p:nvPicPr>
        <p:blipFill rotWithShape="1">
          <a:blip r:embed="rId6">
            <a:alphaModFix/>
          </a:blip>
          <a:srcRect/>
          <a:stretch/>
        </p:blipFill>
        <p:spPr>
          <a:xfrm>
            <a:off x="150000" y="3941126"/>
            <a:ext cx="914400" cy="914400"/>
          </a:xfrm>
          <a:prstGeom prst="rect">
            <a:avLst/>
          </a:prstGeom>
          <a:noFill/>
          <a:ln>
            <a:noFill/>
          </a:ln>
        </p:spPr>
      </p:pic>
      <p:pic>
        <p:nvPicPr>
          <p:cNvPr id="959" name="Google Shape;959;p28"/>
          <p:cNvPicPr preferRelativeResize="0"/>
          <p:nvPr/>
        </p:nvPicPr>
        <p:blipFill rotWithShape="1">
          <a:blip r:embed="rId7">
            <a:alphaModFix/>
          </a:blip>
          <a:srcRect t="8637"/>
          <a:stretch/>
        </p:blipFill>
        <p:spPr>
          <a:xfrm>
            <a:off x="5086209" y="510934"/>
            <a:ext cx="1009791" cy="7833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g2ad6f70c90a_0_0"/>
          <p:cNvSpPr txBox="1">
            <a:spLocks noGrp="1"/>
          </p:cNvSpPr>
          <p:nvPr>
            <p:ph type="title"/>
          </p:nvPr>
        </p:nvSpPr>
        <p:spPr>
          <a:xfrm>
            <a:off x="457200" y="685800"/>
            <a:ext cx="11277600" cy="1005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How to use the guide</a:t>
            </a:r>
            <a:endParaRPr>
              <a:solidFill>
                <a:srgbClr val="C00000"/>
              </a:solidFill>
            </a:endParaRPr>
          </a:p>
        </p:txBody>
      </p:sp>
      <p:sp>
        <p:nvSpPr>
          <p:cNvPr id="674" name="Google Shape;674;g2ad6f70c90a_0_0"/>
          <p:cNvSpPr txBox="1">
            <a:spLocks noGrp="1"/>
          </p:cNvSpPr>
          <p:nvPr>
            <p:ph type="body" idx="1"/>
          </p:nvPr>
        </p:nvSpPr>
        <p:spPr>
          <a:xfrm>
            <a:off x="457200" y="1825625"/>
            <a:ext cx="11277600" cy="3884400"/>
          </a:xfrm>
          <a:prstGeom prst="rect">
            <a:avLst/>
          </a:prstGeom>
          <a:noFill/>
          <a:ln>
            <a:noFill/>
          </a:ln>
        </p:spPr>
        <p:txBody>
          <a:bodyPr spcFirstLastPara="1" wrap="square" lIns="0" tIns="0" rIns="0" bIns="0" anchor="t" anchorCtr="0">
            <a:normAutofit/>
          </a:bodyPr>
          <a:lstStyle/>
          <a:p>
            <a:pPr marL="544068" marR="0" lvl="1" indent="-342900" algn="l" rtl="0">
              <a:lnSpc>
                <a:spcPct val="90000"/>
              </a:lnSpc>
              <a:spcBef>
                <a:spcPts val="0"/>
              </a:spcBef>
              <a:spcAft>
                <a:spcPts val="0"/>
              </a:spcAft>
              <a:buClr>
                <a:srgbClr val="009ADE"/>
              </a:buClr>
              <a:buSzPts val="2000"/>
              <a:buFont typeface="Calibri"/>
              <a:buAutoNum type="alphaUcPeriod"/>
            </a:pPr>
            <a:r>
              <a:rPr lang="en-US" sz="2000" b="1" i="0" u="none" strike="noStrike" cap="none">
                <a:latin typeface="Calibri"/>
                <a:ea typeface="Calibri"/>
                <a:cs typeface="Calibri"/>
                <a:sym typeface="Calibri"/>
              </a:rPr>
              <a:t>Get familiar with the entire guide</a:t>
            </a:r>
            <a:endParaRPr/>
          </a:p>
          <a:p>
            <a:pPr marL="544068" marR="0" lvl="1" indent="-342900" algn="l" rtl="0">
              <a:lnSpc>
                <a:spcPct val="90000"/>
              </a:lnSpc>
              <a:spcBef>
                <a:spcPts val="600"/>
              </a:spcBef>
              <a:spcAft>
                <a:spcPts val="0"/>
              </a:spcAft>
              <a:buClr>
                <a:srgbClr val="009ADE"/>
              </a:buClr>
              <a:buSzPts val="2000"/>
              <a:buFont typeface="Calibri"/>
              <a:buAutoNum type="alphaUcPeriod"/>
            </a:pPr>
            <a:r>
              <a:rPr lang="en-US" sz="2000" b="1"/>
              <a:t>Identify areas most useful for your team </a:t>
            </a:r>
            <a:r>
              <a:rPr lang="en-US" sz="2000" b="0" i="0" u="none" strike="noStrike" cap="none">
                <a:latin typeface="Calibri"/>
                <a:ea typeface="Calibri"/>
                <a:cs typeface="Calibri"/>
                <a:sym typeface="Calibri"/>
              </a:rPr>
              <a:t>(usually coordinate)</a:t>
            </a:r>
            <a:endParaRPr/>
          </a:p>
          <a:p>
            <a:pPr marL="544068" marR="0" lvl="1" indent="-342900" algn="l" rtl="0">
              <a:lnSpc>
                <a:spcPct val="90000"/>
              </a:lnSpc>
              <a:spcBef>
                <a:spcPts val="600"/>
              </a:spcBef>
              <a:spcAft>
                <a:spcPts val="0"/>
              </a:spcAft>
              <a:buClr>
                <a:srgbClr val="009ADE"/>
              </a:buClr>
              <a:buSzPts val="2000"/>
              <a:buFont typeface="Calibri"/>
              <a:buAutoNum type="alphaUcPeriod"/>
            </a:pPr>
            <a:r>
              <a:rPr lang="en-US" sz="2000" b="1"/>
              <a:t>Review key actions and s</a:t>
            </a:r>
            <a:r>
              <a:rPr lang="en-US" sz="2000" b="1" i="0" u="none" strike="noStrike" cap="none">
                <a:latin typeface="Calibri"/>
                <a:ea typeface="Calibri"/>
                <a:cs typeface="Calibri"/>
                <a:sym typeface="Calibri"/>
              </a:rPr>
              <a:t>tep by step approach to address the </a:t>
            </a:r>
            <a:r>
              <a:rPr lang="en-US" sz="2000" b="1"/>
              <a:t>k</a:t>
            </a:r>
            <a:r>
              <a:rPr lang="en-US" sz="2000" b="1" i="0" u="none" strike="noStrike" cap="none">
                <a:latin typeface="Calibri"/>
                <a:ea typeface="Calibri"/>
                <a:cs typeface="Calibri"/>
                <a:sym typeface="Calibri"/>
              </a:rPr>
              <a:t>ey </a:t>
            </a:r>
            <a:r>
              <a:rPr lang="en-US" sz="2000" b="1"/>
              <a:t>a</a:t>
            </a:r>
            <a:r>
              <a:rPr lang="en-US" sz="2000" b="1" i="0" u="none" strike="noStrike" cap="none">
                <a:latin typeface="Calibri"/>
                <a:ea typeface="Calibri"/>
                <a:cs typeface="Calibri"/>
                <a:sym typeface="Calibri"/>
              </a:rPr>
              <a:t>ctions (to the best of your ability)</a:t>
            </a:r>
            <a:endParaRPr/>
          </a:p>
          <a:p>
            <a:pPr marL="544068" marR="0" lvl="1" indent="-342900" algn="l" rtl="0">
              <a:lnSpc>
                <a:spcPct val="90000"/>
              </a:lnSpc>
              <a:spcBef>
                <a:spcPts val="600"/>
              </a:spcBef>
              <a:spcAft>
                <a:spcPts val="0"/>
              </a:spcAft>
              <a:buClr>
                <a:srgbClr val="009ADE"/>
              </a:buClr>
              <a:buSzPts val="2000"/>
              <a:buFont typeface="Calibri"/>
              <a:buAutoNum type="alphaUcPeriod"/>
            </a:pPr>
            <a:r>
              <a:rPr lang="en-US" sz="2000" b="1" i="0" u="none" strike="noStrike" cap="none">
                <a:latin typeface="Calibri"/>
                <a:ea typeface="Calibri"/>
                <a:cs typeface="Calibri"/>
                <a:sym typeface="Calibri"/>
              </a:rPr>
              <a:t>Repeat the cycle, each time addressing things more fully</a:t>
            </a:r>
            <a:endParaRPr/>
          </a:p>
          <a:p>
            <a:pPr marL="566928" marR="0" lvl="2" indent="-182879" algn="l" rtl="0">
              <a:lnSpc>
                <a:spcPct val="90000"/>
              </a:lnSpc>
              <a:spcBef>
                <a:spcPts val="600"/>
              </a:spcBef>
              <a:spcAft>
                <a:spcPts val="0"/>
              </a:spcAft>
              <a:buClr>
                <a:srgbClr val="009ADE"/>
              </a:buClr>
              <a:buSzPts val="1600"/>
              <a:buFont typeface="Arial"/>
              <a:buChar char="•"/>
            </a:pPr>
            <a:r>
              <a:rPr lang="en-US" sz="1600" b="0" i="0" u="none" strike="noStrike" cap="none">
                <a:latin typeface="Calibri"/>
                <a:ea typeface="Calibri"/>
                <a:cs typeface="Calibri"/>
                <a:sym typeface="Calibri"/>
              </a:rPr>
              <a:t>Work through the entire guide in preparation for an emergency</a:t>
            </a:r>
            <a:endParaRPr/>
          </a:p>
          <a:p>
            <a:pPr marL="566928" marR="0" lvl="2" indent="-182879" algn="l" rtl="0">
              <a:lnSpc>
                <a:spcPct val="90000"/>
              </a:lnSpc>
              <a:spcBef>
                <a:spcPts val="600"/>
              </a:spcBef>
              <a:spcAft>
                <a:spcPts val="0"/>
              </a:spcAft>
              <a:buClr>
                <a:srgbClr val="009ADE"/>
              </a:buClr>
              <a:buSzPts val="1600"/>
              <a:buFont typeface="Arial"/>
              <a:buChar char="•"/>
            </a:pPr>
            <a:r>
              <a:rPr lang="en-US" sz="1600" b="0" i="0" u="none" strike="noStrike" cap="none">
                <a:latin typeface="Calibri"/>
                <a:ea typeface="Calibri"/>
                <a:cs typeface="Calibri"/>
                <a:sym typeface="Calibri"/>
              </a:rPr>
              <a:t>Quickly work through the guide in the first month of an emergency, then systematically revisit all the sections over the next 3-6 months.</a:t>
            </a:r>
            <a:endParaRPr/>
          </a:p>
          <a:p>
            <a:pPr marL="566928" marR="0" lvl="2" indent="-182879" algn="l" rtl="0">
              <a:lnSpc>
                <a:spcPct val="90000"/>
              </a:lnSpc>
              <a:spcBef>
                <a:spcPts val="600"/>
              </a:spcBef>
              <a:spcAft>
                <a:spcPts val="0"/>
              </a:spcAft>
              <a:buClr>
                <a:srgbClr val="009ADE"/>
              </a:buClr>
              <a:buSzPts val="1600"/>
              <a:buFont typeface="Arial"/>
              <a:buChar char="•"/>
            </a:pPr>
            <a:r>
              <a:rPr lang="en-US" sz="1600" b="0" i="0" u="none" strike="noStrike" cap="none">
                <a:latin typeface="Calibri"/>
                <a:ea typeface="Calibri"/>
                <a:cs typeface="Calibri"/>
                <a:sym typeface="Calibri"/>
              </a:rPr>
              <a:t>Systematically review all of the guide every 6 months during a protracted emergency and into the recovery period.</a:t>
            </a:r>
            <a:endParaRPr/>
          </a:p>
          <a:p>
            <a:pPr marL="566928" marR="0" lvl="2" indent="-182879" algn="l" rtl="0">
              <a:lnSpc>
                <a:spcPct val="90000"/>
              </a:lnSpc>
              <a:spcBef>
                <a:spcPts val="600"/>
              </a:spcBef>
              <a:spcAft>
                <a:spcPts val="0"/>
              </a:spcAft>
              <a:buClr>
                <a:srgbClr val="009ADE"/>
              </a:buClr>
              <a:buSzPts val="1600"/>
              <a:buFont typeface="Arial"/>
              <a:buChar char="•"/>
            </a:pPr>
            <a:r>
              <a:rPr lang="en-US" sz="1600" b="0" i="0" u="none" strike="noStrike" cap="none">
                <a:latin typeface="Calibri"/>
                <a:ea typeface="Calibri"/>
                <a:cs typeface="Calibri"/>
                <a:sym typeface="Calibri"/>
              </a:rPr>
              <a:t>Use the Self-Assessment Progress Tracker (Annex 1) to track your improvement.</a:t>
            </a:r>
            <a:endParaRPr sz="1600" b="1" i="0" u="none" strike="noStrike" cap="none">
              <a:latin typeface="Calibri"/>
              <a:ea typeface="Calibri"/>
              <a:cs typeface="Calibri"/>
              <a:sym typeface="Calibri"/>
            </a:endParaRPr>
          </a:p>
          <a:p>
            <a:pPr marL="228600" lvl="0" indent="-139700" algn="l" rtl="0">
              <a:lnSpc>
                <a:spcPct val="100000"/>
              </a:lnSpc>
              <a:spcBef>
                <a:spcPts val="1400"/>
              </a:spcBef>
              <a:spcAft>
                <a:spcPts val="0"/>
              </a:spcAft>
              <a:buClr>
                <a:schemeClr val="dk1"/>
              </a:buClr>
              <a:buSzPts val="1400"/>
              <a:buNone/>
            </a:pPr>
            <a:endParaRPr/>
          </a:p>
        </p:txBody>
      </p:sp>
      <p:sp>
        <p:nvSpPr>
          <p:cNvPr id="675" name="Google Shape;675;g2ad6f70c90a_0_0"/>
          <p:cNvSpPr txBox="1">
            <a:spLocks noGrp="1"/>
          </p:cNvSpPr>
          <p:nvPr>
            <p:ph type="sldNum" idx="12"/>
          </p:nvPr>
        </p:nvSpPr>
        <p:spPr>
          <a:xfrm>
            <a:off x="11354764" y="6397384"/>
            <a:ext cx="380100" cy="3207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29"/>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indicators – working group</a:t>
            </a:r>
            <a:endParaRPr/>
          </a:p>
        </p:txBody>
      </p:sp>
      <p:sp>
        <p:nvSpPr>
          <p:cNvPr id="965" name="Google Shape;965;p29"/>
          <p:cNvSpPr txBox="1">
            <a:spLocks noGrp="1"/>
          </p:cNvSpPr>
          <p:nvPr>
            <p:ph type="body" idx="1"/>
          </p:nvPr>
        </p:nvSpPr>
        <p:spPr>
          <a:xfrm>
            <a:off x="1403201" y="1292772"/>
            <a:ext cx="9833429" cy="412005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2400"/>
              <a:buNone/>
            </a:pPr>
            <a:r>
              <a:rPr lang="en-US" sz="2400" b="0" i="0" u="none" strike="noStrike">
                <a:solidFill>
                  <a:srgbClr val="000000"/>
                </a:solidFill>
                <a:latin typeface="Corbel"/>
                <a:ea typeface="Corbel"/>
                <a:cs typeface="Corbel"/>
                <a:sym typeface="Corbel"/>
              </a:rPr>
              <a:t>At the onset of an emergency response, a national </a:t>
            </a:r>
            <a:r>
              <a:rPr lang="en-US" sz="2400" b="1" i="0" u="none" strike="noStrike">
                <a:solidFill>
                  <a:srgbClr val="000000"/>
                </a:solidFill>
                <a:latin typeface="Corbel"/>
                <a:ea typeface="Corbel"/>
                <a:cs typeface="Corbel"/>
                <a:sym typeface="Corbel"/>
              </a:rPr>
              <a:t>RMNCAH/CAH working group</a:t>
            </a:r>
            <a:r>
              <a:rPr lang="en-US" sz="2400" b="0" i="0" u="none" strike="noStrike">
                <a:solidFill>
                  <a:srgbClr val="000000"/>
                </a:solidFill>
                <a:latin typeface="Corbel"/>
                <a:ea typeface="Corbel"/>
                <a:cs typeface="Corbel"/>
                <a:sym typeface="Corbel"/>
              </a:rPr>
              <a:t> has been established (under the health cluster) with a nominated group lead and </a:t>
            </a:r>
            <a:r>
              <a:rPr lang="en-US" sz="2400" b="1" i="0" u="none" strike="noStrike">
                <a:solidFill>
                  <a:srgbClr val="000000"/>
                </a:solidFill>
                <a:latin typeface="Corbel"/>
                <a:ea typeface="Corbel"/>
                <a:cs typeface="Corbel"/>
                <a:sym typeface="Corbel"/>
              </a:rPr>
              <a:t>clear terms of reference</a:t>
            </a:r>
            <a:r>
              <a:rPr lang="en-US" sz="2400" b="0" i="0" u="none" strike="noStrike">
                <a:solidFill>
                  <a:srgbClr val="000000"/>
                </a:solidFill>
                <a:latin typeface="Corbel"/>
                <a:ea typeface="Corbel"/>
                <a:cs typeface="Corbel"/>
                <a:sym typeface="Corbel"/>
              </a:rPr>
              <a:t>. Subnational RMNCAH/CAH working groups have been established where needed. </a:t>
            </a:r>
            <a:endParaRPr/>
          </a:p>
          <a:p>
            <a:pPr marL="0" lvl="0" indent="0" algn="l" rtl="0">
              <a:lnSpc>
                <a:spcPct val="100000"/>
              </a:lnSpc>
              <a:spcBef>
                <a:spcPts val="1000"/>
              </a:spcBef>
              <a:spcAft>
                <a:spcPts val="0"/>
              </a:spcAft>
              <a:buClr>
                <a:schemeClr val="dk1"/>
              </a:buClr>
              <a:buSzPts val="2400"/>
              <a:buNone/>
            </a:pPr>
            <a:endParaRPr sz="2400" b="0" i="0" u="none" strike="noStrike">
              <a:solidFill>
                <a:srgbClr val="000000"/>
              </a:solidFill>
              <a:latin typeface="Corbel"/>
              <a:ea typeface="Corbel"/>
              <a:cs typeface="Corbel"/>
              <a:sym typeface="Corbel"/>
            </a:endParaRPr>
          </a:p>
          <a:p>
            <a:pPr marL="0" lvl="0" indent="0" algn="l" rtl="0">
              <a:lnSpc>
                <a:spcPct val="100000"/>
              </a:lnSpc>
              <a:spcBef>
                <a:spcPts val="1000"/>
              </a:spcBef>
              <a:spcAft>
                <a:spcPts val="0"/>
              </a:spcAft>
              <a:buClr>
                <a:srgbClr val="000000"/>
              </a:buClr>
              <a:buSzPts val="2400"/>
              <a:buNone/>
            </a:pPr>
            <a:r>
              <a:rPr lang="en-US" sz="2400" b="0" i="0" u="none" strike="noStrike">
                <a:solidFill>
                  <a:srgbClr val="000000"/>
                </a:solidFill>
                <a:latin typeface="Corbel"/>
                <a:ea typeface="Corbel"/>
                <a:cs typeface="Corbel"/>
                <a:sym typeface="Corbel"/>
              </a:rPr>
              <a:t>The RMNCAH/CAH working groups </a:t>
            </a:r>
            <a:r>
              <a:rPr lang="en-US" sz="2400" b="1" i="0" u="none" strike="noStrike">
                <a:solidFill>
                  <a:srgbClr val="000000"/>
                </a:solidFill>
                <a:latin typeface="Corbel"/>
                <a:ea typeface="Corbel"/>
                <a:cs typeface="Corbel"/>
                <a:sym typeface="Corbel"/>
              </a:rPr>
              <a:t>meet regularly and communicate their activities </a:t>
            </a:r>
            <a:r>
              <a:rPr lang="en-US" sz="2400" b="0" i="0" u="none" strike="noStrike">
                <a:solidFill>
                  <a:srgbClr val="000000"/>
                </a:solidFill>
                <a:latin typeface="Corbel"/>
                <a:ea typeface="Corbel"/>
                <a:cs typeface="Corbel"/>
                <a:sym typeface="Corbel"/>
              </a:rPr>
              <a:t>with other agencies, clusters/sectors and the community</a:t>
            </a:r>
            <a:endParaRPr/>
          </a:p>
          <a:p>
            <a:pPr marL="0" lvl="0" indent="0" algn="l" rtl="0">
              <a:lnSpc>
                <a:spcPct val="100000"/>
              </a:lnSpc>
              <a:spcBef>
                <a:spcPts val="1000"/>
              </a:spcBef>
              <a:spcAft>
                <a:spcPts val="0"/>
              </a:spcAft>
              <a:buClr>
                <a:schemeClr val="dk1"/>
              </a:buClr>
              <a:buSzPts val="2400"/>
              <a:buNone/>
            </a:pPr>
            <a:endParaRPr sz="2400" b="0" i="0" u="none" strike="noStrike">
              <a:solidFill>
                <a:srgbClr val="000000"/>
              </a:solidFill>
              <a:latin typeface="Corbel"/>
              <a:ea typeface="Corbel"/>
              <a:cs typeface="Corbel"/>
              <a:sym typeface="Corbel"/>
            </a:endParaRPr>
          </a:p>
          <a:p>
            <a:pPr marL="0" lvl="0" indent="0" algn="l" rtl="0">
              <a:lnSpc>
                <a:spcPct val="100000"/>
              </a:lnSpc>
              <a:spcBef>
                <a:spcPts val="1000"/>
              </a:spcBef>
              <a:spcAft>
                <a:spcPts val="0"/>
              </a:spcAft>
              <a:buClr>
                <a:srgbClr val="000000"/>
              </a:buClr>
              <a:buSzPts val="2400"/>
              <a:buNone/>
            </a:pPr>
            <a:r>
              <a:rPr lang="en-US" sz="2400" b="1">
                <a:solidFill>
                  <a:srgbClr val="000000"/>
                </a:solidFill>
                <a:latin typeface="Corbel"/>
                <a:ea typeface="Corbel"/>
                <a:cs typeface="Corbel"/>
                <a:sym typeface="Corbel"/>
              </a:rPr>
              <a:t>RMNCAH/</a:t>
            </a:r>
            <a:r>
              <a:rPr lang="en-US" sz="2400" b="1" i="0" u="none" strike="noStrike">
                <a:solidFill>
                  <a:srgbClr val="000000"/>
                </a:solidFill>
                <a:latin typeface="Corbel"/>
                <a:ea typeface="Corbel"/>
                <a:cs typeface="Corbel"/>
                <a:sym typeface="Corbel"/>
              </a:rPr>
              <a:t>CAH issues are fully included in humanitarian response plans</a:t>
            </a:r>
            <a:endParaRPr sz="2400" b="0" i="0" u="none" strike="noStrike">
              <a:solidFill>
                <a:srgbClr val="000000"/>
              </a:solidFill>
              <a:latin typeface="Corbel"/>
              <a:ea typeface="Corbel"/>
              <a:cs typeface="Corbel"/>
              <a:sym typeface="Corbel"/>
            </a:endParaRPr>
          </a:p>
        </p:txBody>
      </p:sp>
      <p:sp>
        <p:nvSpPr>
          <p:cNvPr id="966" name="Google Shape;966;p2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205C"/>
              </a:buClr>
              <a:buSzPts val="900"/>
              <a:buFont typeface="Calibri"/>
              <a:buNone/>
            </a:pPr>
            <a:fld id="{00000000-1234-1234-1234-123412341234}" type="slidenum">
              <a:rPr lang="en-US"/>
              <a:t>30</a:t>
            </a:fld>
            <a:endParaRPr/>
          </a:p>
        </p:txBody>
      </p:sp>
      <p:pic>
        <p:nvPicPr>
          <p:cNvPr id="967" name="Google Shape;967;p29" descr="Checkmark outline"/>
          <p:cNvPicPr preferRelativeResize="0"/>
          <p:nvPr/>
        </p:nvPicPr>
        <p:blipFill rotWithShape="1">
          <a:blip r:embed="rId3">
            <a:alphaModFix/>
          </a:blip>
          <a:srcRect/>
          <a:stretch/>
        </p:blipFill>
        <p:spPr>
          <a:xfrm>
            <a:off x="414087" y="1292772"/>
            <a:ext cx="914400" cy="914400"/>
          </a:xfrm>
          <a:prstGeom prst="rect">
            <a:avLst/>
          </a:prstGeom>
          <a:noFill/>
          <a:ln>
            <a:noFill/>
          </a:ln>
        </p:spPr>
      </p:pic>
      <p:pic>
        <p:nvPicPr>
          <p:cNvPr id="968" name="Google Shape;968;p29" descr="Checkmark outline"/>
          <p:cNvPicPr preferRelativeResize="0"/>
          <p:nvPr/>
        </p:nvPicPr>
        <p:blipFill rotWithShape="1">
          <a:blip r:embed="rId3">
            <a:alphaModFix/>
          </a:blip>
          <a:srcRect/>
          <a:stretch/>
        </p:blipFill>
        <p:spPr>
          <a:xfrm>
            <a:off x="414087" y="4498427"/>
            <a:ext cx="914400" cy="914400"/>
          </a:xfrm>
          <a:prstGeom prst="rect">
            <a:avLst/>
          </a:prstGeom>
          <a:noFill/>
          <a:ln>
            <a:noFill/>
          </a:ln>
        </p:spPr>
      </p:pic>
      <p:pic>
        <p:nvPicPr>
          <p:cNvPr id="969" name="Google Shape;969;p29" descr="Checkmark outline"/>
          <p:cNvPicPr preferRelativeResize="0"/>
          <p:nvPr/>
        </p:nvPicPr>
        <p:blipFill rotWithShape="1">
          <a:blip r:embed="rId3">
            <a:alphaModFix/>
          </a:blip>
          <a:srcRect/>
          <a:stretch/>
        </p:blipFill>
        <p:spPr>
          <a:xfrm>
            <a:off x="414087" y="3317290"/>
            <a:ext cx="914400" cy="914400"/>
          </a:xfrm>
          <a:prstGeom prst="rect">
            <a:avLst/>
          </a:prstGeom>
          <a:noFill/>
          <a:ln>
            <a:noFill/>
          </a:ln>
        </p:spPr>
      </p:pic>
      <p:pic>
        <p:nvPicPr>
          <p:cNvPr id="970" name="Google Shape;970;p29"/>
          <p:cNvPicPr preferRelativeResize="0"/>
          <p:nvPr/>
        </p:nvPicPr>
        <p:blipFill rotWithShape="1">
          <a:blip r:embed="rId4">
            <a:alphaModFix/>
          </a:blip>
          <a:srcRect/>
          <a:stretch/>
        </p:blipFill>
        <p:spPr>
          <a:xfrm>
            <a:off x="5714900" y="580963"/>
            <a:ext cx="605015" cy="60728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30"/>
          <p:cNvSpPr txBox="1">
            <a:spLocks noGrp="1"/>
          </p:cNvSpPr>
          <p:nvPr>
            <p:ph type="title"/>
          </p:nvPr>
        </p:nvSpPr>
        <p:spPr>
          <a:xfrm>
            <a:off x="457200" y="1846372"/>
            <a:ext cx="8520545" cy="2743200"/>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rgbClr val="009ADE"/>
              </a:buClr>
              <a:buSzPts val="4000"/>
              <a:buFont typeface="Calibri"/>
              <a:buNone/>
            </a:pPr>
            <a:r>
              <a:rPr lang="en-US"/>
              <a:t>4. Communicate clearly</a:t>
            </a:r>
            <a:endParaRPr/>
          </a:p>
        </p:txBody>
      </p:sp>
      <p:sp>
        <p:nvSpPr>
          <p:cNvPr id="976" name="Google Shape;976;p3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31"/>
          <p:cNvSpPr txBox="1">
            <a:spLocks noGrp="1"/>
          </p:cNvSpPr>
          <p:nvPr>
            <p:ph type="title"/>
          </p:nvPr>
        </p:nvSpPr>
        <p:spPr>
          <a:xfrm>
            <a:off x="460435" y="685800"/>
            <a:ext cx="3335388" cy="8397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2400"/>
              <a:buFont typeface="Calibri"/>
              <a:buNone/>
            </a:pPr>
            <a:r>
              <a:rPr lang="en-US"/>
              <a:t>Communicate clearly</a:t>
            </a:r>
            <a:endParaRPr/>
          </a:p>
        </p:txBody>
      </p:sp>
      <p:sp>
        <p:nvSpPr>
          <p:cNvPr id="983" name="Google Shape;983;p31"/>
          <p:cNvSpPr txBox="1">
            <a:spLocks noGrp="1"/>
          </p:cNvSpPr>
          <p:nvPr>
            <p:ph type="body" idx="2"/>
          </p:nvPr>
        </p:nvSpPr>
        <p:spPr>
          <a:xfrm>
            <a:off x="457199" y="1828801"/>
            <a:ext cx="3689131" cy="3952232"/>
          </a:xfrm>
          <a:prstGeom prst="rect">
            <a:avLst/>
          </a:prstGeom>
          <a:noFill/>
          <a:ln>
            <a:noFill/>
          </a:ln>
        </p:spPr>
        <p:txBody>
          <a:bodyPr spcFirstLastPara="1" wrap="square" lIns="0" tIns="0" rIns="0" bIns="0" anchor="t" anchorCtr="0">
            <a:normAutofit lnSpcReduction="10000"/>
          </a:bodyPr>
          <a:lstStyle/>
          <a:p>
            <a:pPr marL="285750" lvl="0" indent="-285750" algn="l" rtl="0">
              <a:lnSpc>
                <a:spcPct val="100000"/>
              </a:lnSpc>
              <a:spcBef>
                <a:spcPts val="0"/>
              </a:spcBef>
              <a:spcAft>
                <a:spcPts val="0"/>
              </a:spcAft>
              <a:buClr>
                <a:schemeClr val="dk1"/>
              </a:buClr>
              <a:buSzPts val="2000"/>
              <a:buFont typeface="Arial"/>
              <a:buChar char="•"/>
            </a:pPr>
            <a:r>
              <a:rPr lang="en-US" sz="2000" i="0"/>
              <a:t>Effective communication </a:t>
            </a:r>
            <a:r>
              <a:rPr lang="en-US" sz="2000"/>
              <a:t>s</a:t>
            </a:r>
            <a:r>
              <a:rPr lang="en-US" sz="2000" i="0"/>
              <a:t>trategies require an understanding of </a:t>
            </a:r>
            <a:r>
              <a:rPr lang="en-US" sz="2000" b="1" i="0"/>
              <a:t>the situation, affected people, current response efforts, and available communication channels</a:t>
            </a:r>
            <a:endParaRPr/>
          </a:p>
          <a:p>
            <a:pPr marL="285750" lvl="0" indent="-285750" algn="l" rtl="0">
              <a:lnSpc>
                <a:spcPct val="100000"/>
              </a:lnSpc>
              <a:spcBef>
                <a:spcPts val="0"/>
              </a:spcBef>
              <a:spcAft>
                <a:spcPts val="0"/>
              </a:spcAft>
              <a:buClr>
                <a:schemeClr val="dk1"/>
              </a:buClr>
              <a:buSzPts val="2000"/>
              <a:buFont typeface="Arial"/>
              <a:buChar char="•"/>
            </a:pPr>
            <a:r>
              <a:rPr lang="en-US" sz="2000" i="0"/>
              <a:t>It is important to address the </a:t>
            </a:r>
            <a:r>
              <a:rPr lang="en-US" sz="2000" b="1" i="0"/>
              <a:t>needs and capacities of children in communication strategies</a:t>
            </a:r>
            <a:endParaRPr sz="2000" i="0"/>
          </a:p>
          <a:p>
            <a:pPr marL="285750" lvl="0" indent="-285750" algn="l" rtl="0">
              <a:lnSpc>
                <a:spcPct val="100000"/>
              </a:lnSpc>
              <a:spcBef>
                <a:spcPts val="0"/>
              </a:spcBef>
              <a:spcAft>
                <a:spcPts val="0"/>
              </a:spcAft>
              <a:buClr>
                <a:schemeClr val="dk1"/>
              </a:buClr>
              <a:buSzPts val="2000"/>
              <a:buFont typeface="Arial"/>
              <a:buChar char="•"/>
            </a:pPr>
            <a:r>
              <a:rPr lang="en-US" sz="2000" i="0"/>
              <a:t>Useful Tool: </a:t>
            </a:r>
            <a:r>
              <a:rPr lang="en-US" sz="2000" b="1" i="0"/>
              <a:t>UNICEF's Communication for Humanitarian Action Toolkit (CHAT) </a:t>
            </a:r>
            <a:r>
              <a:rPr lang="en-US" sz="2000" i="0"/>
              <a:t>provides useful tools</a:t>
            </a:r>
            <a:endParaRPr/>
          </a:p>
        </p:txBody>
      </p:sp>
      <p:sp>
        <p:nvSpPr>
          <p:cNvPr id="984" name="Google Shape;984;p3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32</a:t>
            </a:fld>
            <a:endParaRPr/>
          </a:p>
        </p:txBody>
      </p:sp>
      <p:pic>
        <p:nvPicPr>
          <p:cNvPr id="985" name="Google Shape;985;p31" descr="Free photo side view family sitting at table"/>
          <p:cNvPicPr preferRelativeResize="0"/>
          <p:nvPr/>
        </p:nvPicPr>
        <p:blipFill rotWithShape="1">
          <a:blip r:embed="rId3">
            <a:alphaModFix/>
          </a:blip>
          <a:srcRect l="140" r="15641" b="1"/>
          <a:stretch/>
        </p:blipFill>
        <p:spPr>
          <a:xfrm>
            <a:off x="5183188" y="987425"/>
            <a:ext cx="6172200" cy="4873625"/>
          </a:xfrm>
          <a:prstGeom prst="rect">
            <a:avLst/>
          </a:prstGeom>
          <a:solidFill>
            <a:srgbClr val="FFFFFF"/>
          </a:solid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32"/>
          <p:cNvSpPr txBox="1">
            <a:spLocks noGrp="1"/>
          </p:cNvSpPr>
          <p:nvPr>
            <p:ph type="title"/>
          </p:nvPr>
        </p:nvSpPr>
        <p:spPr>
          <a:xfrm>
            <a:off x="457200" y="685800"/>
            <a:ext cx="3337560" cy="85715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2000"/>
              <a:buFont typeface="Calibri"/>
              <a:buNone/>
            </a:pPr>
            <a:r>
              <a:rPr lang="en-US" sz="2000"/>
              <a:t>Communication for humanitarian action toolkit (CHAT) principles</a:t>
            </a:r>
            <a:endParaRPr/>
          </a:p>
        </p:txBody>
      </p:sp>
      <p:sp>
        <p:nvSpPr>
          <p:cNvPr id="992" name="Google Shape;992;p32"/>
          <p:cNvSpPr txBox="1">
            <a:spLocks noGrp="1"/>
          </p:cNvSpPr>
          <p:nvPr>
            <p:ph type="body" idx="1"/>
          </p:nvPr>
        </p:nvSpPr>
        <p:spPr>
          <a:xfrm>
            <a:off x="457200" y="1828800"/>
            <a:ext cx="3337560" cy="3881120"/>
          </a:xfrm>
          <a:prstGeom prst="rect">
            <a:avLst/>
          </a:prstGeom>
          <a:noFill/>
          <a:ln>
            <a:noFill/>
          </a:ln>
        </p:spPr>
        <p:txBody>
          <a:bodyPr spcFirstLastPara="1" wrap="square" lIns="0" tIns="0" rIns="0" bIns="0" anchor="t" anchorCtr="0">
            <a:normAutofit/>
          </a:bodyPr>
          <a:lstStyle/>
          <a:p>
            <a:pPr marL="342900" lvl="0" indent="-342900" algn="l" rtl="0">
              <a:lnSpc>
                <a:spcPct val="100000"/>
              </a:lnSpc>
              <a:spcBef>
                <a:spcPts val="0"/>
              </a:spcBef>
              <a:spcAft>
                <a:spcPts val="0"/>
              </a:spcAft>
              <a:buClr>
                <a:schemeClr val="dk1"/>
              </a:buClr>
              <a:buSzPts val="1600"/>
              <a:buAutoNum type="arabicPeriod"/>
            </a:pPr>
            <a:r>
              <a:rPr lang="en-US"/>
              <a:t>Be prepared and </a:t>
            </a:r>
            <a:r>
              <a:rPr lang="en-US" b="1"/>
              <a:t>communicate now</a:t>
            </a:r>
            <a:endParaRPr/>
          </a:p>
          <a:p>
            <a:pPr marL="342900" lvl="0" indent="-342900" algn="l" rtl="0">
              <a:lnSpc>
                <a:spcPct val="100000"/>
              </a:lnSpc>
              <a:spcBef>
                <a:spcPts val="1600"/>
              </a:spcBef>
              <a:spcAft>
                <a:spcPts val="0"/>
              </a:spcAft>
              <a:buClr>
                <a:schemeClr val="dk1"/>
              </a:buClr>
              <a:buSzPts val="1600"/>
              <a:buAutoNum type="arabicPeriod"/>
            </a:pPr>
            <a:r>
              <a:rPr lang="en-US" b="1"/>
              <a:t>Work with partners </a:t>
            </a:r>
            <a:r>
              <a:rPr lang="en-US"/>
              <a:t>and coordinate communication activities</a:t>
            </a:r>
            <a:endParaRPr/>
          </a:p>
          <a:p>
            <a:pPr marL="342900" lvl="0" indent="-342900" algn="l" rtl="0">
              <a:lnSpc>
                <a:spcPct val="100000"/>
              </a:lnSpc>
              <a:spcBef>
                <a:spcPts val="1600"/>
              </a:spcBef>
              <a:spcAft>
                <a:spcPts val="0"/>
              </a:spcAft>
              <a:buClr>
                <a:schemeClr val="dk1"/>
              </a:buClr>
              <a:buSzPts val="1600"/>
              <a:buAutoNum type="arabicPeriod"/>
            </a:pPr>
            <a:r>
              <a:rPr lang="en-US" b="1"/>
              <a:t>Engage with communities</a:t>
            </a:r>
            <a:endParaRPr/>
          </a:p>
          <a:p>
            <a:pPr marL="342900" lvl="0" indent="-342900" algn="l" rtl="0">
              <a:lnSpc>
                <a:spcPct val="100000"/>
              </a:lnSpc>
              <a:spcBef>
                <a:spcPts val="1600"/>
              </a:spcBef>
              <a:spcAft>
                <a:spcPts val="0"/>
              </a:spcAft>
              <a:buClr>
                <a:schemeClr val="dk1"/>
              </a:buClr>
              <a:buSzPts val="1600"/>
              <a:buAutoNum type="arabicPeriod"/>
            </a:pPr>
            <a:r>
              <a:rPr lang="en-US"/>
              <a:t>Build an </a:t>
            </a:r>
            <a:r>
              <a:rPr lang="en-US" b="1"/>
              <a:t>evidence base </a:t>
            </a:r>
            <a:r>
              <a:rPr lang="en-US"/>
              <a:t>through formative research</a:t>
            </a:r>
            <a:endParaRPr/>
          </a:p>
          <a:p>
            <a:pPr marL="342900" lvl="0" indent="-342900" algn="l" rtl="0">
              <a:lnSpc>
                <a:spcPct val="100000"/>
              </a:lnSpc>
              <a:spcBef>
                <a:spcPts val="1600"/>
              </a:spcBef>
              <a:spcAft>
                <a:spcPts val="0"/>
              </a:spcAft>
              <a:buClr>
                <a:schemeClr val="dk1"/>
              </a:buClr>
              <a:buSzPts val="1600"/>
              <a:buAutoNum type="arabicPeriod"/>
            </a:pPr>
            <a:r>
              <a:rPr lang="en-US"/>
              <a:t>Promote </a:t>
            </a:r>
            <a:r>
              <a:rPr lang="en-US" b="1"/>
              <a:t>awareness and action</a:t>
            </a:r>
            <a:endParaRPr/>
          </a:p>
          <a:p>
            <a:pPr marL="342900" lvl="0" indent="-342900" algn="l" rtl="0">
              <a:lnSpc>
                <a:spcPct val="100000"/>
              </a:lnSpc>
              <a:spcBef>
                <a:spcPts val="1600"/>
              </a:spcBef>
              <a:spcAft>
                <a:spcPts val="0"/>
              </a:spcAft>
              <a:buClr>
                <a:schemeClr val="dk1"/>
              </a:buClr>
              <a:buSzPts val="1600"/>
              <a:buAutoNum type="arabicPeriod"/>
            </a:pPr>
            <a:r>
              <a:rPr lang="en-US"/>
              <a:t>Wherever possible, </a:t>
            </a:r>
            <a:r>
              <a:rPr lang="en-US" b="1"/>
              <a:t>test your approach</a:t>
            </a:r>
            <a:endParaRPr/>
          </a:p>
          <a:p>
            <a:pPr marL="342900" lvl="0" indent="-342900" algn="l" rtl="0">
              <a:lnSpc>
                <a:spcPct val="100000"/>
              </a:lnSpc>
              <a:spcBef>
                <a:spcPts val="1600"/>
              </a:spcBef>
              <a:spcAft>
                <a:spcPts val="0"/>
              </a:spcAft>
              <a:buClr>
                <a:schemeClr val="dk1"/>
              </a:buClr>
              <a:buSzPts val="1600"/>
              <a:buAutoNum type="arabicPeriod"/>
            </a:pPr>
            <a:r>
              <a:rPr lang="en-US" b="1"/>
              <a:t>Assess your impact</a:t>
            </a:r>
            <a:endParaRPr/>
          </a:p>
        </p:txBody>
      </p:sp>
      <p:sp>
        <p:nvSpPr>
          <p:cNvPr id="993" name="Google Shape;993;p3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33</a:t>
            </a:fld>
            <a:endParaRPr/>
          </a:p>
        </p:txBody>
      </p:sp>
      <p:pic>
        <p:nvPicPr>
          <p:cNvPr id="994" name="Google Shape;994;p32"/>
          <p:cNvPicPr preferRelativeResize="0"/>
          <p:nvPr/>
        </p:nvPicPr>
        <p:blipFill rotWithShape="1">
          <a:blip r:embed="rId3">
            <a:alphaModFix/>
          </a:blip>
          <a:srcRect t="2009" r="-1" b="39145"/>
          <a:stretch/>
        </p:blipFill>
        <p:spPr>
          <a:xfrm>
            <a:off x="4267200" y="0"/>
            <a:ext cx="7924800" cy="685799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33"/>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actions – communication</a:t>
            </a:r>
            <a:endParaRPr/>
          </a:p>
        </p:txBody>
      </p:sp>
      <p:grpSp>
        <p:nvGrpSpPr>
          <p:cNvPr id="1001" name="Google Shape;1001;p33"/>
          <p:cNvGrpSpPr/>
          <p:nvPr/>
        </p:nvGrpSpPr>
        <p:grpSpPr>
          <a:xfrm>
            <a:off x="1187542" y="1966619"/>
            <a:ext cx="10501086" cy="3376026"/>
            <a:chOff x="0" y="568744"/>
            <a:chExt cx="10501086" cy="3376026"/>
          </a:xfrm>
        </p:grpSpPr>
        <p:sp>
          <p:nvSpPr>
            <p:cNvPr id="1002" name="Google Shape;1002;p33"/>
            <p:cNvSpPr/>
            <p:nvPr/>
          </p:nvSpPr>
          <p:spPr>
            <a:xfrm>
              <a:off x="0" y="568744"/>
              <a:ext cx="10501086" cy="788413"/>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txBox="1"/>
            <p:nvPr/>
          </p:nvSpPr>
          <p:spPr>
            <a:xfrm>
              <a:off x="38487" y="607231"/>
              <a:ext cx="10424112" cy="711439"/>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US" sz="1800" b="1">
                  <a:solidFill>
                    <a:schemeClr val="lt1"/>
                  </a:solidFill>
                  <a:latin typeface="Calibri"/>
                  <a:ea typeface="Calibri"/>
                  <a:cs typeface="Calibri"/>
                  <a:sym typeface="Calibri"/>
                </a:rPr>
                <a:t>Communicate</a:t>
              </a:r>
              <a:br>
                <a:rPr lang="en-US" sz="1800">
                  <a:solidFill>
                    <a:schemeClr val="lt1"/>
                  </a:solidFill>
                  <a:latin typeface="Calibri"/>
                  <a:ea typeface="Calibri"/>
                  <a:cs typeface="Calibri"/>
                  <a:sym typeface="Calibri"/>
                </a:rPr>
              </a:br>
              <a:r>
                <a:rPr lang="en-US" sz="1800">
                  <a:solidFill>
                    <a:schemeClr val="lt1"/>
                  </a:solidFill>
                  <a:latin typeface="Calibri"/>
                  <a:ea typeface="Calibri"/>
                  <a:cs typeface="Calibri"/>
                  <a:sym typeface="Calibri"/>
                </a:rPr>
                <a:t>- Communicate urgent messages to the affected population now – </a:t>
              </a:r>
              <a:r>
                <a:rPr lang="en-US" sz="1800" b="1">
                  <a:solidFill>
                    <a:schemeClr val="lt1"/>
                  </a:solidFill>
                  <a:latin typeface="Calibri"/>
                  <a:ea typeface="Calibri"/>
                  <a:cs typeface="Calibri"/>
                  <a:sym typeface="Calibri"/>
                </a:rPr>
                <a:t>do not delay</a:t>
              </a:r>
              <a:endParaRPr sz="1500"/>
            </a:p>
          </p:txBody>
        </p:sp>
        <p:sp>
          <p:nvSpPr>
            <p:cNvPr id="1004" name="Google Shape;1004;p33"/>
            <p:cNvSpPr/>
            <p:nvPr/>
          </p:nvSpPr>
          <p:spPr>
            <a:xfrm>
              <a:off x="0" y="1544357"/>
              <a:ext cx="10501086" cy="121680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3"/>
            <p:cNvSpPr txBox="1"/>
            <p:nvPr/>
          </p:nvSpPr>
          <p:spPr>
            <a:xfrm>
              <a:off x="59399" y="1603756"/>
              <a:ext cx="10382288" cy="1098002"/>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1" i="0">
                  <a:solidFill>
                    <a:schemeClr val="lt1"/>
                  </a:solidFill>
                  <a:latin typeface="Calibri"/>
                  <a:ea typeface="Calibri"/>
                  <a:cs typeface="Calibri"/>
                  <a:sym typeface="Calibri"/>
                </a:rPr>
                <a:t>Develop a communication strategy</a:t>
              </a:r>
              <a:endParaRPr/>
            </a:p>
            <a:p>
              <a:pPr marL="0" marR="0" lvl="0" indent="0" algn="l" rtl="0">
                <a:lnSpc>
                  <a:spcPct val="90000"/>
                </a:lnSpc>
                <a:spcBef>
                  <a:spcPts val="630"/>
                </a:spcBef>
                <a:spcAft>
                  <a:spcPts val="0"/>
                </a:spcAft>
                <a:buClr>
                  <a:schemeClr val="lt1"/>
                </a:buClr>
                <a:buSzPts val="1800"/>
                <a:buFont typeface="Calibri"/>
                <a:buNone/>
              </a:pPr>
              <a:r>
                <a:rPr lang="en-US" sz="1800" b="0">
                  <a:solidFill>
                    <a:schemeClr val="lt1"/>
                  </a:solidFill>
                  <a:latin typeface="Calibri"/>
                  <a:ea typeface="Calibri"/>
                  <a:cs typeface="Calibri"/>
                  <a:sym typeface="Calibri"/>
                </a:rPr>
                <a:t>- Assess the current situation to identify priorities, target populations and existing communications</a:t>
              </a:r>
              <a:endParaRPr/>
            </a:p>
            <a:p>
              <a:pPr marL="0" marR="0" lvl="0" indent="0" algn="l" rtl="0">
                <a:lnSpc>
                  <a:spcPct val="90000"/>
                </a:lnSpc>
                <a:spcBef>
                  <a:spcPts val="630"/>
                </a:spcBef>
                <a:spcAft>
                  <a:spcPts val="0"/>
                </a:spcAft>
                <a:buClr>
                  <a:schemeClr val="lt1"/>
                </a:buClr>
                <a:buSzPts val="1800"/>
                <a:buFont typeface="Calibri"/>
                <a:buNone/>
              </a:pPr>
              <a:r>
                <a:rPr lang="en-US" sz="1800" b="0">
                  <a:solidFill>
                    <a:schemeClr val="lt1"/>
                  </a:solidFill>
                  <a:latin typeface="Calibri"/>
                  <a:ea typeface="Calibri"/>
                  <a:cs typeface="Calibri"/>
                  <a:sym typeface="Calibri"/>
                </a:rPr>
                <a:t>- Involve children and young people</a:t>
              </a:r>
              <a:endParaRPr/>
            </a:p>
          </p:txBody>
        </p:sp>
        <p:sp>
          <p:nvSpPr>
            <p:cNvPr id="1006" name="Google Shape;1006;p33"/>
            <p:cNvSpPr/>
            <p:nvPr/>
          </p:nvSpPr>
          <p:spPr>
            <a:xfrm>
              <a:off x="0" y="3027863"/>
              <a:ext cx="10501086" cy="916907"/>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3"/>
            <p:cNvSpPr txBox="1"/>
            <p:nvPr/>
          </p:nvSpPr>
          <p:spPr>
            <a:xfrm>
              <a:off x="44760" y="3072623"/>
              <a:ext cx="10411566" cy="827387"/>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Coordinate</a:t>
              </a:r>
              <a:br>
                <a:rPr lang="en-US" sz="1800" b="1">
                  <a:solidFill>
                    <a:schemeClr val="lt1"/>
                  </a:solidFill>
                  <a:latin typeface="Calibri"/>
                  <a:ea typeface="Calibri"/>
                  <a:cs typeface="Calibri"/>
                  <a:sym typeface="Calibri"/>
                </a:rPr>
              </a:br>
              <a:r>
                <a:rPr lang="en-US" sz="1800" i="0">
                  <a:solidFill>
                    <a:schemeClr val="lt1"/>
                  </a:solidFill>
                  <a:latin typeface="Calibri"/>
                  <a:ea typeface="Calibri"/>
                  <a:cs typeface="Calibri"/>
                  <a:sym typeface="Calibri"/>
                </a:rPr>
                <a:t>Coordinate CAH-related health messages between agencies and sectors</a:t>
              </a:r>
              <a:endParaRPr sz="1800">
                <a:solidFill>
                  <a:schemeClr val="lt1"/>
                </a:solidFill>
                <a:latin typeface="Calibri"/>
                <a:ea typeface="Calibri"/>
                <a:cs typeface="Calibri"/>
                <a:sym typeface="Calibri"/>
              </a:endParaRPr>
            </a:p>
          </p:txBody>
        </p:sp>
      </p:grpSp>
      <p:sp>
        <p:nvSpPr>
          <p:cNvPr id="1008" name="Google Shape;1008;p3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34</a:t>
            </a:fld>
            <a:endParaRPr/>
          </a:p>
        </p:txBody>
      </p:sp>
      <p:pic>
        <p:nvPicPr>
          <p:cNvPr id="1009" name="Google Shape;1009;p33" descr="Cheers outline"/>
          <p:cNvPicPr preferRelativeResize="0"/>
          <p:nvPr/>
        </p:nvPicPr>
        <p:blipFill rotWithShape="1">
          <a:blip r:embed="rId3">
            <a:alphaModFix/>
          </a:blip>
          <a:srcRect/>
          <a:stretch/>
        </p:blipFill>
        <p:spPr>
          <a:xfrm>
            <a:off x="250056" y="4462740"/>
            <a:ext cx="914400" cy="914400"/>
          </a:xfrm>
          <a:prstGeom prst="rect">
            <a:avLst/>
          </a:prstGeom>
          <a:noFill/>
          <a:ln>
            <a:noFill/>
          </a:ln>
        </p:spPr>
      </p:pic>
      <p:pic>
        <p:nvPicPr>
          <p:cNvPr id="1010" name="Google Shape;1010;p33" descr="Target outline"/>
          <p:cNvPicPr preferRelativeResize="0"/>
          <p:nvPr/>
        </p:nvPicPr>
        <p:blipFill rotWithShape="1">
          <a:blip r:embed="rId4">
            <a:alphaModFix/>
          </a:blip>
          <a:srcRect/>
          <a:stretch/>
        </p:blipFill>
        <p:spPr>
          <a:xfrm>
            <a:off x="226970" y="3129636"/>
            <a:ext cx="914400" cy="914400"/>
          </a:xfrm>
          <a:prstGeom prst="rect">
            <a:avLst/>
          </a:prstGeom>
          <a:noFill/>
          <a:ln>
            <a:noFill/>
          </a:ln>
        </p:spPr>
      </p:pic>
      <p:pic>
        <p:nvPicPr>
          <p:cNvPr id="1011" name="Google Shape;1011;p33" descr="Comment Important outline"/>
          <p:cNvPicPr preferRelativeResize="0"/>
          <p:nvPr/>
        </p:nvPicPr>
        <p:blipFill rotWithShape="1">
          <a:blip r:embed="rId5">
            <a:alphaModFix/>
          </a:blip>
          <a:srcRect/>
          <a:stretch/>
        </p:blipFill>
        <p:spPr>
          <a:xfrm>
            <a:off x="250056" y="1952962"/>
            <a:ext cx="914400" cy="914400"/>
          </a:xfrm>
          <a:prstGeom prst="rect">
            <a:avLst/>
          </a:prstGeom>
          <a:noFill/>
          <a:ln>
            <a:noFill/>
          </a:ln>
        </p:spPr>
      </p:pic>
      <p:pic>
        <p:nvPicPr>
          <p:cNvPr id="1012" name="Google Shape;1012;p33"/>
          <p:cNvPicPr preferRelativeResize="0"/>
          <p:nvPr/>
        </p:nvPicPr>
        <p:blipFill rotWithShape="1">
          <a:blip r:embed="rId6">
            <a:alphaModFix/>
          </a:blip>
          <a:srcRect t="8637"/>
          <a:stretch/>
        </p:blipFill>
        <p:spPr>
          <a:xfrm>
            <a:off x="5295829" y="495300"/>
            <a:ext cx="1009791" cy="78331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34"/>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indicators – communication</a:t>
            </a:r>
            <a:endParaRPr/>
          </a:p>
        </p:txBody>
      </p:sp>
      <p:sp>
        <p:nvSpPr>
          <p:cNvPr id="1018" name="Google Shape;1018;p34"/>
          <p:cNvSpPr txBox="1">
            <a:spLocks noGrp="1"/>
          </p:cNvSpPr>
          <p:nvPr>
            <p:ph type="body" idx="1"/>
          </p:nvPr>
        </p:nvSpPr>
        <p:spPr>
          <a:xfrm>
            <a:off x="1371600" y="2538246"/>
            <a:ext cx="9833429" cy="1387366"/>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2400"/>
              <a:buNone/>
            </a:pPr>
            <a:r>
              <a:rPr lang="en-US" sz="2400" b="0" i="0" u="none" strike="noStrike">
                <a:solidFill>
                  <a:srgbClr val="000000"/>
                </a:solidFill>
                <a:latin typeface="Corbel"/>
                <a:ea typeface="Corbel"/>
                <a:cs typeface="Corbel"/>
                <a:sym typeface="Corbel"/>
              </a:rPr>
              <a:t>The RMNCAH/CAH working group, and individual organizations, have</a:t>
            </a:r>
            <a:endParaRPr/>
          </a:p>
          <a:p>
            <a:pPr marL="0" lvl="0" indent="0" algn="l" rtl="0">
              <a:lnSpc>
                <a:spcPct val="100000"/>
              </a:lnSpc>
              <a:spcBef>
                <a:spcPts val="1000"/>
              </a:spcBef>
              <a:spcAft>
                <a:spcPts val="0"/>
              </a:spcAft>
              <a:buClr>
                <a:srgbClr val="000000"/>
              </a:buClr>
              <a:buSzPts val="2400"/>
              <a:buNone/>
            </a:pPr>
            <a:r>
              <a:rPr lang="en-US" sz="2400" b="1" i="0" u="none" strike="noStrike">
                <a:solidFill>
                  <a:srgbClr val="000000"/>
                </a:solidFill>
                <a:latin typeface="Corbel"/>
                <a:ea typeface="Corbel"/>
                <a:cs typeface="Corbel"/>
                <a:sym typeface="Corbel"/>
              </a:rPr>
              <a:t>developed a communication strategy and are working together to implement it</a:t>
            </a:r>
            <a:endParaRPr/>
          </a:p>
        </p:txBody>
      </p:sp>
      <p:sp>
        <p:nvSpPr>
          <p:cNvPr id="1019" name="Google Shape;1019;p3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205C"/>
              </a:buClr>
              <a:buSzPts val="900"/>
              <a:buFont typeface="Calibri"/>
              <a:buNone/>
            </a:pPr>
            <a:fld id="{00000000-1234-1234-1234-123412341234}" type="slidenum">
              <a:rPr lang="en-US"/>
              <a:t>35</a:t>
            </a:fld>
            <a:endParaRPr/>
          </a:p>
        </p:txBody>
      </p:sp>
      <p:pic>
        <p:nvPicPr>
          <p:cNvPr id="1020" name="Google Shape;1020;p34" descr="Checkmark outline"/>
          <p:cNvPicPr preferRelativeResize="0"/>
          <p:nvPr/>
        </p:nvPicPr>
        <p:blipFill rotWithShape="1">
          <a:blip r:embed="rId3">
            <a:alphaModFix/>
          </a:blip>
          <a:srcRect/>
          <a:stretch/>
        </p:blipFill>
        <p:spPr>
          <a:xfrm>
            <a:off x="277523" y="2538246"/>
            <a:ext cx="914400" cy="914400"/>
          </a:xfrm>
          <a:prstGeom prst="rect">
            <a:avLst/>
          </a:prstGeom>
          <a:noFill/>
          <a:ln>
            <a:noFill/>
          </a:ln>
        </p:spPr>
      </p:pic>
      <p:pic>
        <p:nvPicPr>
          <p:cNvPr id="1021" name="Google Shape;1021;p34"/>
          <p:cNvPicPr preferRelativeResize="0"/>
          <p:nvPr/>
        </p:nvPicPr>
        <p:blipFill rotWithShape="1">
          <a:blip r:embed="rId4">
            <a:alphaModFix/>
          </a:blip>
          <a:srcRect/>
          <a:stretch/>
        </p:blipFill>
        <p:spPr>
          <a:xfrm>
            <a:off x="5900560" y="580963"/>
            <a:ext cx="605015" cy="60728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35"/>
          <p:cNvSpPr txBox="1">
            <a:spLocks noGrp="1"/>
          </p:cNvSpPr>
          <p:nvPr>
            <p:ph type="title"/>
          </p:nvPr>
        </p:nvSpPr>
        <p:spPr>
          <a:xfrm>
            <a:off x="457200" y="1846372"/>
            <a:ext cx="8520545" cy="2743200"/>
          </a:xfrm>
          <a:prstGeom prst="rect">
            <a:avLst/>
          </a:prstGeom>
          <a:noFill/>
          <a:ln>
            <a:noFill/>
          </a:ln>
        </p:spPr>
        <p:txBody>
          <a:bodyPr spcFirstLastPara="1" wrap="square" lIns="0" tIns="0" rIns="0" bIns="0" anchor="t" anchorCtr="0">
            <a:normAutofit/>
          </a:bodyPr>
          <a:lstStyle/>
          <a:p>
            <a:pPr marL="228600" lvl="0" indent="-228600" algn="l" rtl="0">
              <a:lnSpc>
                <a:spcPct val="90000"/>
              </a:lnSpc>
              <a:spcBef>
                <a:spcPts val="0"/>
              </a:spcBef>
              <a:spcAft>
                <a:spcPts val="0"/>
              </a:spcAft>
              <a:buClr>
                <a:srgbClr val="009ADE"/>
              </a:buClr>
              <a:buSzPts val="4000"/>
              <a:buFont typeface="Calibri"/>
              <a:buNone/>
            </a:pPr>
            <a:r>
              <a:rPr lang="en-US"/>
              <a:t>5. Advocate strongly</a:t>
            </a:r>
            <a:endParaRPr/>
          </a:p>
        </p:txBody>
      </p:sp>
      <p:sp>
        <p:nvSpPr>
          <p:cNvPr id="1027" name="Google Shape;1027;p3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36"/>
          <p:cNvSpPr txBox="1">
            <a:spLocks noGrp="1"/>
          </p:cNvSpPr>
          <p:nvPr>
            <p:ph type="title"/>
          </p:nvPr>
        </p:nvSpPr>
        <p:spPr>
          <a:xfrm>
            <a:off x="457200" y="685800"/>
            <a:ext cx="3337560" cy="85715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2400"/>
              <a:buFont typeface="Calibri"/>
              <a:buNone/>
            </a:pPr>
            <a:r>
              <a:rPr lang="en-US" sz="3200"/>
              <a:t>Advocate strongly</a:t>
            </a:r>
            <a:endParaRPr sz="3200"/>
          </a:p>
        </p:txBody>
      </p:sp>
      <p:sp>
        <p:nvSpPr>
          <p:cNvPr id="1033" name="Google Shape;1033;p36"/>
          <p:cNvSpPr txBox="1">
            <a:spLocks noGrp="1"/>
          </p:cNvSpPr>
          <p:nvPr>
            <p:ph type="body" idx="1"/>
          </p:nvPr>
        </p:nvSpPr>
        <p:spPr>
          <a:xfrm>
            <a:off x="457200" y="1828800"/>
            <a:ext cx="3337560" cy="3881120"/>
          </a:xfrm>
          <a:prstGeom prst="rect">
            <a:avLst/>
          </a:prstGeom>
          <a:noFill/>
          <a:ln>
            <a:noFill/>
          </a:ln>
        </p:spPr>
        <p:txBody>
          <a:bodyPr spcFirstLastPara="1" wrap="square" lIns="0" tIns="0" rIns="0" bIns="0" anchor="t" anchorCtr="0">
            <a:normAutofit lnSpcReduction="10000"/>
          </a:bodyPr>
          <a:lstStyle/>
          <a:p>
            <a:pPr marL="285750" lvl="0" indent="-285750" algn="l" rtl="0">
              <a:lnSpc>
                <a:spcPct val="100000"/>
              </a:lnSpc>
              <a:spcBef>
                <a:spcPts val="0"/>
              </a:spcBef>
              <a:spcAft>
                <a:spcPts val="0"/>
              </a:spcAft>
              <a:buClr>
                <a:schemeClr val="dk1"/>
              </a:buClr>
              <a:buSzPts val="1600"/>
              <a:buFont typeface="Arial"/>
              <a:buChar char="•"/>
            </a:pPr>
            <a:r>
              <a:rPr lang="en-US" b="1" i="0"/>
              <a:t>Advocate to decision-makers about the benefits of </a:t>
            </a:r>
            <a:r>
              <a:rPr lang="en-US" b="1"/>
              <a:t>effective coordination</a:t>
            </a:r>
            <a:endParaRPr/>
          </a:p>
          <a:p>
            <a:pPr marL="742950" lvl="1" indent="-285750" algn="l" rtl="0">
              <a:lnSpc>
                <a:spcPct val="100000"/>
              </a:lnSpc>
              <a:spcBef>
                <a:spcPts val="500"/>
              </a:spcBef>
              <a:spcAft>
                <a:spcPts val="0"/>
              </a:spcAft>
              <a:buClr>
                <a:schemeClr val="dk1"/>
              </a:buClr>
              <a:buSzPts val="1600"/>
              <a:buFont typeface="Arial"/>
              <a:buChar char="•"/>
            </a:pPr>
            <a:r>
              <a:rPr lang="en-US" sz="1600" b="0" i="0"/>
              <a:t>Target </a:t>
            </a:r>
            <a:r>
              <a:rPr lang="en-US" sz="1600"/>
              <a:t>a</a:t>
            </a:r>
            <a:r>
              <a:rPr lang="en-US" sz="1600" b="0" i="0"/>
              <a:t>udience: government, NGOs, UN agencies, community leaders, donors, and health managers at all levels (local, national, global)</a:t>
            </a:r>
            <a:endParaRPr/>
          </a:p>
          <a:p>
            <a:pPr marL="285750" lvl="0" indent="-285750" algn="l" rtl="0">
              <a:lnSpc>
                <a:spcPct val="100000"/>
              </a:lnSpc>
              <a:spcBef>
                <a:spcPts val="1600"/>
              </a:spcBef>
              <a:spcAft>
                <a:spcPts val="0"/>
              </a:spcAft>
              <a:buClr>
                <a:schemeClr val="dk1"/>
              </a:buClr>
              <a:buSzPts val="1600"/>
              <a:buFont typeface="Arial"/>
              <a:buChar char="•"/>
            </a:pPr>
            <a:r>
              <a:rPr lang="en-US" b="1" i="0"/>
              <a:t>Be an effective change agent</a:t>
            </a:r>
            <a:endParaRPr b="0" i="0"/>
          </a:p>
          <a:p>
            <a:pPr marL="742950" lvl="1" indent="-285750" algn="l" rtl="0">
              <a:lnSpc>
                <a:spcPct val="100000"/>
              </a:lnSpc>
              <a:spcBef>
                <a:spcPts val="500"/>
              </a:spcBef>
              <a:spcAft>
                <a:spcPts val="0"/>
              </a:spcAft>
              <a:buClr>
                <a:schemeClr val="dk1"/>
              </a:buClr>
              <a:buSzPts val="1600"/>
              <a:buFont typeface="Arial"/>
              <a:buChar char="•"/>
            </a:pPr>
            <a:r>
              <a:rPr lang="en-US" sz="1600" b="0" i="0"/>
              <a:t>Advocate for the health needs of children and adolescents to decision-makers</a:t>
            </a:r>
            <a:endParaRPr/>
          </a:p>
          <a:p>
            <a:pPr marL="285750" lvl="0" indent="-285750" algn="l" rtl="0">
              <a:lnSpc>
                <a:spcPct val="100000"/>
              </a:lnSpc>
              <a:spcBef>
                <a:spcPts val="1600"/>
              </a:spcBef>
              <a:spcAft>
                <a:spcPts val="0"/>
              </a:spcAft>
              <a:buClr>
                <a:schemeClr val="dk1"/>
              </a:buClr>
              <a:buSzPts val="1600"/>
              <a:buFont typeface="Arial"/>
              <a:buChar char="•"/>
            </a:pPr>
            <a:r>
              <a:rPr lang="en-US" b="1" i="0"/>
              <a:t>Engage </a:t>
            </a:r>
            <a:r>
              <a:rPr lang="en-US" b="1"/>
              <a:t>c</a:t>
            </a:r>
            <a:r>
              <a:rPr lang="en-US" b="1" i="0"/>
              <a:t>hildren, adolescents, and </a:t>
            </a:r>
            <a:r>
              <a:rPr lang="en-US" b="1"/>
              <a:t>p</a:t>
            </a:r>
            <a:r>
              <a:rPr lang="en-US" b="1" i="0"/>
              <a:t>arents</a:t>
            </a:r>
            <a:endParaRPr b="0" i="0"/>
          </a:p>
          <a:p>
            <a:pPr marL="285750" lvl="0" indent="-184150" algn="l" rtl="0">
              <a:lnSpc>
                <a:spcPct val="100000"/>
              </a:lnSpc>
              <a:spcBef>
                <a:spcPts val="1600"/>
              </a:spcBef>
              <a:spcAft>
                <a:spcPts val="0"/>
              </a:spcAft>
              <a:buClr>
                <a:schemeClr val="dk1"/>
              </a:buClr>
              <a:buSzPts val="1600"/>
              <a:buFont typeface="Arial"/>
              <a:buNone/>
            </a:pPr>
            <a:endParaRPr/>
          </a:p>
        </p:txBody>
      </p:sp>
      <p:sp>
        <p:nvSpPr>
          <p:cNvPr id="1034" name="Google Shape;1034;p3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37</a:t>
            </a:fld>
            <a:endParaRPr/>
          </a:p>
        </p:txBody>
      </p:sp>
      <p:pic>
        <p:nvPicPr>
          <p:cNvPr id="1035" name="Google Shape;1035;p36" descr="Photo children of africa. egyptian girls near luxor .egypt"/>
          <p:cNvPicPr preferRelativeResize="0"/>
          <p:nvPr/>
        </p:nvPicPr>
        <p:blipFill rotWithShape="1">
          <a:blip r:embed="rId3">
            <a:alphaModFix/>
          </a:blip>
          <a:srcRect l="7545" r="15320" b="-1"/>
          <a:stretch/>
        </p:blipFill>
        <p:spPr>
          <a:xfrm>
            <a:off x="4267200" y="10"/>
            <a:ext cx="7924800" cy="6857990"/>
          </a:xfrm>
          <a:prstGeom prst="rect">
            <a:avLst/>
          </a:prstGeom>
          <a:solidFill>
            <a:srgbClr val="FFFFFF"/>
          </a:solid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g2b0ed122980_0_336"/>
          <p:cNvSpPr txBox="1">
            <a:spLocks noGrp="1"/>
          </p:cNvSpPr>
          <p:nvPr>
            <p:ph type="title"/>
          </p:nvPr>
        </p:nvSpPr>
        <p:spPr>
          <a:xfrm>
            <a:off x="485554" y="747001"/>
            <a:ext cx="6574500" cy="1401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sz="3200"/>
              <a:t>Nurturing care for children living in humanitarian settings</a:t>
            </a:r>
            <a:endParaRPr/>
          </a:p>
        </p:txBody>
      </p:sp>
      <p:sp>
        <p:nvSpPr>
          <p:cNvPr id="1041" name="Google Shape;1041;g2b0ed122980_0_336"/>
          <p:cNvSpPr txBox="1">
            <a:spLocks noGrp="1"/>
          </p:cNvSpPr>
          <p:nvPr>
            <p:ph type="body" idx="1"/>
          </p:nvPr>
        </p:nvSpPr>
        <p:spPr>
          <a:xfrm>
            <a:off x="485554" y="1891957"/>
            <a:ext cx="5791200" cy="3603000"/>
          </a:xfrm>
          <a:prstGeom prst="rect">
            <a:avLst/>
          </a:prstGeom>
          <a:noFill/>
          <a:ln>
            <a:noFill/>
          </a:ln>
        </p:spPr>
        <p:txBody>
          <a:bodyPr spcFirstLastPara="1" wrap="square" lIns="0" tIns="0" rIns="0" bIns="0" anchor="t" anchorCtr="0">
            <a:normAutofit/>
          </a:bodyPr>
          <a:lstStyle/>
          <a:p>
            <a:pPr marL="457200" lvl="0" indent="-342900" algn="l" rtl="0">
              <a:lnSpc>
                <a:spcPct val="100000"/>
              </a:lnSpc>
              <a:spcBef>
                <a:spcPts val="1000"/>
              </a:spcBef>
              <a:spcAft>
                <a:spcPts val="0"/>
              </a:spcAft>
              <a:buClr>
                <a:schemeClr val="dk1"/>
              </a:buClr>
              <a:buSzPts val="1800"/>
              <a:buChar char="•"/>
            </a:pPr>
            <a:r>
              <a:rPr lang="en-US" sz="2000" b="1"/>
              <a:t>Humanitarian standards </a:t>
            </a:r>
            <a:r>
              <a:rPr lang="en-US" sz="2000"/>
              <a:t>vary in their intention to children and their caregivers</a:t>
            </a:r>
            <a:endParaRPr/>
          </a:p>
          <a:p>
            <a:pPr marL="457200" lvl="0" indent="-342900" algn="l" rtl="0">
              <a:lnSpc>
                <a:spcPct val="100000"/>
              </a:lnSpc>
              <a:spcBef>
                <a:spcPts val="1000"/>
              </a:spcBef>
              <a:spcAft>
                <a:spcPts val="0"/>
              </a:spcAft>
              <a:buClr>
                <a:schemeClr val="dk1"/>
              </a:buClr>
              <a:buSzPts val="1800"/>
              <a:buChar char="•"/>
            </a:pPr>
            <a:r>
              <a:rPr lang="en-US" sz="2000"/>
              <a:t>In 2021 a thematic brief was launched to shed light on </a:t>
            </a:r>
            <a:r>
              <a:rPr lang="en-US" sz="2000" b="1"/>
              <a:t>the need to better ensure children in humanitarian settings receive nurturing care</a:t>
            </a:r>
            <a:endParaRPr/>
          </a:p>
          <a:p>
            <a:pPr marL="457200" lvl="0" indent="-342900" algn="l" rtl="0">
              <a:lnSpc>
                <a:spcPct val="100000"/>
              </a:lnSpc>
              <a:spcBef>
                <a:spcPts val="1000"/>
              </a:spcBef>
              <a:spcAft>
                <a:spcPts val="0"/>
              </a:spcAft>
              <a:buClr>
                <a:schemeClr val="dk1"/>
              </a:buClr>
              <a:buSzPts val="1800"/>
              <a:buChar char="•"/>
            </a:pPr>
            <a:r>
              <a:rPr lang="en-US" sz="2000"/>
              <a:t>The brief summarizes what programme planners and implementers can do to</a:t>
            </a:r>
            <a:r>
              <a:rPr lang="en-US" sz="2000" b="1"/>
              <a:t> minimize the impact that emergencies have on the lives of young children and their families</a:t>
            </a:r>
            <a:endParaRPr/>
          </a:p>
        </p:txBody>
      </p:sp>
      <p:pic>
        <p:nvPicPr>
          <p:cNvPr id="1042" name="Google Shape;1042;g2b0ed122980_0_336" descr="A person holding a baby&#10;&#10;Description automatically generated"/>
          <p:cNvPicPr preferRelativeResize="0"/>
          <p:nvPr/>
        </p:nvPicPr>
        <p:blipFill rotWithShape="1">
          <a:blip r:embed="rId3">
            <a:alphaModFix/>
          </a:blip>
          <a:srcRect t="2467"/>
          <a:stretch/>
        </p:blipFill>
        <p:spPr>
          <a:xfrm>
            <a:off x="7060019" y="77367"/>
            <a:ext cx="5131981" cy="676422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37"/>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actions – advocacy</a:t>
            </a:r>
            <a:endParaRPr/>
          </a:p>
        </p:txBody>
      </p:sp>
      <p:grpSp>
        <p:nvGrpSpPr>
          <p:cNvPr id="1049" name="Google Shape;1049;p37"/>
          <p:cNvGrpSpPr/>
          <p:nvPr/>
        </p:nvGrpSpPr>
        <p:grpSpPr>
          <a:xfrm>
            <a:off x="1187542" y="2304479"/>
            <a:ext cx="10501086" cy="2620800"/>
            <a:chOff x="0" y="906604"/>
            <a:chExt cx="10501086" cy="2620800"/>
          </a:xfrm>
        </p:grpSpPr>
        <p:sp>
          <p:nvSpPr>
            <p:cNvPr id="1050" name="Google Shape;1050;p37"/>
            <p:cNvSpPr/>
            <p:nvPr/>
          </p:nvSpPr>
          <p:spPr>
            <a:xfrm>
              <a:off x="0" y="906604"/>
              <a:ext cx="10501086" cy="121680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txBox="1"/>
            <p:nvPr/>
          </p:nvSpPr>
          <p:spPr>
            <a:xfrm>
              <a:off x="59399" y="966003"/>
              <a:ext cx="10382288" cy="1098002"/>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US" sz="1700" b="1">
                  <a:solidFill>
                    <a:schemeClr val="lt1"/>
                  </a:solidFill>
                  <a:latin typeface="Calibri"/>
                  <a:ea typeface="Calibri"/>
                  <a:cs typeface="Calibri"/>
                  <a:sym typeface="Calibri"/>
                </a:rPr>
                <a:t>Take the lead</a:t>
              </a:r>
              <a:endParaRPr sz="1700" b="1">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r>
                <a:rPr lang="en-US" sz="1700">
                  <a:solidFill>
                    <a:schemeClr val="lt1"/>
                  </a:solidFill>
                  <a:latin typeface="Calibri"/>
                  <a:ea typeface="Calibri"/>
                  <a:cs typeface="Calibri"/>
                  <a:sym typeface="Calibri"/>
                </a:rPr>
                <a:t>- RMNCAH/CAH working group takes the lead in advocating for CAH in humanitarian settings</a:t>
              </a:r>
              <a:endParaRPr/>
            </a:p>
          </p:txBody>
        </p:sp>
        <p:sp>
          <p:nvSpPr>
            <p:cNvPr id="1052" name="Google Shape;1052;p37"/>
            <p:cNvSpPr/>
            <p:nvPr/>
          </p:nvSpPr>
          <p:spPr>
            <a:xfrm>
              <a:off x="0" y="2310604"/>
              <a:ext cx="10501086" cy="1216800"/>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txBox="1"/>
            <p:nvPr/>
          </p:nvSpPr>
          <p:spPr>
            <a:xfrm>
              <a:off x="59399" y="2370003"/>
              <a:ext cx="10382288" cy="1098002"/>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US" sz="1700" b="1">
                  <a:solidFill>
                    <a:schemeClr val="lt1"/>
                  </a:solidFill>
                  <a:latin typeface="Calibri"/>
                  <a:ea typeface="Calibri"/>
                  <a:cs typeface="Calibri"/>
                  <a:sym typeface="Calibri"/>
                </a:rPr>
                <a:t>Work together</a:t>
              </a:r>
              <a:br>
                <a:rPr lang="en-US" sz="1700" b="1">
                  <a:solidFill>
                    <a:schemeClr val="lt1"/>
                  </a:solidFill>
                  <a:latin typeface="Calibri"/>
                  <a:ea typeface="Calibri"/>
                  <a:cs typeface="Calibri"/>
                  <a:sym typeface="Calibri"/>
                </a:rPr>
              </a:br>
              <a:r>
                <a:rPr lang="en-US" sz="1700">
                  <a:solidFill>
                    <a:schemeClr val="lt1"/>
                  </a:solidFill>
                  <a:latin typeface="Calibri"/>
                  <a:ea typeface="Calibri"/>
                  <a:cs typeface="Calibri"/>
                  <a:sym typeface="Calibri"/>
                </a:rPr>
                <a:t>- Health leaders / agencies in CAH work together to advocate for the needs of children and adolescents, including:</a:t>
              </a:r>
              <a:endParaRPr/>
            </a:p>
            <a:p>
              <a:pPr marL="0" marR="0" lvl="0" indent="0" algn="l" rtl="0">
                <a:lnSpc>
                  <a:spcPct val="90000"/>
                </a:lnSpc>
                <a:spcBef>
                  <a:spcPts val="595"/>
                </a:spcBef>
                <a:spcAft>
                  <a:spcPts val="0"/>
                </a:spcAft>
                <a:buClr>
                  <a:schemeClr val="lt1"/>
                </a:buClr>
                <a:buSzPts val="1700"/>
                <a:buFont typeface="Calibri"/>
                <a:buNone/>
              </a:pPr>
              <a:r>
                <a:rPr lang="en-US" sz="1700">
                  <a:solidFill>
                    <a:schemeClr val="lt1"/>
                  </a:solidFill>
                  <a:latin typeface="Calibri"/>
                  <a:ea typeface="Calibri"/>
                  <a:cs typeface="Calibri"/>
                  <a:sym typeface="Calibri"/>
                </a:rPr>
                <a:t>human rights, data, prioritization, funding, community, participation</a:t>
              </a:r>
              <a:endParaRPr/>
            </a:p>
          </p:txBody>
        </p:sp>
      </p:grpSp>
      <p:sp>
        <p:nvSpPr>
          <p:cNvPr id="1054" name="Google Shape;1054;p3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39</a:t>
            </a:fld>
            <a:endParaRPr/>
          </a:p>
        </p:txBody>
      </p:sp>
      <p:pic>
        <p:nvPicPr>
          <p:cNvPr id="1055" name="Google Shape;1055;p37" descr="Boardroom outline"/>
          <p:cNvPicPr preferRelativeResize="0"/>
          <p:nvPr/>
        </p:nvPicPr>
        <p:blipFill rotWithShape="1">
          <a:blip r:embed="rId3">
            <a:alphaModFix/>
          </a:blip>
          <a:srcRect/>
          <a:stretch/>
        </p:blipFill>
        <p:spPr>
          <a:xfrm>
            <a:off x="226970" y="2469192"/>
            <a:ext cx="914400" cy="914400"/>
          </a:xfrm>
          <a:prstGeom prst="rect">
            <a:avLst/>
          </a:prstGeom>
          <a:noFill/>
          <a:ln>
            <a:noFill/>
          </a:ln>
        </p:spPr>
      </p:pic>
      <p:pic>
        <p:nvPicPr>
          <p:cNvPr id="1056" name="Google Shape;1056;p37" descr="Group brainstorm outline"/>
          <p:cNvPicPr preferRelativeResize="0"/>
          <p:nvPr/>
        </p:nvPicPr>
        <p:blipFill rotWithShape="1">
          <a:blip r:embed="rId4">
            <a:alphaModFix/>
          </a:blip>
          <a:srcRect/>
          <a:stretch/>
        </p:blipFill>
        <p:spPr>
          <a:xfrm>
            <a:off x="226970" y="3868821"/>
            <a:ext cx="914400" cy="914400"/>
          </a:xfrm>
          <a:prstGeom prst="rect">
            <a:avLst/>
          </a:prstGeom>
          <a:noFill/>
          <a:ln>
            <a:noFill/>
          </a:ln>
        </p:spPr>
      </p:pic>
      <p:pic>
        <p:nvPicPr>
          <p:cNvPr id="1057" name="Google Shape;1057;p37"/>
          <p:cNvPicPr preferRelativeResize="0"/>
          <p:nvPr/>
        </p:nvPicPr>
        <p:blipFill rotWithShape="1">
          <a:blip r:embed="rId5">
            <a:alphaModFix/>
          </a:blip>
          <a:srcRect t="8637"/>
          <a:stretch/>
        </p:blipFill>
        <p:spPr>
          <a:xfrm>
            <a:off x="4248079" y="495300"/>
            <a:ext cx="1009791" cy="7833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4"/>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Implementing the guide</a:t>
            </a:r>
            <a:endParaRPr/>
          </a:p>
        </p:txBody>
      </p:sp>
      <p:sp>
        <p:nvSpPr>
          <p:cNvPr id="682" name="Google Shape;682;p4"/>
          <p:cNvSpPr txBox="1">
            <a:spLocks noGrp="1"/>
          </p:cNvSpPr>
          <p:nvPr>
            <p:ph type="body" idx="1"/>
          </p:nvPr>
        </p:nvSpPr>
        <p:spPr>
          <a:xfrm>
            <a:off x="457200" y="2424277"/>
            <a:ext cx="11277600" cy="205536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9ADE"/>
              </a:buClr>
              <a:buSzPts val="2400"/>
              <a:buNone/>
            </a:pPr>
            <a:r>
              <a:rPr lang="en-US" sz="2400" b="1">
                <a:solidFill>
                  <a:srgbClr val="009ADE"/>
                </a:solidFill>
              </a:rPr>
              <a:t>Dr Tedros on an organizational shift</a:t>
            </a:r>
            <a:endParaRPr/>
          </a:p>
          <a:p>
            <a:pPr marL="228600" lvl="0" indent="-228600" algn="l" rtl="0">
              <a:lnSpc>
                <a:spcPct val="100000"/>
              </a:lnSpc>
              <a:spcBef>
                <a:spcPts val="1000"/>
              </a:spcBef>
              <a:spcAft>
                <a:spcPts val="0"/>
              </a:spcAft>
              <a:buClr>
                <a:schemeClr val="dk1"/>
              </a:buClr>
              <a:buSzPts val="2400"/>
              <a:buChar char="•"/>
            </a:pPr>
            <a:r>
              <a:rPr lang="en-US" sz="2400"/>
              <a:t>“WHO is known for the quality of its normative work, but </a:t>
            </a:r>
            <a:r>
              <a:rPr lang="en-US" sz="2400" b="1"/>
              <a:t>there is little value in publishing a guideline if nobody uses it</a:t>
            </a:r>
            <a:r>
              <a:rPr lang="en-US" sz="2400"/>
              <a:t>. We need a much </a:t>
            </a:r>
            <a:r>
              <a:rPr lang="en-US" sz="2400" u="sng"/>
              <a:t>greater emphasis on making sure our world-class technical work is used at country level, and a much greater focus on measuring the impact of that work</a:t>
            </a:r>
            <a:r>
              <a:rPr lang="en-US" sz="2400"/>
              <a:t>.”</a:t>
            </a:r>
            <a:endParaRPr/>
          </a:p>
          <a:p>
            <a:pPr marL="0" lvl="0" indent="0" algn="l" rtl="0">
              <a:lnSpc>
                <a:spcPct val="100000"/>
              </a:lnSpc>
              <a:spcBef>
                <a:spcPts val="1000"/>
              </a:spcBef>
              <a:spcAft>
                <a:spcPts val="0"/>
              </a:spcAft>
              <a:buClr>
                <a:schemeClr val="dk1"/>
              </a:buClr>
              <a:buSzPts val="1400"/>
              <a:buNone/>
            </a:pPr>
            <a:endParaRPr/>
          </a:p>
        </p:txBody>
      </p:sp>
      <p:sp>
        <p:nvSpPr>
          <p:cNvPr id="683" name="Google Shape;683;p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4</a:t>
            </a:fld>
            <a:endParaRPr/>
          </a:p>
        </p:txBody>
      </p:sp>
      <p:pic>
        <p:nvPicPr>
          <p:cNvPr id="684" name="Google Shape;684;p4" descr="Image result for dr Tedros"/>
          <p:cNvPicPr preferRelativeResize="0"/>
          <p:nvPr/>
        </p:nvPicPr>
        <p:blipFill rotWithShape="1">
          <a:blip r:embed="rId3">
            <a:alphaModFix/>
          </a:blip>
          <a:srcRect/>
          <a:stretch/>
        </p:blipFill>
        <p:spPr>
          <a:xfrm>
            <a:off x="10169236" y="677389"/>
            <a:ext cx="1586001" cy="211466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38"/>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Key indicators – advocacy</a:t>
            </a:r>
            <a:endParaRPr/>
          </a:p>
        </p:txBody>
      </p:sp>
      <p:sp>
        <p:nvSpPr>
          <p:cNvPr id="1063" name="Google Shape;1063;p38"/>
          <p:cNvSpPr txBox="1">
            <a:spLocks noGrp="1"/>
          </p:cNvSpPr>
          <p:nvPr>
            <p:ph type="body" idx="1"/>
          </p:nvPr>
        </p:nvSpPr>
        <p:spPr>
          <a:xfrm>
            <a:off x="1371600" y="2538246"/>
            <a:ext cx="9833429" cy="1387366"/>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2400"/>
              <a:buNone/>
            </a:pPr>
            <a:r>
              <a:rPr lang="en-US" sz="2400" b="0" i="0" u="none" strike="noStrike">
                <a:solidFill>
                  <a:srgbClr val="000000"/>
                </a:solidFill>
                <a:latin typeface="Corbel"/>
                <a:ea typeface="Corbel"/>
                <a:cs typeface="Corbel"/>
                <a:sym typeface="Corbel"/>
              </a:rPr>
              <a:t>The RMNCAH/CAH working group, and individual organizations, </a:t>
            </a:r>
            <a:r>
              <a:rPr lang="en-US" sz="2400" b="1" i="0" u="none" strike="noStrike">
                <a:solidFill>
                  <a:srgbClr val="000000"/>
                </a:solidFill>
                <a:latin typeface="Corbel"/>
                <a:ea typeface="Corbel"/>
                <a:cs typeface="Corbel"/>
                <a:sym typeface="Corbel"/>
              </a:rPr>
              <a:t>work together to advocate for the health needs of children and adolescents</a:t>
            </a:r>
            <a:endParaRPr/>
          </a:p>
        </p:txBody>
      </p:sp>
      <p:sp>
        <p:nvSpPr>
          <p:cNvPr id="1064" name="Google Shape;1064;p3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205C"/>
              </a:buClr>
              <a:buSzPts val="900"/>
              <a:buFont typeface="Calibri"/>
              <a:buNone/>
            </a:pPr>
            <a:fld id="{00000000-1234-1234-1234-123412341234}" type="slidenum">
              <a:rPr lang="en-US"/>
              <a:t>40</a:t>
            </a:fld>
            <a:endParaRPr/>
          </a:p>
        </p:txBody>
      </p:sp>
      <p:pic>
        <p:nvPicPr>
          <p:cNvPr id="1065" name="Google Shape;1065;p38" descr="Checkmark outline"/>
          <p:cNvPicPr preferRelativeResize="0"/>
          <p:nvPr/>
        </p:nvPicPr>
        <p:blipFill rotWithShape="1">
          <a:blip r:embed="rId3">
            <a:alphaModFix/>
          </a:blip>
          <a:srcRect/>
          <a:stretch/>
        </p:blipFill>
        <p:spPr>
          <a:xfrm>
            <a:off x="277523" y="2538246"/>
            <a:ext cx="914400" cy="914400"/>
          </a:xfrm>
          <a:prstGeom prst="rect">
            <a:avLst/>
          </a:prstGeom>
          <a:noFill/>
          <a:ln>
            <a:noFill/>
          </a:ln>
        </p:spPr>
      </p:pic>
      <p:pic>
        <p:nvPicPr>
          <p:cNvPr id="1066" name="Google Shape;1066;p38"/>
          <p:cNvPicPr preferRelativeResize="0"/>
          <p:nvPr/>
        </p:nvPicPr>
        <p:blipFill rotWithShape="1">
          <a:blip r:embed="rId4">
            <a:alphaModFix/>
          </a:blip>
          <a:srcRect/>
          <a:stretch/>
        </p:blipFill>
        <p:spPr>
          <a:xfrm>
            <a:off x="4786135" y="580963"/>
            <a:ext cx="605015" cy="60728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39"/>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Resources – Coordinate </a:t>
            </a:r>
            <a:endParaRPr/>
          </a:p>
        </p:txBody>
      </p:sp>
      <p:sp>
        <p:nvSpPr>
          <p:cNvPr id="1072" name="Google Shape;1072;p39"/>
          <p:cNvSpPr txBox="1">
            <a:spLocks noGrp="1"/>
          </p:cNvSpPr>
          <p:nvPr>
            <p:ph type="body" idx="1"/>
          </p:nvPr>
        </p:nvSpPr>
        <p:spPr>
          <a:xfrm>
            <a:off x="457200" y="1825625"/>
            <a:ext cx="11277600" cy="3884295"/>
          </a:xfrm>
          <a:prstGeom prst="rect">
            <a:avLst/>
          </a:prstGeom>
          <a:noFill/>
          <a:ln>
            <a:noFill/>
          </a:ln>
        </p:spPr>
        <p:txBody>
          <a:bodyPr spcFirstLastPara="1" wrap="square" lIns="0" tIns="0" rIns="0" bIns="0" anchor="t" anchorCtr="0">
            <a:normAutofit/>
          </a:bodyPr>
          <a:lstStyle/>
          <a:p>
            <a:pPr marL="228600" lvl="0" indent="-228600" algn="l" rtl="0">
              <a:lnSpc>
                <a:spcPct val="100000"/>
              </a:lnSpc>
              <a:spcBef>
                <a:spcPts val="1000"/>
              </a:spcBef>
              <a:spcAft>
                <a:spcPts val="0"/>
              </a:spcAft>
              <a:buClr>
                <a:srgbClr val="000000"/>
              </a:buClr>
              <a:buSzPts val="1800"/>
              <a:buChar char="•"/>
            </a:pPr>
            <a:r>
              <a:rPr lang="en-US" sz="1800" b="0" i="0" u="none" strike="noStrike" dirty="0">
                <a:solidFill>
                  <a:srgbClr val="000000"/>
                </a:solidFill>
              </a:rPr>
              <a:t>Core Humanitarian Standard on Quality and Accountability. Geneva: HAP International, People in Aid and the Sphere Project; 2014 (</a:t>
            </a:r>
            <a:r>
              <a:rPr lang="en-US" sz="1800" b="0" i="0" u="sng" strike="noStrike" dirty="0">
                <a:solidFill>
                  <a:srgbClr val="000000"/>
                </a:solidFill>
                <a:hlinkClick r:id="rId3">
                  <a:extLst>
                    <a:ext uri="{A12FA001-AC4F-418D-AE19-62706E023703}">
                      <ahyp:hlinkClr xmlns:ahyp="http://schemas.microsoft.com/office/drawing/2018/hyperlinkcolor" val="tx"/>
                    </a:ext>
                  </a:extLst>
                </a:hlinkClick>
              </a:rPr>
              <a:t>https://corehumanitarianstandard.org/language-versions</a:t>
            </a:r>
            <a:r>
              <a:rPr lang="en-US" sz="1800" dirty="0">
                <a:solidFill>
                  <a:srgbClr val="000000"/>
                </a:solidFill>
              </a:rPr>
              <a:t>)</a:t>
            </a:r>
            <a:endParaRPr sz="1800" b="0" i="0" u="none" strike="noStrike" dirty="0">
              <a:solidFill>
                <a:srgbClr val="000000"/>
              </a:solidFill>
            </a:endParaRPr>
          </a:p>
          <a:p>
            <a:pPr marL="228600" lvl="0" indent="-228600" algn="l" rtl="0">
              <a:lnSpc>
                <a:spcPct val="100000"/>
              </a:lnSpc>
              <a:spcBef>
                <a:spcPts val="1000"/>
              </a:spcBef>
              <a:spcAft>
                <a:spcPts val="0"/>
              </a:spcAft>
              <a:buClr>
                <a:srgbClr val="000000"/>
              </a:buClr>
              <a:buSzPts val="1800"/>
              <a:buChar char="•"/>
            </a:pPr>
            <a:r>
              <a:rPr lang="en-GB" sz="1800" b="0" i="0" u="none" strike="noStrike" dirty="0">
                <a:solidFill>
                  <a:srgbClr val="000000"/>
                </a:solidFill>
              </a:rPr>
              <a:t>Health cluster guide: a practical handbook. Geneva: World Health Organization; 2020. Licence: CC BY-NC-SA 3.0 IGO’ </a:t>
            </a:r>
            <a:r>
              <a:rPr lang="en-US" sz="1800" b="0" i="0" u="none" strike="noStrike" dirty="0">
                <a:solidFill>
                  <a:srgbClr val="000000"/>
                </a:solidFill>
              </a:rPr>
              <a:t>(</a:t>
            </a:r>
            <a:r>
              <a:rPr lang="en-US" sz="1800" b="0" i="0" u="sng" strike="noStrike" dirty="0">
                <a:solidFill>
                  <a:srgbClr val="000000"/>
                </a:solidFill>
                <a:hlinkClick r:id="rId4"/>
              </a:rPr>
              <a:t>https://fctc.who.int/publications/i/item/9789240004726</a:t>
            </a:r>
            <a:r>
              <a:rPr lang="en-US" sz="1800" b="0" i="0" u="none" strike="noStrike" dirty="0">
                <a:solidFill>
                  <a:srgbClr val="000000"/>
                </a:solidFill>
              </a:rPr>
              <a:t>)</a:t>
            </a:r>
            <a:endParaRPr sz="1800" b="0" i="0" u="none" strike="noStrike" dirty="0">
              <a:solidFill>
                <a:srgbClr val="000000"/>
              </a:solidFill>
            </a:endParaRPr>
          </a:p>
          <a:p>
            <a:pPr marL="228600" lvl="0" indent="-228600" algn="l" rtl="0">
              <a:spcBef>
                <a:spcPts val="1000"/>
              </a:spcBef>
              <a:spcAft>
                <a:spcPts val="0"/>
              </a:spcAft>
              <a:buClr>
                <a:srgbClr val="000000"/>
              </a:buClr>
              <a:buSzPts val="1800"/>
              <a:buChar char="•"/>
            </a:pPr>
            <a:r>
              <a:rPr lang="en-US" sz="1800" dirty="0"/>
              <a:t>IASC Operational guidance for cluster lead agencies on working with national authorities. Geneva: Inter-Agency Standing Committee; 2011 (</a:t>
            </a:r>
            <a:r>
              <a:rPr lang="en-US" sz="1800" u="sng" dirty="0">
                <a:hlinkClick r:id="rId5"/>
              </a:rPr>
              <a:t>https://reliefweb.int/report/world/operational-guidance-cluster-lead-agencies-working-national-authorities-july-2011</a:t>
            </a:r>
            <a:r>
              <a:rPr lang="en-US" sz="1800" dirty="0"/>
              <a:t>)</a:t>
            </a:r>
            <a:endParaRPr sz="1800" dirty="0"/>
          </a:p>
          <a:p>
            <a:pPr marL="228600" lvl="0" indent="-228600" algn="l" rtl="0">
              <a:spcBef>
                <a:spcPts val="0"/>
              </a:spcBef>
              <a:spcAft>
                <a:spcPts val="0"/>
              </a:spcAft>
              <a:buSzPts val="1800"/>
              <a:buChar char="•"/>
            </a:pPr>
            <a:r>
              <a:rPr lang="en-US" sz="1800" dirty="0"/>
              <a:t>Reference module for cluster coordination at country level. Geneva: Inter-Agency Standing Committee; 2015 (</a:t>
            </a:r>
            <a:r>
              <a:rPr lang="en-US" sz="1800" u="sng" dirty="0">
                <a:hlinkClick r:id="rId6"/>
              </a:rPr>
              <a:t>https://interagencystandingcommittee.org/iasc-transformative-agenda/iasc-reference-module-cluster-coordination-country-level-revised-july-2015</a:t>
            </a:r>
            <a:r>
              <a:rPr lang="en-US" sz="1800" dirty="0"/>
              <a:t>. </a:t>
            </a:r>
            <a:endParaRPr sz="1800" dirty="0"/>
          </a:p>
          <a:p>
            <a:pPr marL="228600" lvl="0" indent="-139700" algn="l" rtl="0">
              <a:lnSpc>
                <a:spcPct val="100000"/>
              </a:lnSpc>
              <a:spcBef>
                <a:spcPts val="1000"/>
              </a:spcBef>
              <a:spcAft>
                <a:spcPts val="0"/>
              </a:spcAft>
              <a:buClr>
                <a:schemeClr val="dk1"/>
              </a:buClr>
              <a:buSzPts val="1400"/>
              <a:buNone/>
            </a:pPr>
            <a:endParaRPr dirty="0"/>
          </a:p>
        </p:txBody>
      </p:sp>
      <p:sp>
        <p:nvSpPr>
          <p:cNvPr id="1073" name="Google Shape;1073;p3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40"/>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a:t>Tools – Coordinate</a:t>
            </a:r>
            <a:endParaRPr/>
          </a:p>
        </p:txBody>
      </p:sp>
      <p:sp>
        <p:nvSpPr>
          <p:cNvPr id="1079" name="Google Shape;1079;p40"/>
          <p:cNvSpPr txBox="1">
            <a:spLocks noGrp="1"/>
          </p:cNvSpPr>
          <p:nvPr>
            <p:ph type="body" idx="1"/>
          </p:nvPr>
        </p:nvSpPr>
        <p:spPr>
          <a:xfrm>
            <a:off x="457200" y="1292773"/>
            <a:ext cx="11277600" cy="4417148"/>
          </a:xfrm>
          <a:prstGeom prst="rect">
            <a:avLst/>
          </a:prstGeom>
          <a:noFill/>
          <a:ln>
            <a:noFill/>
          </a:ln>
        </p:spPr>
        <p:txBody>
          <a:bodyPr spcFirstLastPara="1" wrap="square" lIns="0" tIns="0" rIns="0" bIns="0" anchor="t" anchorCtr="0">
            <a:normAutofit fontScale="92500" lnSpcReduction="20000"/>
          </a:bodyPr>
          <a:lstStyle/>
          <a:p>
            <a:pPr marL="228600" lvl="0" indent="-220980" algn="l" rtl="0">
              <a:lnSpc>
                <a:spcPct val="100000"/>
              </a:lnSpc>
              <a:spcBef>
                <a:spcPts val="0"/>
              </a:spcBef>
              <a:spcAft>
                <a:spcPts val="0"/>
              </a:spcAft>
              <a:buClr>
                <a:srgbClr val="374151"/>
              </a:buClr>
              <a:buSzPct val="100000"/>
              <a:buFont typeface="Calibri"/>
              <a:buAutoNum type="arabicPeriod"/>
            </a:pPr>
            <a:r>
              <a:rPr lang="en-US" sz="1600" b="1" i="0" dirty="0">
                <a:solidFill>
                  <a:srgbClr val="374151"/>
                </a:solidFill>
              </a:rPr>
              <a:t>Humanitarian ID:</a:t>
            </a:r>
            <a:r>
              <a:rPr lang="en-US" sz="1600" b="0" i="0" dirty="0">
                <a:solidFill>
                  <a:srgbClr val="374151"/>
                </a:solidFill>
              </a:rPr>
              <a:t> Personalized ID for humanitarian workers, granting access to contact lists and platforms like </a:t>
            </a:r>
            <a:r>
              <a:rPr lang="en-US" sz="1600" b="0" i="0" u="sng" dirty="0">
                <a:solidFill>
                  <a:srgbClr val="374151"/>
                </a:solidFill>
                <a:hlinkClick r:id="rId3">
                  <a:extLst>
                    <a:ext uri="{A12FA001-AC4F-418D-AE19-62706E023703}">
                      <ahyp:hlinkClr xmlns:ahyp="http://schemas.microsoft.com/office/drawing/2018/hyperlinkcolor" val="tx"/>
                    </a:ext>
                  </a:extLst>
                </a:hlinkClick>
              </a:rPr>
              <a:t>Humanitarian Response</a:t>
            </a:r>
            <a:r>
              <a:rPr lang="en-US" sz="1600" b="0" i="0" dirty="0">
                <a:solidFill>
                  <a:srgbClr val="374151"/>
                </a:solidFill>
              </a:rPr>
              <a:t> and </a:t>
            </a:r>
            <a:r>
              <a:rPr lang="en-US" sz="1600" b="0" i="0" u="sng" dirty="0" err="1">
                <a:solidFill>
                  <a:srgbClr val="374151"/>
                </a:solidFill>
                <a:hlinkClick r:id="rId4">
                  <a:extLst>
                    <a:ext uri="{A12FA001-AC4F-418D-AE19-62706E023703}">
                      <ahyp:hlinkClr xmlns:ahyp="http://schemas.microsoft.com/office/drawing/2018/hyperlinkcolor" val="tx"/>
                    </a:ext>
                  </a:extLst>
                </a:hlinkClick>
              </a:rPr>
              <a:t>ReliefWeb</a:t>
            </a:r>
            <a:r>
              <a:rPr lang="en-US" sz="1600" b="0" i="0" dirty="0">
                <a:solidFill>
                  <a:srgbClr val="374151"/>
                </a:solidFill>
              </a:rPr>
              <a:t>.</a:t>
            </a:r>
            <a:endParaRPr dirty="0"/>
          </a:p>
          <a:p>
            <a:pPr marL="228600" lvl="0" indent="-220980" algn="l" rtl="0">
              <a:lnSpc>
                <a:spcPct val="100000"/>
              </a:lnSpc>
              <a:spcBef>
                <a:spcPts val="1000"/>
              </a:spcBef>
              <a:spcAft>
                <a:spcPts val="0"/>
              </a:spcAft>
              <a:buClr>
                <a:srgbClr val="374151"/>
              </a:buClr>
              <a:buSzPct val="100000"/>
              <a:buFont typeface="Calibri"/>
              <a:buAutoNum type="arabicPeriod"/>
            </a:pPr>
            <a:r>
              <a:rPr lang="en-US" sz="1600" b="1" i="0" dirty="0">
                <a:solidFill>
                  <a:srgbClr val="374151"/>
                </a:solidFill>
              </a:rPr>
              <a:t>Humanitarian Response:</a:t>
            </a:r>
            <a:r>
              <a:rPr lang="en-US" sz="1600" b="0" i="0" dirty="0">
                <a:solidFill>
                  <a:srgbClr val="374151"/>
                </a:solidFill>
              </a:rPr>
              <a:t> Central website for humanitarian tools and services, enabling information exchange among operational responders during emergencies. Provided by </a:t>
            </a:r>
            <a:r>
              <a:rPr lang="en-US" sz="1600" b="0" i="0" u="sng" dirty="0">
                <a:solidFill>
                  <a:srgbClr val="374151"/>
                </a:solidFill>
                <a:hlinkClick r:id="rId5">
                  <a:extLst>
                    <a:ext uri="{A12FA001-AC4F-418D-AE19-62706E023703}">
                      <ahyp:hlinkClr xmlns:ahyp="http://schemas.microsoft.com/office/drawing/2018/hyperlinkcolor" val="tx"/>
                    </a:ext>
                  </a:extLst>
                </a:hlinkClick>
              </a:rPr>
              <a:t>UN OCHA</a:t>
            </a:r>
            <a:r>
              <a:rPr lang="en-US" sz="1600" b="0" i="0" dirty="0">
                <a:solidFill>
                  <a:srgbClr val="374151"/>
                </a:solidFill>
              </a:rPr>
              <a:t>.</a:t>
            </a:r>
            <a:endParaRPr dirty="0"/>
          </a:p>
          <a:p>
            <a:pPr marL="228600" lvl="0" indent="-220980" algn="l" rtl="0">
              <a:lnSpc>
                <a:spcPct val="100000"/>
              </a:lnSpc>
              <a:spcBef>
                <a:spcPts val="1000"/>
              </a:spcBef>
              <a:spcAft>
                <a:spcPts val="0"/>
              </a:spcAft>
              <a:buClr>
                <a:srgbClr val="374151"/>
              </a:buClr>
              <a:buSzPct val="100000"/>
              <a:buFont typeface="Calibri"/>
              <a:buAutoNum type="arabicPeriod"/>
            </a:pPr>
            <a:r>
              <a:rPr lang="en-US" sz="1600" b="1" i="0" dirty="0" err="1">
                <a:solidFill>
                  <a:srgbClr val="374151"/>
                </a:solidFill>
              </a:rPr>
              <a:t>ReliefWeb</a:t>
            </a:r>
            <a:r>
              <a:rPr lang="en-US" sz="1600" b="1" i="0" dirty="0">
                <a:solidFill>
                  <a:srgbClr val="374151"/>
                </a:solidFill>
              </a:rPr>
              <a:t>:</a:t>
            </a:r>
            <a:r>
              <a:rPr lang="en-US" sz="1600" b="0" i="0" dirty="0">
                <a:solidFill>
                  <a:srgbClr val="374151"/>
                </a:solidFill>
              </a:rPr>
              <a:t> Leading source for global crises and disasters information, offering reports, maps, infographics, and videos. Provided by </a:t>
            </a:r>
            <a:r>
              <a:rPr lang="en-US" sz="1600" b="0" i="0" u="sng" dirty="0">
                <a:solidFill>
                  <a:srgbClr val="374151"/>
                </a:solidFill>
                <a:hlinkClick r:id="rId6">
                  <a:extLst>
                    <a:ext uri="{A12FA001-AC4F-418D-AE19-62706E023703}">
                      <ahyp:hlinkClr xmlns:ahyp="http://schemas.microsoft.com/office/drawing/2018/hyperlinkcolor" val="tx"/>
                    </a:ext>
                  </a:extLst>
                </a:hlinkClick>
              </a:rPr>
              <a:t>UN OCHA</a:t>
            </a:r>
            <a:r>
              <a:rPr lang="en-US" sz="1600" b="0" i="0" dirty="0">
                <a:solidFill>
                  <a:srgbClr val="374151"/>
                </a:solidFill>
              </a:rPr>
              <a:t>.</a:t>
            </a:r>
            <a:endParaRPr dirty="0"/>
          </a:p>
          <a:p>
            <a:pPr marL="228600" lvl="0" indent="-220980" algn="l" rtl="0">
              <a:lnSpc>
                <a:spcPct val="100000"/>
              </a:lnSpc>
              <a:spcBef>
                <a:spcPts val="1000"/>
              </a:spcBef>
              <a:spcAft>
                <a:spcPts val="0"/>
              </a:spcAft>
              <a:buClr>
                <a:srgbClr val="374151"/>
              </a:buClr>
              <a:buSzPct val="100000"/>
              <a:buFont typeface="Calibri"/>
              <a:buAutoNum type="arabicPeriod"/>
            </a:pPr>
            <a:r>
              <a:rPr lang="en-US" sz="1600" b="1" i="0" dirty="0">
                <a:solidFill>
                  <a:srgbClr val="374151"/>
                </a:solidFill>
              </a:rPr>
              <a:t>Humanitarian Data Exchange (HDX):</a:t>
            </a:r>
            <a:r>
              <a:rPr lang="en-US" sz="1600" b="0" i="0" dirty="0">
                <a:solidFill>
                  <a:srgbClr val="374151"/>
                </a:solidFill>
              </a:rPr>
              <a:t> Open platform for sharing humanitarian data, aiming to make it easily accessible for analysis. Provided by </a:t>
            </a:r>
            <a:r>
              <a:rPr lang="en-US" sz="1600" b="0" i="0" u="sng" dirty="0">
                <a:solidFill>
                  <a:srgbClr val="374151"/>
                </a:solidFill>
                <a:hlinkClick r:id="rId7">
                  <a:extLst>
                    <a:ext uri="{A12FA001-AC4F-418D-AE19-62706E023703}">
                      <ahyp:hlinkClr xmlns:ahyp="http://schemas.microsoft.com/office/drawing/2018/hyperlinkcolor" val="tx"/>
                    </a:ext>
                  </a:extLst>
                </a:hlinkClick>
              </a:rPr>
              <a:t>UN OCHA</a:t>
            </a:r>
            <a:r>
              <a:rPr lang="en-US" sz="1600" b="0" i="0" dirty="0">
                <a:solidFill>
                  <a:srgbClr val="374151"/>
                </a:solidFill>
              </a:rPr>
              <a:t>.</a:t>
            </a:r>
            <a:endParaRPr dirty="0"/>
          </a:p>
          <a:p>
            <a:pPr marL="228600" lvl="0" indent="-220980" algn="l" rtl="0">
              <a:lnSpc>
                <a:spcPct val="100000"/>
              </a:lnSpc>
              <a:spcBef>
                <a:spcPts val="1000"/>
              </a:spcBef>
              <a:spcAft>
                <a:spcPts val="0"/>
              </a:spcAft>
              <a:buClr>
                <a:srgbClr val="374151"/>
              </a:buClr>
              <a:buSzPct val="100000"/>
              <a:buFont typeface="Calibri"/>
              <a:buAutoNum type="arabicPeriod"/>
            </a:pPr>
            <a:r>
              <a:rPr lang="en-US" sz="1600" b="1" i="0" dirty="0">
                <a:solidFill>
                  <a:srgbClr val="374151"/>
                </a:solidFill>
              </a:rPr>
              <a:t>NGO Coordination Resource Centre:</a:t>
            </a:r>
            <a:r>
              <a:rPr lang="en-US" sz="1600" b="0" i="0" dirty="0">
                <a:solidFill>
                  <a:srgbClr val="374151"/>
                </a:solidFill>
              </a:rPr>
              <a:t> One-stop-shop for nongovernmental organizations during humanitarian emergencies. Provided by the </a:t>
            </a:r>
            <a:r>
              <a:rPr lang="en-US" sz="1600" b="0" i="0" u="sng" dirty="0">
                <a:solidFill>
                  <a:srgbClr val="374151"/>
                </a:solidFill>
                <a:hlinkClick r:id="rId8">
                  <a:extLst>
                    <a:ext uri="{A12FA001-AC4F-418D-AE19-62706E023703}">
                      <ahyp:hlinkClr xmlns:ahyp="http://schemas.microsoft.com/office/drawing/2018/hyperlinkcolor" val="tx"/>
                    </a:ext>
                  </a:extLst>
                </a:hlinkClick>
              </a:rPr>
              <a:t>International Council of Voluntary Agencies</a:t>
            </a:r>
            <a:r>
              <a:rPr lang="en-US" sz="1600" b="0" i="0" dirty="0">
                <a:solidFill>
                  <a:srgbClr val="374151"/>
                </a:solidFill>
              </a:rPr>
              <a:t>.</a:t>
            </a:r>
            <a:endParaRPr dirty="0"/>
          </a:p>
          <a:p>
            <a:pPr marL="228600" lvl="0" indent="-220980" algn="l" rtl="0">
              <a:lnSpc>
                <a:spcPct val="100000"/>
              </a:lnSpc>
              <a:spcBef>
                <a:spcPts val="1000"/>
              </a:spcBef>
              <a:spcAft>
                <a:spcPts val="0"/>
              </a:spcAft>
              <a:buClr>
                <a:srgbClr val="374151"/>
              </a:buClr>
              <a:buSzPct val="100000"/>
              <a:buFont typeface="Calibri"/>
              <a:buAutoNum type="arabicPeriod"/>
            </a:pPr>
            <a:r>
              <a:rPr lang="en-US" sz="1600" b="1" i="0" dirty="0">
                <a:solidFill>
                  <a:srgbClr val="374151"/>
                </a:solidFill>
              </a:rPr>
              <a:t>Accountability to Affected Populations:</a:t>
            </a:r>
            <a:r>
              <a:rPr lang="en-US" sz="1600" b="0" i="0" dirty="0">
                <a:solidFill>
                  <a:srgbClr val="374151"/>
                </a:solidFill>
              </a:rPr>
              <a:t> </a:t>
            </a:r>
            <a:r>
              <a:rPr lang="en-US" sz="1600" b="0" i="0" u="sng" dirty="0">
                <a:solidFill>
                  <a:srgbClr val="374151"/>
                </a:solidFill>
                <a:hlinkClick r:id="rId9">
                  <a:extLst>
                    <a:ext uri="{A12FA001-AC4F-418D-AE19-62706E023703}">
                      <ahyp:hlinkClr xmlns:ahyp="http://schemas.microsoft.com/office/drawing/2018/hyperlinkcolor" val="tx"/>
                    </a:ext>
                  </a:extLst>
                </a:hlinkClick>
              </a:rPr>
              <a:t>Tools to assist in implementing the IASC AAP commitments</a:t>
            </a:r>
            <a:r>
              <a:rPr lang="en-US" sz="1600" b="0" i="0" dirty="0">
                <a:solidFill>
                  <a:srgbClr val="374151"/>
                </a:solidFill>
              </a:rPr>
              <a:t>.</a:t>
            </a:r>
            <a:endParaRPr dirty="0"/>
          </a:p>
          <a:p>
            <a:pPr marL="228600" lvl="0" indent="-220980" algn="l" rtl="0">
              <a:lnSpc>
                <a:spcPct val="100000"/>
              </a:lnSpc>
              <a:spcBef>
                <a:spcPts val="1000"/>
              </a:spcBef>
              <a:spcAft>
                <a:spcPts val="0"/>
              </a:spcAft>
              <a:buClr>
                <a:srgbClr val="374151"/>
              </a:buClr>
              <a:buSzPct val="100000"/>
              <a:buFont typeface="Calibri"/>
              <a:buAutoNum type="arabicPeriod"/>
            </a:pPr>
            <a:r>
              <a:rPr lang="en-US" sz="1600" b="1" i="0" dirty="0">
                <a:solidFill>
                  <a:srgbClr val="374151"/>
                </a:solidFill>
              </a:rPr>
              <a:t>Operational Guidance on Accountability to Affected Populations (AAP):</a:t>
            </a:r>
            <a:r>
              <a:rPr lang="en-US" sz="1600" b="0" i="0" dirty="0">
                <a:solidFill>
                  <a:srgbClr val="374151"/>
                </a:solidFill>
              </a:rPr>
              <a:t> Health Cluster's </a:t>
            </a:r>
            <a:r>
              <a:rPr lang="en-US" sz="1600" b="0" i="0" u="sng" dirty="0">
                <a:solidFill>
                  <a:schemeClr val="hlink"/>
                </a:solidFill>
                <a:hlinkClick r:id="rId10"/>
              </a:rPr>
              <a:t>guidance from August 2017</a:t>
            </a:r>
            <a:r>
              <a:rPr lang="en-US" sz="1600" b="0" i="0" dirty="0">
                <a:solidFill>
                  <a:srgbClr val="374151"/>
                </a:solidFill>
              </a:rPr>
              <a:t>.</a:t>
            </a:r>
            <a:endParaRPr dirty="0"/>
          </a:p>
          <a:p>
            <a:pPr marL="228600" lvl="0" indent="-220980" algn="l" rtl="0">
              <a:lnSpc>
                <a:spcPct val="100000"/>
              </a:lnSpc>
              <a:spcBef>
                <a:spcPts val="1000"/>
              </a:spcBef>
              <a:spcAft>
                <a:spcPts val="0"/>
              </a:spcAft>
              <a:buClr>
                <a:srgbClr val="374151"/>
              </a:buClr>
              <a:buSzPct val="100000"/>
              <a:buFont typeface="Calibri"/>
              <a:buAutoNum type="arabicPeriod"/>
            </a:pPr>
            <a:r>
              <a:rPr lang="en-US" sz="1600" b="1" i="0" dirty="0">
                <a:solidFill>
                  <a:srgbClr val="374151"/>
                </a:solidFill>
              </a:rPr>
              <a:t>Communicating Risk in Public Health Emergencies:</a:t>
            </a:r>
            <a:r>
              <a:rPr lang="en-US" sz="1600" b="0" i="0" dirty="0">
                <a:solidFill>
                  <a:srgbClr val="374151"/>
                </a:solidFill>
              </a:rPr>
              <a:t> </a:t>
            </a:r>
            <a:r>
              <a:rPr lang="en-US" sz="1600" b="0" i="0" u="sng" dirty="0">
                <a:solidFill>
                  <a:srgbClr val="374151"/>
                </a:solidFill>
                <a:hlinkClick r:id="rId11">
                  <a:extLst>
                    <a:ext uri="{A12FA001-AC4F-418D-AE19-62706E023703}">
                      <ahyp:hlinkClr xmlns:ahyp="http://schemas.microsoft.com/office/drawing/2018/hyperlinkcolor" val="tx"/>
                    </a:ext>
                  </a:extLst>
                </a:hlinkClick>
              </a:rPr>
              <a:t>WHO guideline for emergency risk communication (ERC) policy and practice</a:t>
            </a:r>
            <a:r>
              <a:rPr lang="en-US" sz="1600" b="0" i="0" dirty="0">
                <a:solidFill>
                  <a:srgbClr val="374151"/>
                </a:solidFill>
              </a:rPr>
              <a:t>.</a:t>
            </a:r>
            <a:endParaRPr dirty="0"/>
          </a:p>
          <a:p>
            <a:pPr marL="228600" lvl="0" indent="-220980" algn="l" rtl="0">
              <a:lnSpc>
                <a:spcPct val="100000"/>
              </a:lnSpc>
              <a:spcBef>
                <a:spcPts val="1000"/>
              </a:spcBef>
              <a:spcAft>
                <a:spcPts val="0"/>
              </a:spcAft>
              <a:buClr>
                <a:srgbClr val="374151"/>
              </a:buClr>
              <a:buSzPct val="100000"/>
              <a:buFont typeface="Calibri"/>
              <a:buAutoNum type="arabicPeriod"/>
            </a:pPr>
            <a:r>
              <a:rPr lang="en-US" sz="1600" b="1" i="0" dirty="0">
                <a:solidFill>
                  <a:srgbClr val="374151"/>
                </a:solidFill>
              </a:rPr>
              <a:t>Communication for Humanitarian Action Toolkit (CHAT):</a:t>
            </a:r>
            <a:r>
              <a:rPr lang="en-US" sz="1600" b="0" i="0" dirty="0">
                <a:solidFill>
                  <a:srgbClr val="374151"/>
                </a:solidFill>
              </a:rPr>
              <a:t> Toolkit by </a:t>
            </a:r>
            <a:r>
              <a:rPr lang="en-US" sz="1600" b="0" i="0" u="sng" dirty="0">
                <a:solidFill>
                  <a:schemeClr val="hlink"/>
                </a:solidFill>
                <a:hlinkClick r:id="rId12"/>
              </a:rPr>
              <a:t>United Nations Children’s Fund </a:t>
            </a:r>
            <a:r>
              <a:rPr lang="en-US" sz="1600" b="0" i="0" dirty="0">
                <a:solidFill>
                  <a:srgbClr val="374151"/>
                </a:solidFill>
              </a:rPr>
              <a:t>containing strategy tool, survey tool, and additional useful information.</a:t>
            </a:r>
            <a:endParaRPr dirty="0"/>
          </a:p>
          <a:p>
            <a:pPr marL="228600" lvl="0" indent="-220980" algn="l" rtl="0">
              <a:lnSpc>
                <a:spcPct val="100000"/>
              </a:lnSpc>
              <a:spcBef>
                <a:spcPts val="1000"/>
              </a:spcBef>
              <a:spcAft>
                <a:spcPts val="0"/>
              </a:spcAft>
              <a:buClr>
                <a:srgbClr val="374151"/>
              </a:buClr>
              <a:buSzPct val="100000"/>
              <a:buFont typeface="Calibri"/>
              <a:buAutoNum type="arabicPeriod"/>
            </a:pPr>
            <a:r>
              <a:rPr lang="en-US" sz="1600" b="1" i="0" dirty="0">
                <a:solidFill>
                  <a:srgbClr val="374151"/>
                </a:solidFill>
              </a:rPr>
              <a:t> </a:t>
            </a:r>
            <a:r>
              <a:rPr lang="en-US" sz="1600" b="1" i="0" dirty="0" err="1">
                <a:solidFill>
                  <a:srgbClr val="374151"/>
                </a:solidFill>
              </a:rPr>
              <a:t>Behaviour</a:t>
            </a:r>
            <a:r>
              <a:rPr lang="en-US" sz="1600" b="1" i="0" dirty="0">
                <a:solidFill>
                  <a:srgbClr val="374151"/>
                </a:solidFill>
              </a:rPr>
              <a:t> Change Communication in Emergencies:</a:t>
            </a:r>
            <a:r>
              <a:rPr lang="en-US" sz="1600" b="0" i="0" dirty="0">
                <a:solidFill>
                  <a:srgbClr val="374151"/>
                </a:solidFill>
              </a:rPr>
              <a:t> </a:t>
            </a:r>
            <a:r>
              <a:rPr lang="en-US" sz="1600" b="0" i="0" u="sng" dirty="0">
                <a:solidFill>
                  <a:schemeClr val="hlink"/>
                </a:solidFill>
                <a:hlinkClick r:id="rId13"/>
              </a:rPr>
              <a:t>Toolkit by UNICEF</a:t>
            </a:r>
            <a:r>
              <a:rPr lang="en-US" sz="1600" b="0" i="0" dirty="0">
                <a:solidFill>
                  <a:srgbClr val="374151"/>
                </a:solidFill>
              </a:rPr>
              <a:t> for behavior change communication during emergencies.</a:t>
            </a:r>
            <a:endParaRPr dirty="0"/>
          </a:p>
          <a:p>
            <a:pPr marL="228600" lvl="0" indent="-220980" algn="l" rtl="0">
              <a:lnSpc>
                <a:spcPct val="100000"/>
              </a:lnSpc>
              <a:spcBef>
                <a:spcPts val="1000"/>
              </a:spcBef>
              <a:spcAft>
                <a:spcPts val="0"/>
              </a:spcAft>
              <a:buClr>
                <a:srgbClr val="374151"/>
              </a:buClr>
              <a:buSzPct val="100000"/>
              <a:buFont typeface="Calibri"/>
              <a:buAutoNum type="arabicPeriod"/>
            </a:pPr>
            <a:r>
              <a:rPr lang="en-US" sz="1600" b="1" i="0" dirty="0">
                <a:solidFill>
                  <a:srgbClr val="374151"/>
                </a:solidFill>
              </a:rPr>
              <a:t> Using Social Media for Crisis Engagement:</a:t>
            </a:r>
            <a:r>
              <a:rPr lang="en-US" sz="1600" b="0" i="0" dirty="0">
                <a:solidFill>
                  <a:srgbClr val="374151"/>
                </a:solidFill>
              </a:rPr>
              <a:t> </a:t>
            </a:r>
            <a:r>
              <a:rPr lang="en-US" sz="1600" b="0" i="0" u="sng" dirty="0">
                <a:solidFill>
                  <a:srgbClr val="374151"/>
                </a:solidFill>
                <a:hlinkClick r:id="rId14">
                  <a:extLst>
                    <a:ext uri="{A12FA001-AC4F-418D-AE19-62706E023703}">
                      <ahyp:hlinkClr xmlns:ahyp="http://schemas.microsoft.com/office/drawing/2018/hyperlinkcolor" val="tx"/>
                    </a:ext>
                  </a:extLst>
                </a:hlinkClick>
              </a:rPr>
              <a:t>Guide by ICRC, IFRC, and UN OCHA</a:t>
            </a:r>
            <a:r>
              <a:rPr lang="en-US" sz="1600" b="0" i="0" dirty="0">
                <a:solidFill>
                  <a:srgbClr val="374151"/>
                </a:solidFill>
              </a:rPr>
              <a:t> on utilizing social media for engaging affected populations.</a:t>
            </a:r>
            <a:endParaRPr dirty="0"/>
          </a:p>
          <a:p>
            <a:pPr marL="228600" lvl="0" indent="-146367" algn="l" rtl="0">
              <a:lnSpc>
                <a:spcPct val="100000"/>
              </a:lnSpc>
              <a:spcBef>
                <a:spcPts val="1000"/>
              </a:spcBef>
              <a:spcAft>
                <a:spcPts val="0"/>
              </a:spcAft>
              <a:buClr>
                <a:schemeClr val="dk1"/>
              </a:buClr>
              <a:buSzPct val="100000"/>
              <a:buFont typeface="Calibri"/>
              <a:buNone/>
            </a:pPr>
            <a:endParaRPr b="0" i="0" dirty="0">
              <a:solidFill>
                <a:srgbClr val="374151"/>
              </a:solidFill>
              <a:latin typeface="Arial"/>
              <a:ea typeface="Arial"/>
              <a:cs typeface="Arial"/>
              <a:sym typeface="Arial"/>
            </a:endParaRPr>
          </a:p>
        </p:txBody>
      </p:sp>
      <p:sp>
        <p:nvSpPr>
          <p:cNvPr id="1080" name="Google Shape;1080;p4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41"/>
          <p:cNvSpPr txBox="1">
            <a:spLocks noGrp="1"/>
          </p:cNvSpPr>
          <p:nvPr>
            <p:ph type="ctrTitle"/>
          </p:nvPr>
        </p:nvSpPr>
        <p:spPr>
          <a:xfrm>
            <a:off x="457200" y="1828800"/>
            <a:ext cx="5638800" cy="1325499"/>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9ADE"/>
              </a:buClr>
              <a:buSzPts val="4800"/>
              <a:buFont typeface="Calibri"/>
              <a:buNone/>
            </a:pPr>
            <a:r>
              <a:rPr lang="en-US"/>
              <a:t>Thank you</a:t>
            </a:r>
            <a:endParaRPr/>
          </a:p>
        </p:txBody>
      </p:sp>
      <p:sp>
        <p:nvSpPr>
          <p:cNvPr id="1087" name="Google Shape;1087;p41"/>
          <p:cNvSpPr txBox="1">
            <a:spLocks noGrp="1"/>
          </p:cNvSpPr>
          <p:nvPr>
            <p:ph type="subTitle" idx="1"/>
          </p:nvPr>
        </p:nvSpPr>
        <p:spPr>
          <a:xfrm>
            <a:off x="457200" y="3429000"/>
            <a:ext cx="5638800" cy="165576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1600"/>
              <a:buNone/>
            </a:pPr>
            <a:r>
              <a:rPr lang="en-US" sz="1600"/>
              <a:t>For more information, please contact:</a:t>
            </a:r>
            <a:br>
              <a:rPr lang="en-US" sz="1600"/>
            </a:br>
            <a:r>
              <a:rPr lang="en-US" sz="1600"/>
              <a:t>Khalid Siddeeg, Regional </a:t>
            </a:r>
            <a:r>
              <a:rPr lang="en-US"/>
              <a:t>Advisor EMRO, </a:t>
            </a:r>
            <a:r>
              <a:rPr lang="en-US" u="sng">
                <a:solidFill>
                  <a:schemeClr val="hlink"/>
                </a:solidFill>
                <a:hlinkClick r:id="rId3"/>
              </a:rPr>
              <a:t>siddeegk@who.int</a:t>
            </a:r>
            <a:r>
              <a:rPr lang="en-US"/>
              <a:t> </a:t>
            </a:r>
            <a:br>
              <a:rPr lang="en-US" sz="1600"/>
            </a:br>
            <a:r>
              <a:rPr lang="en-US" sz="1600"/>
              <a:t>Kim Beentjes, Technical Officer EMRO, </a:t>
            </a:r>
            <a:r>
              <a:rPr lang="en-US" sz="1600" u="sng">
                <a:solidFill>
                  <a:schemeClr val="hlink"/>
                </a:solidFill>
                <a:hlinkClick r:id="rId4"/>
              </a:rPr>
              <a:t>beentjesk@who.int</a:t>
            </a:r>
            <a:endParaRPr sz="1600"/>
          </a:p>
          <a:p>
            <a:pPr marL="0" lvl="0" indent="0" algn="l" rtl="0">
              <a:lnSpc>
                <a:spcPct val="100000"/>
              </a:lnSpc>
              <a:spcBef>
                <a:spcPts val="1000"/>
              </a:spcBef>
              <a:spcAft>
                <a:spcPts val="0"/>
              </a:spcAft>
              <a:buClr>
                <a:schemeClr val="lt1"/>
              </a:buClr>
              <a:buSzPts val="1600"/>
              <a:buNone/>
            </a:pP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5"/>
          <p:cNvSpPr txBox="1">
            <a:spLocks noGrp="1"/>
          </p:cNvSpPr>
          <p:nvPr>
            <p:ph type="title"/>
          </p:nvPr>
        </p:nvSpPr>
        <p:spPr>
          <a:xfrm>
            <a:off x="457199" y="685800"/>
            <a:ext cx="9978571"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dirty="0"/>
              <a:t>Humanitarian Principles </a:t>
            </a:r>
            <a:endParaRPr dirty="0">
              <a:solidFill>
                <a:srgbClr val="C00000"/>
              </a:solidFill>
            </a:endParaRPr>
          </a:p>
        </p:txBody>
      </p:sp>
      <p:sp>
        <p:nvSpPr>
          <p:cNvPr id="691" name="Google Shape;691;p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5</a:t>
            </a:fld>
            <a:endParaRPr/>
          </a:p>
        </p:txBody>
      </p:sp>
      <p:sp>
        <p:nvSpPr>
          <p:cNvPr id="692" name="Google Shape;692;p5"/>
          <p:cNvSpPr txBox="1"/>
          <p:nvPr/>
        </p:nvSpPr>
        <p:spPr>
          <a:xfrm>
            <a:off x="526189" y="1486852"/>
            <a:ext cx="10678840" cy="4685348"/>
          </a:xfrm>
          <a:prstGeom prst="rect">
            <a:avLst/>
          </a:prstGeom>
          <a:noFill/>
          <a:ln>
            <a:noFill/>
          </a:ln>
        </p:spPr>
        <p:txBody>
          <a:bodyPr spcFirstLastPara="1" wrap="square" lIns="0" tIns="0" rIns="0" bIns="0" anchor="t" anchorCtr="0">
            <a:norm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a:solidFill>
                  <a:schemeClr val="dk1"/>
                </a:solidFill>
                <a:latin typeface="Calibri"/>
                <a:ea typeface="Calibri"/>
                <a:cs typeface="Calibri"/>
                <a:sym typeface="Calibri"/>
              </a:rPr>
              <a:t>Humanitarian action is guided by humanitarian principles: </a:t>
            </a:r>
            <a:br>
              <a:rPr lang="en-US" sz="2400" b="0" i="0">
                <a:solidFill>
                  <a:schemeClr val="dk1"/>
                </a:solidFill>
                <a:latin typeface="Calibri"/>
                <a:ea typeface="Calibri"/>
                <a:cs typeface="Calibri"/>
                <a:sym typeface="Calibri"/>
              </a:rPr>
            </a:br>
            <a:r>
              <a:rPr lang="en-US" sz="2400" b="1" i="0">
                <a:solidFill>
                  <a:schemeClr val="dk1"/>
                </a:solidFill>
                <a:latin typeface="Calibri"/>
                <a:ea typeface="Calibri"/>
                <a:cs typeface="Calibri"/>
                <a:sym typeface="Calibri"/>
              </a:rPr>
              <a:t>humanity, impartiality, neutrality, independence</a:t>
            </a:r>
            <a:endParaRPr/>
          </a:p>
          <a:p>
            <a:pPr marL="342900" marR="0" lvl="0" indent="-190500" algn="l" rtl="0">
              <a:lnSpc>
                <a:spcPct val="100000"/>
              </a:lnSpc>
              <a:spcBef>
                <a:spcPts val="1000"/>
              </a:spcBef>
              <a:spcAft>
                <a:spcPts val="0"/>
              </a:spcAft>
              <a:buClr>
                <a:schemeClr val="dk1"/>
              </a:buClr>
              <a:buSzPts val="2400"/>
              <a:buFont typeface="Arial"/>
              <a:buNone/>
            </a:pPr>
            <a:endParaRPr sz="2400" b="1" i="0">
              <a:solidFill>
                <a:schemeClr val="dk1"/>
              </a:solidFill>
              <a:latin typeface="Calibri"/>
              <a:ea typeface="Calibri"/>
              <a:cs typeface="Calibri"/>
              <a:sym typeface="Calibri"/>
            </a:endParaRPr>
          </a:p>
          <a:p>
            <a:pPr marL="342900" marR="0" lvl="0" indent="-342900" algn="l" rtl="0">
              <a:lnSpc>
                <a:spcPct val="100000"/>
              </a:lnSpc>
              <a:spcBef>
                <a:spcPts val="1000"/>
              </a:spcBef>
              <a:spcAft>
                <a:spcPts val="0"/>
              </a:spcAft>
              <a:buClr>
                <a:schemeClr val="dk1"/>
              </a:buClr>
              <a:buSzPts val="2400"/>
              <a:buFont typeface="Arial"/>
              <a:buChar char="•"/>
            </a:pPr>
            <a:r>
              <a:rPr lang="en-US" sz="2400" b="0" i="0">
                <a:solidFill>
                  <a:schemeClr val="dk1"/>
                </a:solidFill>
                <a:latin typeface="Calibri"/>
                <a:ea typeface="Calibri"/>
                <a:cs typeface="Calibri"/>
                <a:sym typeface="Calibri"/>
              </a:rPr>
              <a:t>These are grounded in human rights and international law:</a:t>
            </a:r>
            <a:endParaRPr/>
          </a:p>
          <a:p>
            <a:pPr marL="800100" marR="0" lvl="1" indent="-342900" algn="l" rtl="0">
              <a:lnSpc>
                <a:spcPct val="100000"/>
              </a:lnSpc>
              <a:spcBef>
                <a:spcPts val="0"/>
              </a:spcBef>
              <a:spcAft>
                <a:spcPts val="0"/>
              </a:spcAft>
              <a:buClr>
                <a:schemeClr val="dk1"/>
              </a:buClr>
              <a:buSzPts val="1600"/>
              <a:buFont typeface="Arial"/>
              <a:buChar char="•"/>
            </a:pPr>
            <a:r>
              <a:rPr lang="en-US" sz="2400" b="0" i="0" u="none" strike="noStrike" cap="none">
                <a:solidFill>
                  <a:schemeClr val="dk1"/>
                </a:solidFill>
                <a:latin typeface="Calibri"/>
                <a:ea typeface="Calibri"/>
                <a:cs typeface="Calibri"/>
                <a:sym typeface="Calibri"/>
              </a:rPr>
              <a:t>The right to </a:t>
            </a:r>
            <a:r>
              <a:rPr lang="en-US" sz="2400" b="1" i="0" u="none" strike="noStrike" cap="none">
                <a:solidFill>
                  <a:schemeClr val="dk1"/>
                </a:solidFill>
                <a:latin typeface="Calibri"/>
                <a:ea typeface="Calibri"/>
                <a:cs typeface="Calibri"/>
                <a:sym typeface="Calibri"/>
              </a:rPr>
              <a:t>live with dignity</a:t>
            </a:r>
            <a:endParaRPr/>
          </a:p>
          <a:p>
            <a:pPr marL="800100" marR="0" lvl="1" indent="-342900" algn="l" rtl="0">
              <a:lnSpc>
                <a:spcPct val="100000"/>
              </a:lnSpc>
              <a:spcBef>
                <a:spcPts val="0"/>
              </a:spcBef>
              <a:spcAft>
                <a:spcPts val="0"/>
              </a:spcAft>
              <a:buClr>
                <a:schemeClr val="dk1"/>
              </a:buClr>
              <a:buSzPts val="1600"/>
              <a:buFont typeface="Arial"/>
              <a:buChar char="•"/>
            </a:pPr>
            <a:r>
              <a:rPr lang="en-US" sz="2400" b="0" i="0" u="none" strike="noStrike" cap="none">
                <a:solidFill>
                  <a:schemeClr val="dk1"/>
                </a:solidFill>
                <a:latin typeface="Calibri"/>
                <a:ea typeface="Calibri"/>
                <a:cs typeface="Calibri"/>
                <a:sym typeface="Calibri"/>
              </a:rPr>
              <a:t>The right to </a:t>
            </a:r>
            <a:r>
              <a:rPr lang="en-US" sz="2400" b="1" i="0" u="none" strike="noStrike" cap="none">
                <a:solidFill>
                  <a:schemeClr val="dk1"/>
                </a:solidFill>
                <a:latin typeface="Calibri"/>
                <a:ea typeface="Calibri"/>
                <a:cs typeface="Calibri"/>
                <a:sym typeface="Calibri"/>
              </a:rPr>
              <a:t>receive humanitarian assistance</a:t>
            </a:r>
            <a:endParaRPr/>
          </a:p>
          <a:p>
            <a:pPr marL="800100" marR="0" lvl="1" indent="-342900" algn="l" rtl="0">
              <a:lnSpc>
                <a:spcPct val="100000"/>
              </a:lnSpc>
              <a:spcBef>
                <a:spcPts val="0"/>
              </a:spcBef>
              <a:spcAft>
                <a:spcPts val="0"/>
              </a:spcAft>
              <a:buClr>
                <a:schemeClr val="dk1"/>
              </a:buClr>
              <a:buSzPts val="1600"/>
              <a:buFont typeface="Arial"/>
              <a:buChar char="•"/>
            </a:pPr>
            <a:r>
              <a:rPr lang="en-US" sz="2400" b="0" i="0" u="none" strike="noStrike" cap="none">
                <a:solidFill>
                  <a:schemeClr val="dk1"/>
                </a:solidFill>
                <a:latin typeface="Calibri"/>
                <a:ea typeface="Calibri"/>
                <a:cs typeface="Calibri"/>
                <a:sym typeface="Calibri"/>
              </a:rPr>
              <a:t>The right to </a:t>
            </a:r>
            <a:r>
              <a:rPr lang="en-US" sz="2400" b="1" i="0" u="none" strike="noStrike" cap="none">
                <a:solidFill>
                  <a:schemeClr val="dk1"/>
                </a:solidFill>
                <a:latin typeface="Calibri"/>
                <a:ea typeface="Calibri"/>
                <a:cs typeface="Calibri"/>
                <a:sym typeface="Calibri"/>
              </a:rPr>
              <a:t>protection and security</a:t>
            </a:r>
            <a:endParaRPr/>
          </a:p>
          <a:p>
            <a:pPr marL="800100" marR="0" lvl="1" indent="-241300" algn="l" rtl="0">
              <a:lnSpc>
                <a:spcPct val="100000"/>
              </a:lnSpc>
              <a:spcBef>
                <a:spcPts val="0"/>
              </a:spcBef>
              <a:spcAft>
                <a:spcPts val="0"/>
              </a:spcAft>
              <a:buClr>
                <a:schemeClr val="dk1"/>
              </a:buClr>
              <a:buSzPts val="1600"/>
              <a:buFont typeface="Arial"/>
              <a:buNone/>
            </a:pPr>
            <a:endParaRPr sz="24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1000"/>
              </a:spcBef>
              <a:spcAft>
                <a:spcPts val="0"/>
              </a:spcAft>
              <a:buClr>
                <a:schemeClr val="dk1"/>
              </a:buClr>
              <a:buSzPts val="2400"/>
              <a:buFont typeface="Arial"/>
              <a:buChar char="•"/>
            </a:pPr>
            <a:r>
              <a:rPr lang="en-US" sz="2400" b="0" i="0">
                <a:solidFill>
                  <a:schemeClr val="dk1"/>
                </a:solidFill>
                <a:latin typeface="Calibri"/>
                <a:ea typeface="Calibri"/>
                <a:cs typeface="Calibri"/>
                <a:sym typeface="Calibri"/>
              </a:rPr>
              <a:t>Children have additional rights</a:t>
            </a:r>
            <a:endParaRPr/>
          </a:p>
          <a:p>
            <a:pPr marL="800100" marR="0" lvl="1" indent="-342900" algn="l" rtl="0">
              <a:lnSpc>
                <a:spcPct val="100000"/>
              </a:lnSpc>
              <a:spcBef>
                <a:spcPts val="0"/>
              </a:spcBef>
              <a:spcAft>
                <a:spcPts val="0"/>
              </a:spcAft>
              <a:buClr>
                <a:srgbClr val="000000"/>
              </a:buClr>
              <a:buSzPts val="1600"/>
              <a:buFont typeface="Arial"/>
              <a:buChar char="•"/>
            </a:pPr>
            <a:r>
              <a:rPr lang="en-US" sz="2400" b="1" i="0" u="none" strike="noStrike" cap="none">
                <a:solidFill>
                  <a:srgbClr val="000000"/>
                </a:solidFill>
                <a:latin typeface="Calibri"/>
                <a:ea typeface="Calibri"/>
                <a:cs typeface="Calibri"/>
                <a:sym typeface="Calibri"/>
              </a:rPr>
              <a:t>Convention</a:t>
            </a:r>
            <a:r>
              <a:rPr lang="en-US" sz="2400" b="0" i="0" u="none" strike="noStrike" cap="none">
                <a:solidFill>
                  <a:srgbClr val="000000"/>
                </a:solidFill>
                <a:latin typeface="Calibri"/>
                <a:ea typeface="Calibri"/>
                <a:cs typeface="Calibri"/>
                <a:sym typeface="Calibri"/>
              </a:rPr>
              <a:t> </a:t>
            </a:r>
            <a:r>
              <a:rPr lang="en-US" sz="2400" b="1" i="0" u="none" strike="noStrike" cap="none">
                <a:solidFill>
                  <a:srgbClr val="000000"/>
                </a:solidFill>
                <a:latin typeface="Calibri"/>
                <a:ea typeface="Calibri"/>
                <a:cs typeface="Calibri"/>
                <a:sym typeface="Calibri"/>
              </a:rPr>
              <a:t>of the Rights of the Child</a:t>
            </a:r>
            <a:endParaRPr/>
          </a:p>
          <a:p>
            <a:pPr marL="342900" marR="0" lvl="0" indent="-190500" algn="l" rtl="0">
              <a:lnSpc>
                <a:spcPct val="100000"/>
              </a:lnSpc>
              <a:spcBef>
                <a:spcPts val="1000"/>
              </a:spcBef>
              <a:spcAft>
                <a:spcPts val="0"/>
              </a:spcAft>
              <a:buClr>
                <a:schemeClr val="dk1"/>
              </a:buClr>
              <a:buSzPts val="2400"/>
              <a:buFont typeface="Arial"/>
              <a:buNone/>
            </a:pPr>
            <a:endParaRPr sz="2400" b="0" i="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6"/>
          <p:cNvSpPr txBox="1">
            <a:spLocks noGrp="1"/>
          </p:cNvSpPr>
          <p:nvPr>
            <p:ph type="title"/>
          </p:nvPr>
        </p:nvSpPr>
        <p:spPr>
          <a:xfrm>
            <a:off x="457200" y="685800"/>
            <a:ext cx="52324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dirty="0"/>
              <a:t>Core Humanitarian Standard</a:t>
            </a:r>
            <a:endParaRPr dirty="0"/>
          </a:p>
        </p:txBody>
      </p:sp>
      <p:sp>
        <p:nvSpPr>
          <p:cNvPr id="699" name="Google Shape;699;p6"/>
          <p:cNvSpPr txBox="1">
            <a:spLocks noGrp="1"/>
          </p:cNvSpPr>
          <p:nvPr>
            <p:ph type="body" idx="1"/>
          </p:nvPr>
        </p:nvSpPr>
        <p:spPr>
          <a:xfrm>
            <a:off x="457200" y="1825625"/>
            <a:ext cx="4572000" cy="388429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400"/>
              <a:buNone/>
            </a:pPr>
            <a:r>
              <a:rPr lang="en-US" sz="2400"/>
              <a:t>Consensus document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setting</a:t>
            </a:r>
            <a:r>
              <a:rPr lang="en-US" sz="2400"/>
              <a:t> the 9 principles to help humanitarian actors </a:t>
            </a:r>
            <a:r>
              <a:rPr lang="en-US" sz="2400" b="1"/>
              <a:t>improve the quality and effectiveness of humanitarian action</a:t>
            </a:r>
            <a:endParaRPr/>
          </a:p>
        </p:txBody>
      </p:sp>
      <p:sp>
        <p:nvSpPr>
          <p:cNvPr id="700" name="Google Shape;700;p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6</a:t>
            </a:fld>
            <a:endParaRPr/>
          </a:p>
        </p:txBody>
      </p:sp>
      <p:pic>
        <p:nvPicPr>
          <p:cNvPr id="701" name="Google Shape;701;p6"/>
          <p:cNvPicPr preferRelativeResize="0"/>
          <p:nvPr/>
        </p:nvPicPr>
        <p:blipFill rotWithShape="1">
          <a:blip r:embed="rId3">
            <a:alphaModFix/>
          </a:blip>
          <a:srcRect/>
          <a:stretch/>
        </p:blipFill>
        <p:spPr>
          <a:xfrm>
            <a:off x="6096000" y="685800"/>
            <a:ext cx="5784639" cy="54984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7"/>
          <p:cNvSpPr txBox="1">
            <a:spLocks noGrp="1"/>
          </p:cNvSpPr>
          <p:nvPr>
            <p:ph type="title"/>
          </p:nvPr>
        </p:nvSpPr>
        <p:spPr>
          <a:xfrm>
            <a:off x="5822341" y="976074"/>
            <a:ext cx="4572000"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205C"/>
              </a:buClr>
              <a:buSzPts val="3200"/>
              <a:buFont typeface="Calibri"/>
              <a:buNone/>
            </a:pPr>
            <a:r>
              <a:rPr lang="en-US" dirty="0"/>
              <a:t>The Sphere Handbook</a:t>
            </a:r>
            <a:endParaRPr dirty="0"/>
          </a:p>
        </p:txBody>
      </p:sp>
      <p:sp>
        <p:nvSpPr>
          <p:cNvPr id="708" name="Google Shape;708;p7"/>
          <p:cNvSpPr txBox="1">
            <a:spLocks noGrp="1"/>
          </p:cNvSpPr>
          <p:nvPr>
            <p:ph type="body" idx="1"/>
          </p:nvPr>
        </p:nvSpPr>
        <p:spPr>
          <a:xfrm>
            <a:off x="5822350" y="1980952"/>
            <a:ext cx="5912400" cy="4559100"/>
          </a:xfrm>
          <a:prstGeom prst="rect">
            <a:avLst/>
          </a:prstGeom>
          <a:noFill/>
          <a:ln>
            <a:noFill/>
          </a:ln>
        </p:spPr>
        <p:txBody>
          <a:bodyPr spcFirstLastPara="1" wrap="square" lIns="0" tIns="0" rIns="0" bIns="0" anchor="t" anchorCtr="0">
            <a:normAutofit/>
          </a:bodyPr>
          <a:lstStyle/>
          <a:p>
            <a:pPr marL="285750" lvl="0" indent="-285750" algn="l" rtl="0">
              <a:lnSpc>
                <a:spcPct val="100000"/>
              </a:lnSpc>
              <a:spcBef>
                <a:spcPts val="0"/>
              </a:spcBef>
              <a:spcAft>
                <a:spcPts val="0"/>
              </a:spcAft>
              <a:buClr>
                <a:schemeClr val="dk1"/>
              </a:buClr>
              <a:buSzPts val="2000"/>
              <a:buFont typeface="Arial"/>
              <a:buChar char="•"/>
            </a:pPr>
            <a:r>
              <a:rPr lang="en-US" sz="2000"/>
              <a:t>Main humanitarian guidance documents</a:t>
            </a:r>
            <a:endParaRPr/>
          </a:p>
          <a:p>
            <a:pPr marL="285750" lvl="0" indent="-285750" algn="l" rtl="0">
              <a:lnSpc>
                <a:spcPct val="100000"/>
              </a:lnSpc>
              <a:spcBef>
                <a:spcPts val="1000"/>
              </a:spcBef>
              <a:spcAft>
                <a:spcPts val="0"/>
              </a:spcAft>
              <a:buClr>
                <a:schemeClr val="dk1"/>
              </a:buClr>
              <a:buSzPts val="2000"/>
              <a:buFont typeface="Arial"/>
              <a:buChar char="•"/>
            </a:pPr>
            <a:r>
              <a:rPr lang="en-US" sz="2000"/>
              <a:t>Created by a broad group of humanitarian actors, accepted by most humanitarian agencies</a:t>
            </a:r>
            <a:endParaRPr/>
          </a:p>
          <a:p>
            <a:pPr marL="285750" lvl="0" indent="-285750" algn="l" rtl="0">
              <a:lnSpc>
                <a:spcPct val="100000"/>
              </a:lnSpc>
              <a:spcBef>
                <a:spcPts val="1000"/>
              </a:spcBef>
              <a:spcAft>
                <a:spcPts val="0"/>
              </a:spcAft>
              <a:buClr>
                <a:schemeClr val="dk1"/>
              </a:buClr>
              <a:buSzPts val="2000"/>
              <a:buFont typeface="Arial"/>
              <a:buChar char="•"/>
            </a:pPr>
            <a:r>
              <a:rPr lang="en-US" sz="2000"/>
              <a:t>Includes the </a:t>
            </a:r>
            <a:r>
              <a:rPr lang="en-US" sz="2000" b="1"/>
              <a:t>Humanitarian Charter</a:t>
            </a:r>
            <a:r>
              <a:rPr lang="en-US" sz="2000"/>
              <a:t> – outlines ethical and legal foundations of humanitarian action, and the </a:t>
            </a:r>
            <a:r>
              <a:rPr lang="en-US" sz="2000" b="1"/>
              <a:t>Minimum Standards in the Humanitarian Response</a:t>
            </a:r>
            <a:endParaRPr/>
          </a:p>
          <a:p>
            <a:pPr marL="285750" lvl="0" indent="-285750" algn="l" rtl="0">
              <a:lnSpc>
                <a:spcPct val="100000"/>
              </a:lnSpc>
              <a:spcBef>
                <a:spcPts val="1000"/>
              </a:spcBef>
              <a:spcAft>
                <a:spcPts val="0"/>
              </a:spcAft>
              <a:buClr>
                <a:schemeClr val="dk1"/>
              </a:buClr>
              <a:buSzPts val="2000"/>
              <a:buFont typeface="Arial"/>
              <a:buChar char="•"/>
            </a:pPr>
            <a:r>
              <a:rPr lang="en-US" sz="2000"/>
              <a:t>Standards have been adopted by UN and other agencies</a:t>
            </a:r>
            <a:endParaRPr/>
          </a:p>
          <a:p>
            <a:pPr marL="285750" lvl="0" indent="-285750" algn="l" rtl="0">
              <a:lnSpc>
                <a:spcPct val="100000"/>
              </a:lnSpc>
              <a:spcBef>
                <a:spcPts val="1000"/>
              </a:spcBef>
              <a:spcAft>
                <a:spcPts val="0"/>
              </a:spcAft>
              <a:buClr>
                <a:schemeClr val="dk1"/>
              </a:buClr>
              <a:buSzPts val="2000"/>
              <a:buFont typeface="Arial"/>
              <a:buChar char="•"/>
            </a:pPr>
            <a:r>
              <a:rPr lang="en-US" sz="2000" b="1"/>
              <a:t>Main sources for key actions and indicators in the operational guide</a:t>
            </a:r>
            <a:endParaRPr sz="2000" b="1"/>
          </a:p>
          <a:p>
            <a:pPr marL="285750" lvl="0" indent="-285750" algn="l" rtl="0">
              <a:lnSpc>
                <a:spcPct val="100000"/>
              </a:lnSpc>
              <a:spcBef>
                <a:spcPts val="1000"/>
              </a:spcBef>
              <a:spcAft>
                <a:spcPts val="0"/>
              </a:spcAft>
              <a:buSzPts val="2000"/>
              <a:buChar char="•"/>
            </a:pPr>
            <a:r>
              <a:rPr lang="en-US" sz="2000" u="sng">
                <a:solidFill>
                  <a:schemeClr val="hlink"/>
                </a:solidFill>
                <a:hlinkClick r:id="rId3"/>
              </a:rPr>
              <a:t>Link</a:t>
            </a:r>
            <a:endParaRPr sz="2000"/>
          </a:p>
        </p:txBody>
      </p:sp>
      <p:sp>
        <p:nvSpPr>
          <p:cNvPr id="709" name="Google Shape;709;p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7</a:t>
            </a:fld>
            <a:endParaRPr/>
          </a:p>
        </p:txBody>
      </p:sp>
      <p:pic>
        <p:nvPicPr>
          <p:cNvPr id="710" name="Google Shape;710;p7"/>
          <p:cNvPicPr preferRelativeResize="0"/>
          <p:nvPr/>
        </p:nvPicPr>
        <p:blipFill rotWithShape="1">
          <a:blip r:embed="rId4">
            <a:alphaModFix/>
          </a:blip>
          <a:srcRect/>
          <a:stretch/>
        </p:blipFill>
        <p:spPr>
          <a:xfrm>
            <a:off x="247651" y="506888"/>
            <a:ext cx="4257674" cy="61673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8"/>
          <p:cNvSpPr txBox="1">
            <a:spLocks noGrp="1"/>
          </p:cNvSpPr>
          <p:nvPr>
            <p:ph type="title"/>
          </p:nvPr>
        </p:nvSpPr>
        <p:spPr>
          <a:xfrm>
            <a:off x="457199" y="685800"/>
            <a:ext cx="10457543" cy="100488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374151"/>
              </a:buClr>
              <a:buSzPts val="3200"/>
              <a:buFont typeface="Arial"/>
              <a:buNone/>
            </a:pPr>
            <a:r>
              <a:rPr lang="en-US" b="0" i="0" dirty="0">
                <a:solidFill>
                  <a:srgbClr val="00205C"/>
                </a:solidFill>
                <a:latin typeface="Arial"/>
                <a:ea typeface="Arial"/>
                <a:cs typeface="Arial"/>
                <a:sym typeface="Arial"/>
              </a:rPr>
              <a:t>Effective Coordination in Humanitarian Emergencies</a:t>
            </a:r>
            <a:endParaRPr dirty="0">
              <a:solidFill>
                <a:srgbClr val="00205C"/>
              </a:solidFill>
            </a:endParaRPr>
          </a:p>
        </p:txBody>
      </p:sp>
      <p:sp>
        <p:nvSpPr>
          <p:cNvPr id="716" name="Google Shape;716;p8"/>
          <p:cNvSpPr txBox="1">
            <a:spLocks noGrp="1"/>
          </p:cNvSpPr>
          <p:nvPr>
            <p:ph type="body" idx="1"/>
          </p:nvPr>
        </p:nvSpPr>
        <p:spPr>
          <a:xfrm>
            <a:off x="457200" y="3226525"/>
            <a:ext cx="10631700" cy="2508000"/>
          </a:xfrm>
          <a:prstGeom prst="rect">
            <a:avLst/>
          </a:prstGeom>
          <a:noFill/>
          <a:ln>
            <a:noFill/>
          </a:ln>
        </p:spPr>
        <p:txBody>
          <a:bodyPr spcFirstLastPara="1" wrap="square" lIns="0" tIns="0" rIns="0" bIns="0" anchor="t" anchorCtr="0">
            <a:normAutofit/>
          </a:bodyPr>
          <a:lstStyle/>
          <a:p>
            <a:pPr marL="285750" lvl="0" indent="-304800" algn="l" rtl="0">
              <a:lnSpc>
                <a:spcPct val="80000"/>
              </a:lnSpc>
              <a:spcBef>
                <a:spcPts val="1000"/>
              </a:spcBef>
              <a:spcAft>
                <a:spcPts val="0"/>
              </a:spcAft>
              <a:buClr>
                <a:schemeClr val="dk1"/>
              </a:buClr>
              <a:buSzPts val="2300"/>
              <a:buFont typeface="Arial"/>
              <a:buChar char="•"/>
            </a:pPr>
            <a:r>
              <a:rPr lang="en-US" sz="2300"/>
              <a:t>Effective coordination is essential, yet challenging</a:t>
            </a:r>
            <a:endParaRPr sz="2300"/>
          </a:p>
          <a:p>
            <a:pPr marL="800100" lvl="1" indent="-387350" algn="l" rtl="0">
              <a:lnSpc>
                <a:spcPct val="80000"/>
              </a:lnSpc>
              <a:spcBef>
                <a:spcPts val="0"/>
              </a:spcBef>
              <a:spcAft>
                <a:spcPts val="0"/>
              </a:spcAft>
              <a:buClr>
                <a:schemeClr val="dk1"/>
              </a:buClr>
              <a:buSzPts val="2300"/>
              <a:buFont typeface="Arial"/>
              <a:buChar char="•"/>
            </a:pPr>
            <a:r>
              <a:rPr lang="en-US" sz="2300"/>
              <a:t>Variations in approaches and perceived priorities among humanitarian actors</a:t>
            </a:r>
            <a:endParaRPr sz="2300"/>
          </a:p>
          <a:p>
            <a:pPr marL="800100" lvl="1" indent="-387350" algn="l" rtl="0">
              <a:lnSpc>
                <a:spcPct val="80000"/>
              </a:lnSpc>
              <a:spcBef>
                <a:spcPts val="0"/>
              </a:spcBef>
              <a:spcAft>
                <a:spcPts val="0"/>
              </a:spcAft>
              <a:buClr>
                <a:schemeClr val="dk1"/>
              </a:buClr>
              <a:buSzPts val="2300"/>
              <a:buFont typeface="Arial"/>
              <a:buChar char="•"/>
            </a:pPr>
            <a:r>
              <a:rPr lang="en-US" sz="2300"/>
              <a:t>Importance of </a:t>
            </a:r>
            <a:r>
              <a:rPr lang="en-US" sz="2300" b="1"/>
              <a:t>system-wide coordination for quick and efficient assistance</a:t>
            </a:r>
            <a:endParaRPr sz="2300" b="1"/>
          </a:p>
          <a:p>
            <a:pPr marL="0" lvl="0" indent="0" algn="l" rtl="0">
              <a:lnSpc>
                <a:spcPct val="80000"/>
              </a:lnSpc>
              <a:spcBef>
                <a:spcPts val="0"/>
              </a:spcBef>
              <a:spcAft>
                <a:spcPts val="0"/>
              </a:spcAft>
              <a:buNone/>
            </a:pPr>
            <a:endParaRPr sz="2300"/>
          </a:p>
          <a:p>
            <a:pPr marL="285750" marR="0" lvl="0" indent="-304800" algn="l" rtl="0">
              <a:lnSpc>
                <a:spcPct val="80000"/>
              </a:lnSpc>
              <a:spcBef>
                <a:spcPts val="1000"/>
              </a:spcBef>
              <a:spcAft>
                <a:spcPts val="0"/>
              </a:spcAft>
              <a:buClr>
                <a:srgbClr val="000000"/>
              </a:buClr>
              <a:buSzPts val="2300"/>
              <a:buFont typeface="Arial"/>
              <a:buChar char="•"/>
            </a:pPr>
            <a:r>
              <a:rPr lang="en-US" sz="2300" b="0" i="0" u="none" strike="noStrike" cap="none">
                <a:solidFill>
                  <a:srgbClr val="000000"/>
                </a:solidFill>
                <a:latin typeface="Calibri"/>
                <a:ea typeface="Calibri"/>
                <a:cs typeface="Calibri"/>
                <a:sym typeface="Calibri"/>
              </a:rPr>
              <a:t>The coordination section guides you in </a:t>
            </a:r>
            <a:r>
              <a:rPr lang="en-US" sz="2300" b="1" i="0" u="none" strike="noStrike" cap="none">
                <a:solidFill>
                  <a:srgbClr val="000000"/>
                </a:solidFill>
              </a:rPr>
              <a:t>setting up and participating effectively in coordination structures during humanitarian emergencies</a:t>
            </a:r>
            <a:endParaRPr sz="2300" b="1"/>
          </a:p>
          <a:p>
            <a:pPr marL="228600" marR="0" lvl="0" indent="0" algn="l" rtl="0">
              <a:lnSpc>
                <a:spcPct val="100000"/>
              </a:lnSpc>
              <a:spcBef>
                <a:spcPts val="1000"/>
              </a:spcBef>
              <a:spcAft>
                <a:spcPts val="0"/>
              </a:spcAft>
              <a:buNone/>
            </a:pPr>
            <a:endParaRPr sz="1800"/>
          </a:p>
        </p:txBody>
      </p:sp>
      <p:sp>
        <p:nvSpPr>
          <p:cNvPr id="717" name="Google Shape;717;p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8</a:t>
            </a:fld>
            <a:endParaRPr/>
          </a:p>
        </p:txBody>
      </p:sp>
      <p:sp>
        <p:nvSpPr>
          <p:cNvPr id="718" name="Google Shape;718;p8"/>
          <p:cNvSpPr txBox="1"/>
          <p:nvPr/>
        </p:nvSpPr>
        <p:spPr>
          <a:xfrm>
            <a:off x="457200" y="1284450"/>
            <a:ext cx="112776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i="1">
                <a:solidFill>
                  <a:schemeClr val="dk1"/>
                </a:solidFill>
              </a:rPr>
              <a:t>“Humanitarian coordination involves </a:t>
            </a:r>
            <a:r>
              <a:rPr lang="en-US" sz="2100" b="1" i="1">
                <a:solidFill>
                  <a:schemeClr val="dk1"/>
                </a:solidFill>
              </a:rPr>
              <a:t>bringing together humanitarian actors to ensure a coherent and principled response to emergencies</a:t>
            </a:r>
            <a:r>
              <a:rPr lang="en-US" sz="2100" i="1">
                <a:solidFill>
                  <a:schemeClr val="dk1"/>
                </a:solidFill>
              </a:rPr>
              <a:t>. The aim is to assist people when they most need relief and protection. Humanitarian coordination seeks to </a:t>
            </a:r>
            <a:r>
              <a:rPr lang="en-US" sz="2100" b="1" i="1">
                <a:solidFill>
                  <a:schemeClr val="dk1"/>
                </a:solidFill>
              </a:rPr>
              <a:t>improve the effectiveness of humanitarian response by ensuring greater predictability, accountability, and partnership</a:t>
            </a:r>
            <a:r>
              <a:rPr lang="en-US" sz="2100" i="1">
                <a:solidFill>
                  <a:schemeClr val="dk1"/>
                </a:solidFill>
              </a:rPr>
              <a:t>.”</a:t>
            </a:r>
            <a:endParaRPr sz="2100" i="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9"/>
          <p:cNvSpPr/>
          <p:nvPr/>
        </p:nvSpPr>
        <p:spPr>
          <a:xfrm>
            <a:off x="4612369" y="719123"/>
            <a:ext cx="5805600" cy="5805600"/>
          </a:xfrm>
          <a:prstGeom prst="diamond">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9</a:t>
            </a:fld>
            <a:endParaRPr/>
          </a:p>
        </p:txBody>
      </p:sp>
      <p:grpSp>
        <p:nvGrpSpPr>
          <p:cNvPr id="725" name="Google Shape;725;p9"/>
          <p:cNvGrpSpPr/>
          <p:nvPr/>
        </p:nvGrpSpPr>
        <p:grpSpPr>
          <a:xfrm>
            <a:off x="5163912" y="1270665"/>
            <a:ext cx="2264228" cy="2264228"/>
            <a:chOff x="1136976" y="551542"/>
            <a:chExt cx="2264228" cy="2264228"/>
          </a:xfrm>
        </p:grpSpPr>
        <p:sp>
          <p:nvSpPr>
            <p:cNvPr id="726" name="Google Shape;726;p9"/>
            <p:cNvSpPr/>
            <p:nvPr/>
          </p:nvSpPr>
          <p:spPr>
            <a:xfrm>
              <a:off x="1136976" y="551542"/>
              <a:ext cx="2264228" cy="2264228"/>
            </a:xfrm>
            <a:prstGeom prst="roundRect">
              <a:avLst>
                <a:gd name="adj" fmla="val 16667"/>
              </a:avLst>
            </a:prstGeom>
            <a:solidFill>
              <a:srgbClr val="C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9"/>
            <p:cNvSpPr txBox="1"/>
            <p:nvPr/>
          </p:nvSpPr>
          <p:spPr>
            <a:xfrm>
              <a:off x="1247507" y="662073"/>
              <a:ext cx="2043166" cy="204316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❶  COORDINATE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How to take a coordinated approach to child and adolescent health in a humanitarian emergency</a:t>
              </a:r>
              <a:endParaRPr sz="1400" b="0" i="0" u="none" strike="noStrike" cap="none">
                <a:solidFill>
                  <a:srgbClr val="000000"/>
                </a:solidFill>
                <a:latin typeface="Arial"/>
                <a:ea typeface="Arial"/>
                <a:cs typeface="Arial"/>
                <a:sym typeface="Arial"/>
              </a:endParaRPr>
            </a:p>
          </p:txBody>
        </p:sp>
      </p:grpSp>
      <p:grpSp>
        <p:nvGrpSpPr>
          <p:cNvPr id="728" name="Google Shape;728;p9"/>
          <p:cNvGrpSpPr/>
          <p:nvPr/>
        </p:nvGrpSpPr>
        <p:grpSpPr>
          <a:xfrm>
            <a:off x="7602311" y="1270665"/>
            <a:ext cx="2264228" cy="2264228"/>
            <a:chOff x="3575375" y="551542"/>
            <a:chExt cx="2264228" cy="2264228"/>
          </a:xfrm>
        </p:grpSpPr>
        <p:sp>
          <p:nvSpPr>
            <p:cNvPr id="729" name="Google Shape;729;p9"/>
            <p:cNvSpPr/>
            <p:nvPr/>
          </p:nvSpPr>
          <p:spPr>
            <a:xfrm>
              <a:off x="3575375" y="551542"/>
              <a:ext cx="2264228" cy="2264228"/>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9"/>
            <p:cNvSpPr txBox="1"/>
            <p:nvPr/>
          </p:nvSpPr>
          <p:spPr>
            <a:xfrm>
              <a:off x="3685906" y="662073"/>
              <a:ext cx="2043166" cy="204316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❷  ASSESS &amp; PRIORITISE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How to obtain data on child/adolescent health (via needs assessment) and use it to prioritize actions</a:t>
              </a:r>
              <a:endParaRPr sz="1600" b="1" i="0" u="none" strike="noStrike" cap="none">
                <a:solidFill>
                  <a:srgbClr val="FFFFFF"/>
                </a:solidFill>
                <a:latin typeface="Calibri"/>
                <a:ea typeface="Calibri"/>
                <a:cs typeface="Calibri"/>
                <a:sym typeface="Calibri"/>
              </a:endParaRPr>
            </a:p>
          </p:txBody>
        </p:sp>
      </p:grpSp>
      <p:grpSp>
        <p:nvGrpSpPr>
          <p:cNvPr id="731" name="Google Shape;731;p9"/>
          <p:cNvGrpSpPr/>
          <p:nvPr/>
        </p:nvGrpSpPr>
        <p:grpSpPr>
          <a:xfrm>
            <a:off x="7594991" y="3803415"/>
            <a:ext cx="2264228" cy="2264228"/>
            <a:chOff x="3568055" y="3084292"/>
            <a:chExt cx="2264228" cy="2264228"/>
          </a:xfrm>
        </p:grpSpPr>
        <p:sp>
          <p:nvSpPr>
            <p:cNvPr id="732" name="Google Shape;732;p9"/>
            <p:cNvSpPr/>
            <p:nvPr/>
          </p:nvSpPr>
          <p:spPr>
            <a:xfrm>
              <a:off x="3568055" y="3084292"/>
              <a:ext cx="2264228" cy="2264228"/>
            </a:xfrm>
            <a:prstGeom prst="roundRect">
              <a:avLst>
                <a:gd name="adj" fmla="val 16667"/>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9"/>
            <p:cNvSpPr txBox="1"/>
            <p:nvPr/>
          </p:nvSpPr>
          <p:spPr>
            <a:xfrm>
              <a:off x="3678586" y="3194823"/>
              <a:ext cx="2043166" cy="204316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❹  MONITOR, EVALUATE &amp; REVIEW</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How to use data systems to review and improve child and adolescent health-related activities</a:t>
              </a:r>
              <a:endParaRPr sz="1600" b="1" i="0" u="none" strike="noStrike" cap="none">
                <a:solidFill>
                  <a:srgbClr val="FFFFFF"/>
                </a:solidFill>
                <a:latin typeface="Calibri"/>
                <a:ea typeface="Calibri"/>
                <a:cs typeface="Calibri"/>
                <a:sym typeface="Calibri"/>
              </a:endParaRPr>
            </a:p>
          </p:txBody>
        </p:sp>
      </p:grpSp>
      <p:grpSp>
        <p:nvGrpSpPr>
          <p:cNvPr id="734" name="Google Shape;734;p9"/>
          <p:cNvGrpSpPr/>
          <p:nvPr/>
        </p:nvGrpSpPr>
        <p:grpSpPr>
          <a:xfrm>
            <a:off x="5192946" y="3747896"/>
            <a:ext cx="2264228" cy="2264228"/>
            <a:chOff x="1166010" y="3028773"/>
            <a:chExt cx="2264228" cy="2264228"/>
          </a:xfrm>
        </p:grpSpPr>
        <p:sp>
          <p:nvSpPr>
            <p:cNvPr id="735" name="Google Shape;735;p9"/>
            <p:cNvSpPr/>
            <p:nvPr/>
          </p:nvSpPr>
          <p:spPr>
            <a:xfrm>
              <a:off x="1166010" y="3028773"/>
              <a:ext cx="2264228" cy="2264228"/>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9"/>
            <p:cNvSpPr txBox="1"/>
            <p:nvPr/>
          </p:nvSpPr>
          <p:spPr>
            <a:xfrm>
              <a:off x="1276541" y="3139304"/>
              <a:ext cx="2043166" cy="204316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FFFFFF"/>
                </a:buClr>
                <a:buSzPts val="1600"/>
                <a:buFont typeface="Calibri"/>
                <a:buNone/>
              </a:pPr>
              <a:r>
                <a:rPr lang="en-US" sz="1600" b="1" i="0" u="none" strike="noStrike" cap="none">
                  <a:solidFill>
                    <a:srgbClr val="FFFFFF"/>
                  </a:solidFill>
                  <a:latin typeface="Calibri"/>
                  <a:ea typeface="Calibri"/>
                  <a:cs typeface="Calibri"/>
                  <a:sym typeface="Calibri"/>
                </a:rPr>
                <a:t>❸  RESPOND</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rgbClr val="FFFFFF"/>
                </a:buClr>
                <a:buSzPts val="1600"/>
                <a:buFont typeface="Calibri"/>
                <a:buNone/>
              </a:pPr>
              <a:r>
                <a:rPr lang="en-US" sz="1600" b="0" i="0" u="none" strike="noStrike" cap="none">
                  <a:solidFill>
                    <a:srgbClr val="FFFFFF"/>
                  </a:solidFill>
                  <a:latin typeface="Calibri"/>
                  <a:ea typeface="Calibri"/>
                  <a:cs typeface="Calibri"/>
                  <a:sym typeface="Calibri"/>
                </a:rPr>
                <a:t>How to plan and enact a coordinated set of activities addressing the identified child and adolescent health priorities</a:t>
              </a:r>
              <a:endParaRPr sz="1600" b="1" i="0" u="none" strike="noStrike" cap="none">
                <a:solidFill>
                  <a:srgbClr val="FFFFFF"/>
                </a:solidFill>
                <a:latin typeface="Calibri"/>
                <a:ea typeface="Calibri"/>
                <a:cs typeface="Calibri"/>
                <a:sym typeface="Calibri"/>
              </a:endParaRPr>
            </a:p>
          </p:txBody>
        </p:sp>
      </p:grpSp>
      <p:sp>
        <p:nvSpPr>
          <p:cNvPr id="737" name="Google Shape;737;p9"/>
          <p:cNvSpPr/>
          <p:nvPr/>
        </p:nvSpPr>
        <p:spPr>
          <a:xfrm>
            <a:off x="4987635" y="1117600"/>
            <a:ext cx="2632500" cy="2575200"/>
          </a:xfrm>
          <a:prstGeom prst="rect">
            <a:avLst/>
          </a:prstGeom>
          <a:noFill/>
          <a:ln w="57150" cap="flat" cmpd="sng">
            <a:solidFill>
              <a:srgbClr val="79B5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8" name="Google Shape;738;p9"/>
          <p:cNvSpPr txBox="1"/>
          <p:nvPr/>
        </p:nvSpPr>
        <p:spPr>
          <a:xfrm>
            <a:off x="457200" y="817675"/>
            <a:ext cx="3930600" cy="1182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374151"/>
              </a:buClr>
              <a:buSzPts val="3200"/>
              <a:buFont typeface="Arial"/>
              <a:buNone/>
            </a:pPr>
            <a:r>
              <a:rPr lang="en-US" sz="2400" dirty="0">
                <a:solidFill>
                  <a:srgbClr val="00205C"/>
                </a:solidFill>
              </a:rPr>
              <a:t>The four interconnected programmatic action areas of the operational guide</a:t>
            </a:r>
            <a:endParaRPr sz="1500" b="1" dirty="0">
              <a:solidFill>
                <a:srgbClr val="00205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37"/>
                                        </p:tgtEl>
                                        <p:attrNameLst>
                                          <p:attrName>style.visibility</p:attrName>
                                        </p:attrNameLst>
                                      </p:cBhvr>
                                      <p:to>
                                        <p:strVal val="visible"/>
                                      </p:to>
                                    </p:set>
                                    <p:anim calcmode="lin" valueType="num">
                                      <p:cBhvr additive="base">
                                        <p:cTn id="7" dur="500"/>
                                        <p:tgtEl>
                                          <p:spTgt spid="737"/>
                                        </p:tgtEl>
                                        <p:attrNameLst>
                                          <p:attrName>ppt_w</p:attrName>
                                        </p:attrNameLst>
                                      </p:cBhvr>
                                      <p:tavLst>
                                        <p:tav tm="0">
                                          <p:val>
                                            <p:strVal val="0"/>
                                          </p:val>
                                        </p:tav>
                                        <p:tav tm="100000">
                                          <p:val>
                                            <p:strVal val="#ppt_w"/>
                                          </p:val>
                                        </p:tav>
                                      </p:tavLst>
                                    </p:anim>
                                    <p:anim calcmode="lin" valueType="num">
                                      <p:cBhvr additive="base">
                                        <p:cTn id="8" dur="500"/>
                                        <p:tgtEl>
                                          <p:spTgt spid="7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3973</Words>
  <Application>Microsoft Office PowerPoint</Application>
  <PresentationFormat>Widescreen</PresentationFormat>
  <Paragraphs>322</Paragraphs>
  <Slides>43</Slides>
  <Notes>43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43</vt:i4>
      </vt:variant>
    </vt:vector>
  </HeadingPairs>
  <TitlesOfParts>
    <vt:vector size="48" baseType="lpstr">
      <vt:lpstr>Arial</vt:lpstr>
      <vt:lpstr>Calibri</vt:lpstr>
      <vt:lpstr>Corbel</vt:lpstr>
      <vt:lpstr>Office Theme</vt:lpstr>
      <vt:lpstr>1_Office Theme</vt:lpstr>
      <vt:lpstr>PowerPoint Presentation</vt:lpstr>
      <vt:lpstr>Child and adolescent health in humanitarian settings: operational guide</vt:lpstr>
      <vt:lpstr>How to use the guide</vt:lpstr>
      <vt:lpstr>Implementing the guide</vt:lpstr>
      <vt:lpstr>Humanitarian Principles </vt:lpstr>
      <vt:lpstr>Core Humanitarian Standard</vt:lpstr>
      <vt:lpstr>The Sphere Handbook</vt:lpstr>
      <vt:lpstr>Effective Coordination in Humanitarian Emergencies</vt:lpstr>
      <vt:lpstr>PowerPoint Presentation</vt:lpstr>
      <vt:lpstr>PowerPoint Presentation</vt:lpstr>
      <vt:lpstr>Coordinate – how to take a coordinated approach to child and adolescent health in a humanitarian emergency</vt:lpstr>
      <vt:lpstr>1. Participate in humanitarian structures</vt:lpstr>
      <vt:lpstr>Participate in humanitarian structures</vt:lpstr>
      <vt:lpstr>Cluster approach</vt:lpstr>
      <vt:lpstr>Clusters and global lead agencies for humanitarian action</vt:lpstr>
      <vt:lpstr>Participate in humanitarian structures</vt:lpstr>
      <vt:lpstr>Participate in humanitarian structures</vt:lpstr>
      <vt:lpstr>Key actions – humanitarian structures</vt:lpstr>
      <vt:lpstr>Key indicator – humanitarian structures</vt:lpstr>
      <vt:lpstr>2. Identify key humanitarian actors</vt:lpstr>
      <vt:lpstr>Identify key humanitarian actors</vt:lpstr>
      <vt:lpstr>Roles and responsibilities of major actors in the humanitarian field</vt:lpstr>
      <vt:lpstr>Accountability to Affected Populations</vt:lpstr>
      <vt:lpstr>Inter-Agency Standing Committee (IASC) Commitments on Accountability to Affected Populations</vt:lpstr>
      <vt:lpstr>Key actions – humanitarian actors</vt:lpstr>
      <vt:lpstr>Key indicator – humanitarian actors</vt:lpstr>
      <vt:lpstr>3. Establish or strengthen an RMNCAH/CAH working group</vt:lpstr>
      <vt:lpstr>Establish or strengthen an RMNCAH/CAH working group </vt:lpstr>
      <vt:lpstr>Key actions – working group</vt:lpstr>
      <vt:lpstr>Key indicators – working group</vt:lpstr>
      <vt:lpstr>4. Communicate clearly</vt:lpstr>
      <vt:lpstr>Communicate clearly</vt:lpstr>
      <vt:lpstr>Communication for humanitarian action toolkit (CHAT) principles</vt:lpstr>
      <vt:lpstr>Key actions – communication</vt:lpstr>
      <vt:lpstr>Key indicators – communication</vt:lpstr>
      <vt:lpstr>5. Advocate strongly</vt:lpstr>
      <vt:lpstr>Advocate strongly</vt:lpstr>
      <vt:lpstr>Nurturing care for children living in humanitarian settings</vt:lpstr>
      <vt:lpstr>Key actions – advocacy</vt:lpstr>
      <vt:lpstr>Key indicators – advocacy</vt:lpstr>
      <vt:lpstr>Resources – Coordinate </vt:lpstr>
      <vt:lpstr>Tools – Coordinate</vt:lpstr>
      <vt:lpstr>Thank you</vt:lpstr>
    </vt:vector>
  </TitlesOfParts>
  <Company>WHO EMRO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Coordinate - Khalid Siddeeg, Kim Beentjes</dc:title>
  <dc:creator>Khalid Siddeeg, Kim Beentjes</dc:creator>
  <cp:lastModifiedBy>Aldo Campana</cp:lastModifiedBy>
  <cp:revision>12</cp:revision>
  <dcterms:created xsi:type="dcterms:W3CDTF">2022-05-27T09:31:14Z</dcterms:created>
  <dcterms:modified xsi:type="dcterms:W3CDTF">2024-01-24T13:13:02Z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0x010100BA2826EC92EDDA4C8C7A1A2E66ACE7EF</vt:lpwstr>
  </property>
</Properties>
</file>