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90" r:id="rId2"/>
    <p:sldMasterId id="2147483732" r:id="rId3"/>
  </p:sldMasterIdLst>
  <p:notesMasterIdLst>
    <p:notesMasterId r:id="rId5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Lst>
  <p:sldSz cx="12192000" cy="6858000"/>
  <p:notesSz cx="6858000" cy="9144000"/>
  <p:embeddedFontLst>
    <p:embeddedFont>
      <p:font typeface="Corbel" panose="020B050302020402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j3F5fQchgEizP2UYIz8B+QCnPbf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39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3.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1.fntdata"/><Relationship Id="rId5" Type="http://schemas.openxmlformats.org/officeDocument/2006/relationships/slide" Target="slides/slide2.xml"/><Relationship Id="rId61" Type="http://customschemas.google.com/relationships/presentationmetadata" Target="meta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4.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urturing-care.org/nurturing-care-in-humanitarian-setting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ites.unicef.org/disability/emergencies/downloads/UNICEF_General_Guidance_English.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pps.who.int/iris/handle/10665/35125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iris.who.int/handle/10665/351255"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2" name="Google Shape;10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100" u="sng" dirty="0">
                <a:solidFill>
                  <a:schemeClr val="hlink"/>
                </a:solidFill>
                <a:latin typeface="Arial"/>
                <a:ea typeface="Arial"/>
                <a:cs typeface="Arial"/>
                <a:sym typeface="Arial"/>
                <a:hlinkClick r:id="rId3"/>
              </a:rPr>
              <a:t>Nurturing care for children living in humanitarian settings (nurturing-care.org)</a:t>
            </a:r>
            <a:endParaRPr dirty="0"/>
          </a:p>
        </p:txBody>
      </p:sp>
      <p:sp>
        <p:nvSpPr>
          <p:cNvPr id="1090" name="Google Shape;109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9" name="Google Shape;109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1" name="Google Shape;111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u="sng" dirty="0">
                <a:solidFill>
                  <a:schemeClr val="hlink"/>
                </a:solidFill>
                <a:latin typeface="Arial"/>
                <a:ea typeface="Arial"/>
                <a:cs typeface="Arial"/>
                <a:sym typeface="Arial"/>
                <a:hlinkClick r:id="rId3"/>
              </a:rPr>
              <a:t>General Booklet_Final_interactive_24_10_2017 (unicef.org)</a:t>
            </a:r>
            <a:endParaRPr dirty="0"/>
          </a:p>
        </p:txBody>
      </p:sp>
      <p:sp>
        <p:nvSpPr>
          <p:cNvPr id="1122" name="Google Shape;112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0" name="Google Shape;113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7" name="Google Shape;113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Corbel"/>
                <a:ea typeface="Corbel"/>
                <a:cs typeface="Corbel"/>
                <a:sym typeface="Corbel"/>
              </a:rPr>
              <a:t>Adapted from the Sphere Health Standards</a:t>
            </a:r>
            <a:endParaRPr/>
          </a:p>
        </p:txBody>
      </p:sp>
      <p:sp>
        <p:nvSpPr>
          <p:cNvPr id="1138" name="Google Shape;113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9" name="Google Shape;115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0" name="Google Shape;117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8" name="Google Shape;117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u="sng" dirty="0">
                <a:solidFill>
                  <a:schemeClr val="hlink"/>
                </a:solidFill>
                <a:hlinkClick r:id="rId3"/>
              </a:rPr>
              <a:t>Child and adolescent health in humanitarian settings: operational guide: a holistic approach for </a:t>
            </a:r>
            <a:r>
              <a:rPr lang="en-US" u="sng" dirty="0" err="1">
                <a:solidFill>
                  <a:schemeClr val="hlink"/>
                </a:solidFill>
                <a:hlinkClick r:id="rId3"/>
              </a:rPr>
              <a:t>programme</a:t>
            </a:r>
            <a:r>
              <a:rPr lang="en-US" u="sng" dirty="0">
                <a:solidFill>
                  <a:schemeClr val="hlink"/>
                </a:solidFill>
                <a:hlinkClick r:id="rId3"/>
              </a:rPr>
              <a:t> managers (who.int)</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a:t>
            </a:r>
            <a:r>
              <a:rPr lang="en-US" sz="1200" i="1" dirty="0">
                <a:solidFill>
                  <a:schemeClr val="dk1"/>
                </a:solidFill>
                <a:latin typeface="Calibri"/>
                <a:ea typeface="Calibri"/>
                <a:cs typeface="Calibri"/>
                <a:sym typeface="Calibri"/>
              </a:rPr>
              <a:t>Operational Guide </a:t>
            </a:r>
            <a:r>
              <a:rPr lang="en-US" sz="1200" dirty="0">
                <a:solidFill>
                  <a:schemeClr val="dk1"/>
                </a:solidFill>
                <a:latin typeface="Calibri"/>
                <a:ea typeface="Calibri"/>
                <a:cs typeface="Calibri"/>
                <a:sym typeface="Calibri"/>
              </a:rPr>
              <a:t>is a </a:t>
            </a:r>
            <a:r>
              <a:rPr lang="en-US" sz="1200" b="1" dirty="0">
                <a:solidFill>
                  <a:schemeClr val="dk1"/>
                </a:solidFill>
                <a:latin typeface="Calibri"/>
                <a:ea typeface="Calibri"/>
                <a:cs typeface="Calibri"/>
                <a:sym typeface="Calibri"/>
              </a:rPr>
              <a:t>synthesis of existing guidance</a:t>
            </a:r>
            <a:r>
              <a:rPr lang="en-US" sz="1200" dirty="0">
                <a:solidFill>
                  <a:schemeClr val="dk1"/>
                </a:solidFill>
                <a:latin typeface="Calibri"/>
                <a:ea typeface="Calibri"/>
                <a:cs typeface="Calibri"/>
                <a:sym typeface="Calibri"/>
              </a:rPr>
              <a:t>, not a new guideline or a program (Figure 1). It incorporates existing standards and guidance documents, and presents them as a simple, systematic approach, together with links to tools and resources to support action. The </a:t>
            </a:r>
            <a:r>
              <a:rPr lang="en-US" sz="1200" i="1" dirty="0">
                <a:solidFill>
                  <a:schemeClr val="dk1"/>
                </a:solidFill>
                <a:latin typeface="Calibri"/>
                <a:ea typeface="Calibri"/>
                <a:cs typeface="Calibri"/>
                <a:sym typeface="Calibri"/>
              </a:rPr>
              <a:t>Operational Guide </a:t>
            </a:r>
            <a:r>
              <a:rPr lang="en-US" sz="1200" dirty="0">
                <a:solidFill>
                  <a:schemeClr val="dk1"/>
                </a:solidFill>
                <a:latin typeface="Calibri"/>
                <a:ea typeface="Calibri"/>
                <a:cs typeface="Calibri"/>
                <a:sym typeface="Calibri"/>
              </a:rPr>
              <a:t>complements existing humanitarian frameworks, and child and adolescent health strategies, including WHO’s regional implementation framework. It is a companion to existing guides on newborn, and sexual and reproductive health in humanitarian emergencies.</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Audience:</a:t>
            </a:r>
            <a:endParaRPr dirty="0"/>
          </a:p>
          <a:p>
            <a:pPr marL="457200" lvl="1" indent="0" algn="l" rtl="0">
              <a:spcBef>
                <a:spcPts val="0"/>
              </a:spcBef>
              <a:spcAft>
                <a:spcPts val="0"/>
              </a:spcAft>
              <a:buClr>
                <a:schemeClr val="dk1"/>
              </a:buClr>
              <a:buSzPts val="1200"/>
              <a:buFont typeface="Calibri"/>
              <a:buNone/>
            </a:pPr>
            <a:r>
              <a:rPr lang="en-US" dirty="0"/>
              <a:t>Health sector </a:t>
            </a:r>
            <a:r>
              <a:rPr lang="en-US" u="sng" dirty="0"/>
              <a:t>and</a:t>
            </a:r>
            <a:r>
              <a:rPr lang="en-US" dirty="0"/>
              <a:t> other sectors</a:t>
            </a:r>
            <a:endParaRPr dirty="0"/>
          </a:p>
          <a:p>
            <a:pPr marL="457200" lvl="1" indent="0" algn="l" rtl="0">
              <a:spcBef>
                <a:spcPts val="0"/>
              </a:spcBef>
              <a:spcAft>
                <a:spcPts val="0"/>
              </a:spcAft>
              <a:buClr>
                <a:schemeClr val="dk1"/>
              </a:buClr>
              <a:buSzPts val="1200"/>
              <a:buFont typeface="Calibri"/>
              <a:buNone/>
            </a:pPr>
            <a:r>
              <a:rPr lang="en-US" dirty="0"/>
              <a:t>Government </a:t>
            </a:r>
            <a:r>
              <a:rPr lang="en-US" u="sng" dirty="0"/>
              <a:t>and</a:t>
            </a:r>
            <a:r>
              <a:rPr lang="en-US" dirty="0"/>
              <a:t> non-government (NGOs, UN agencies, funding agencies)</a:t>
            </a:r>
            <a:endParaRPr dirty="0"/>
          </a:p>
          <a:p>
            <a:pPr marL="457200" lvl="1" indent="0" algn="l" rtl="0">
              <a:spcBef>
                <a:spcPts val="0"/>
              </a:spcBef>
              <a:spcAft>
                <a:spcPts val="0"/>
              </a:spcAft>
              <a:buClr>
                <a:schemeClr val="dk1"/>
              </a:buClr>
              <a:buSzPts val="1200"/>
              <a:buFont typeface="Calibri"/>
              <a:buNone/>
            </a:pPr>
            <a:r>
              <a:rPr lang="en-US" dirty="0"/>
              <a:t>National </a:t>
            </a:r>
            <a:r>
              <a:rPr lang="en-US" u="sng" dirty="0"/>
              <a:t>and</a:t>
            </a:r>
            <a:r>
              <a:rPr lang="en-US" dirty="0"/>
              <a:t> sub-national</a:t>
            </a:r>
            <a:endParaRPr dirty="0"/>
          </a:p>
          <a:p>
            <a:pPr marL="457200" lvl="1"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Providing such breadth of guidance to such a broad audience is challenging, and has required careful balancing.</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We wanted something that was as simple as possible, as we know users don’t have time to wade through hundreds of pages. We also wanted to make sure that it covered all the essentials for CAH programming in emergencies.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We wanted to include general guidance for a non-specialist audience, but also provide enough specifics that users could take clear actions.</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We wanted to provide clear action-oriented guidance, but we also wanted it to be flexible enough for different users to use is very different situations.</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So hopefully you will find the operational guide to be practical and useful for your CAH programming. But it won’t give you everything you need, and you will always need to adapt the guidance to your context.</a:t>
            </a:r>
            <a:endParaRPr dirty="0"/>
          </a:p>
          <a:p>
            <a:pPr marL="457200" lvl="1" indent="0" algn="l" rtl="0">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dirty="0"/>
          </a:p>
        </p:txBody>
      </p:sp>
      <p:sp>
        <p:nvSpPr>
          <p:cNvPr id="985" name="Google Shape;9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orbel"/>
                <a:ea typeface="Corbel"/>
                <a:cs typeface="Corbel"/>
                <a:sym typeface="Corbel"/>
              </a:rPr>
              <a:t>Adapted from the Child protection standards of the Child Protection Working Group </a:t>
            </a:r>
            <a:r>
              <a:rPr lang="en-US" sz="1800" b="0" i="1" u="none" strike="noStrike" dirty="0">
                <a:solidFill>
                  <a:srgbClr val="000000"/>
                </a:solidFill>
                <a:latin typeface="Corbel"/>
                <a:ea typeface="Corbel"/>
                <a:cs typeface="Corbel"/>
                <a:sym typeface="Corbel"/>
              </a:rPr>
              <a:t>(38) </a:t>
            </a:r>
            <a:endParaRPr dirty="0"/>
          </a:p>
        </p:txBody>
      </p:sp>
      <p:sp>
        <p:nvSpPr>
          <p:cNvPr id="1187" name="Google Shape;118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8" name="Google Shape;120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1" name="Google Shape;122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9" name="Google Shape;122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2" name="Google Shape;124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orbel"/>
                <a:ea typeface="Corbel"/>
                <a:cs typeface="Corbel"/>
                <a:sym typeface="Corbel"/>
              </a:rPr>
              <a:t>Adapted from the Minimum Initial Service Package (MISP) for Reproductive Health and Adolescent Sexual and Reproductive Health Toolkit for Humanitarian Settings </a:t>
            </a:r>
            <a:r>
              <a:rPr lang="en-US" sz="1800" b="0" i="1" u="none" strike="noStrike" dirty="0">
                <a:solidFill>
                  <a:srgbClr val="000000"/>
                </a:solidFill>
                <a:latin typeface="Corbel"/>
                <a:ea typeface="Corbel"/>
                <a:cs typeface="Corbel"/>
                <a:sym typeface="Corbel"/>
              </a:rPr>
              <a:t>(47,48) </a:t>
            </a:r>
            <a:endParaRPr dirty="0"/>
          </a:p>
        </p:txBody>
      </p:sp>
      <p:sp>
        <p:nvSpPr>
          <p:cNvPr id="1262" name="Google Shape;126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7" name="Google Shape;127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Corbel"/>
                <a:ea typeface="Corbel"/>
                <a:cs typeface="Corbel"/>
                <a:sym typeface="Corbel"/>
              </a:rPr>
              <a:t>Adapted from the Minimum Initial Service Package (MISP) for Reproductive Health and Adolescent Sexual and Reproductive Health Toolkit for Humanitarian Settings </a:t>
            </a:r>
            <a:r>
              <a:rPr lang="en-US" sz="1800" b="0" i="1" u="none" strike="noStrike">
                <a:solidFill>
                  <a:srgbClr val="000000"/>
                </a:solidFill>
                <a:latin typeface="Corbel"/>
                <a:ea typeface="Corbel"/>
                <a:cs typeface="Corbel"/>
                <a:sym typeface="Corbel"/>
              </a:rPr>
              <a:t>(47,48) </a:t>
            </a:r>
            <a:endParaRPr/>
          </a:p>
        </p:txBody>
      </p:sp>
      <p:sp>
        <p:nvSpPr>
          <p:cNvPr id="1278" name="Google Shape;127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3" name="Google Shape;129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7" name="Google Shape;130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5" name="Google Shape;131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2" name="Google Shape;9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Corbel"/>
                <a:ea typeface="Corbel"/>
                <a:cs typeface="Corbel"/>
                <a:sym typeface="Corbel"/>
              </a:rPr>
              <a:t>Adapted from the Sphere WASH standards (1). See Sphere Standards for detail </a:t>
            </a:r>
            <a:endParaRPr/>
          </a:p>
          <a:p>
            <a:pPr marL="0" lvl="0" indent="0" algn="l" rtl="0">
              <a:spcBef>
                <a:spcPts val="0"/>
              </a:spcBef>
              <a:spcAft>
                <a:spcPts val="0"/>
              </a:spcAft>
              <a:buNone/>
            </a:pPr>
            <a:endParaRPr sz="1800" b="0" i="0" u="none" strike="noStrike">
              <a:solidFill>
                <a:srgbClr val="000000"/>
              </a:solidFill>
              <a:latin typeface="Corbel"/>
              <a:ea typeface="Corbel"/>
              <a:cs typeface="Corbel"/>
              <a:sym typeface="Corbel"/>
            </a:endParaRPr>
          </a:p>
          <a:p>
            <a:pPr marL="0" lvl="0" indent="0" algn="l" rtl="0">
              <a:spcBef>
                <a:spcPts val="0"/>
              </a:spcBef>
              <a:spcAft>
                <a:spcPts val="0"/>
              </a:spcAft>
              <a:buNone/>
            </a:pPr>
            <a:endParaRPr sz="1800" b="0" i="0" u="none" strike="noStrike">
              <a:solidFill>
                <a:srgbClr val="000000"/>
              </a:solidFill>
              <a:latin typeface="Corbel"/>
              <a:ea typeface="Corbel"/>
              <a:cs typeface="Corbel"/>
              <a:sym typeface="Corbel"/>
            </a:endParaRPr>
          </a:p>
          <a:p>
            <a:pPr marL="0" lvl="0" indent="0" algn="l" rtl="0">
              <a:spcBef>
                <a:spcPts val="0"/>
              </a:spcBef>
              <a:spcAft>
                <a:spcPts val="0"/>
              </a:spcAft>
              <a:buNone/>
            </a:pPr>
            <a:r>
              <a:rPr lang="en-US" sz="1800" b="0" i="0" u="none" strike="noStrike">
                <a:solidFill>
                  <a:srgbClr val="000000"/>
                </a:solidFill>
                <a:latin typeface="Corbel"/>
                <a:ea typeface="Corbel"/>
                <a:cs typeface="Corbel"/>
                <a:sym typeface="Corbel"/>
              </a:rPr>
              <a:t>World Health Organization and United Nations Children’s Fund. Water and sanitation for health facility improvement tool (WASH FIT). Geneva: World Health Organization; 2018 (https://www.who.int/water_sanitation_health/publications/water-and-sanitation-for-health-facility-improvement-tool/en/, accessed 29 January 2020).</a:t>
            </a:r>
            <a:endParaRPr/>
          </a:p>
          <a:p>
            <a:pPr marL="0" lvl="0" indent="0" algn="l" rtl="0">
              <a:spcBef>
                <a:spcPts val="0"/>
              </a:spcBef>
              <a:spcAft>
                <a:spcPts val="0"/>
              </a:spcAft>
              <a:buNone/>
            </a:pPr>
            <a:endParaRPr/>
          </a:p>
        </p:txBody>
      </p:sp>
      <p:sp>
        <p:nvSpPr>
          <p:cNvPr id="1332" name="Google Shape;133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7" name="Google Shape;134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Corbel"/>
                <a:ea typeface="Corbel"/>
                <a:cs typeface="Corbel"/>
                <a:sym typeface="Corbel"/>
              </a:rPr>
              <a:t>Adapted from the Sphere WASH standards (1). See Sphere Standards for detail </a:t>
            </a:r>
            <a:endParaRPr/>
          </a:p>
        </p:txBody>
      </p:sp>
      <p:sp>
        <p:nvSpPr>
          <p:cNvPr id="1348" name="Google Shape;134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3" name="Google Shape;136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8" name="Google Shape;137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4" name="Google Shape;138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2" name="Google Shape;139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Corbel"/>
                <a:ea typeface="Corbel"/>
                <a:cs typeface="Corbel"/>
                <a:sym typeface="Corbel"/>
              </a:rPr>
              <a:t>Adapted from the Sphere Health Standards (1) </a:t>
            </a:r>
            <a:endParaRPr/>
          </a:p>
          <a:p>
            <a:pPr marL="0" lvl="0" indent="0" algn="l" rtl="0">
              <a:spcBef>
                <a:spcPts val="0"/>
              </a:spcBef>
              <a:spcAft>
                <a:spcPts val="0"/>
              </a:spcAft>
              <a:buNone/>
            </a:pPr>
            <a:endParaRPr/>
          </a:p>
        </p:txBody>
      </p:sp>
      <p:sp>
        <p:nvSpPr>
          <p:cNvPr id="1393" name="Google Shape;139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4" name="Google Shape;141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7" name="Google Shape;142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3" name="Google Shape;143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1" name="Google Shape;144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Corbel"/>
                <a:ea typeface="Corbel"/>
                <a:cs typeface="Corbel"/>
                <a:sym typeface="Corbel"/>
              </a:rPr>
              <a:t>Adapted from the Sphere Health Standards (1) </a:t>
            </a:r>
            <a:endParaRPr/>
          </a:p>
          <a:p>
            <a:pPr marL="0" lvl="0" indent="0" algn="l" rtl="0">
              <a:spcBef>
                <a:spcPts val="0"/>
              </a:spcBef>
              <a:spcAft>
                <a:spcPts val="0"/>
              </a:spcAft>
              <a:buNone/>
            </a:pPr>
            <a:endParaRPr/>
          </a:p>
        </p:txBody>
      </p:sp>
      <p:sp>
        <p:nvSpPr>
          <p:cNvPr id="1442" name="Google Shape;1442;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2" name="Google Shape;10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6" name="Google Shape;146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9" name="Google Shape;147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5" name="Google Shape;148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2" name="Google Shape;14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9" name="Google Shape;149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6" name="Google Shape;150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Corbel"/>
                <a:ea typeface="Corbel"/>
                <a:cs typeface="Corbel"/>
                <a:sym typeface="Corbel"/>
              </a:rPr>
              <a:t>Adapted from the Sphere Health Standards </a:t>
            </a:r>
            <a:r>
              <a:rPr lang="en-US" sz="1800" b="0" i="1" u="none" strike="noStrike">
                <a:solidFill>
                  <a:srgbClr val="000000"/>
                </a:solidFill>
                <a:latin typeface="Corbel"/>
                <a:ea typeface="Corbel"/>
                <a:cs typeface="Corbel"/>
                <a:sym typeface="Corbel"/>
              </a:rPr>
              <a:t>(1)</a:t>
            </a:r>
            <a:endParaRPr/>
          </a:p>
        </p:txBody>
      </p:sp>
      <p:sp>
        <p:nvSpPr>
          <p:cNvPr id="1507" name="Google Shape;150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8" name="Google Shape;152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2b4fc78d334_0_9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800" u="sng" dirty="0">
                <a:solidFill>
                  <a:schemeClr val="hlink"/>
                </a:solidFill>
                <a:hlinkClick r:id="rId3"/>
              </a:rPr>
              <a:t>Child and adolescent health in humanitarian settings: operational guide: a holistic approach for </a:t>
            </a:r>
            <a:r>
              <a:rPr lang="en-US" sz="1800" u="sng" dirty="0" err="1">
                <a:solidFill>
                  <a:schemeClr val="hlink"/>
                </a:solidFill>
                <a:hlinkClick r:id="rId3"/>
              </a:rPr>
              <a:t>programme</a:t>
            </a:r>
            <a:r>
              <a:rPr lang="en-US" sz="1800" u="sng" dirty="0">
                <a:solidFill>
                  <a:schemeClr val="hlink"/>
                </a:solidFill>
                <a:hlinkClick r:id="rId3"/>
              </a:rPr>
              <a:t> managers (who.int)</a:t>
            </a:r>
            <a:endParaRPr dirty="0"/>
          </a:p>
        </p:txBody>
      </p:sp>
      <p:sp>
        <p:nvSpPr>
          <p:cNvPr id="1539" name="Google Shape;1539;g2b4fc78d334_0_9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6" name="Google Shape;154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7" name="Google Shape;1547;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1" name="Google Shape;102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9" name="Google Shape;10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2b4fc78d334_0_1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2b4fc78d334_0_13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6" name="Google Shape;1036;g2b4fc78d334_0_13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55" name="Google Shape;105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_light blue">
  <p:cSld name="Section Header_light blue">
    <p:bg>
      <p:bgPr>
        <a:solidFill>
          <a:srgbClr val="DDEFF9"/>
        </a:solidFill>
        <a:effectLst/>
      </p:bgPr>
    </p:bg>
    <p:spTree>
      <p:nvGrpSpPr>
        <p:cNvPr id="1" name="Shape 14"/>
        <p:cNvGrpSpPr/>
        <p:nvPr/>
      </p:nvGrpSpPr>
      <p:grpSpPr>
        <a:xfrm>
          <a:off x="0" y="0"/>
          <a:ext cx="0" cy="0"/>
          <a:chOff x="0" y="0"/>
          <a:chExt cx="0" cy="0"/>
        </a:xfrm>
      </p:grpSpPr>
      <p:sp>
        <p:nvSpPr>
          <p:cNvPr id="15" name="Google Shape;15;p55"/>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200"/>
              <a:buFont typeface="Calibri"/>
              <a:buNone/>
              <a:defRPr sz="42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5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u="none" strike="noStrike" cap="none">
                <a:solidFill>
                  <a:srgbClr val="00205C"/>
                </a:solidFill>
                <a:latin typeface="Calibri"/>
                <a:ea typeface="Calibri"/>
                <a:cs typeface="Calibri"/>
                <a:sym typeface="Calibri"/>
              </a:defRPr>
            </a:lvl1pPr>
            <a:lvl2pPr marL="0" lvl="1" indent="0" algn="r">
              <a:spcBef>
                <a:spcPts val="0"/>
              </a:spcBef>
              <a:buNone/>
              <a:defRPr sz="900" b="0" i="0" u="none" strike="noStrike" cap="none">
                <a:solidFill>
                  <a:srgbClr val="00205C"/>
                </a:solidFill>
                <a:latin typeface="Calibri"/>
                <a:ea typeface="Calibri"/>
                <a:cs typeface="Calibri"/>
                <a:sym typeface="Calibri"/>
              </a:defRPr>
            </a:lvl2pPr>
            <a:lvl3pPr marL="0" lvl="2" indent="0" algn="r">
              <a:spcBef>
                <a:spcPts val="0"/>
              </a:spcBef>
              <a:buNone/>
              <a:defRPr sz="900" b="0" i="0" u="none" strike="noStrike" cap="none">
                <a:solidFill>
                  <a:srgbClr val="00205C"/>
                </a:solidFill>
                <a:latin typeface="Calibri"/>
                <a:ea typeface="Calibri"/>
                <a:cs typeface="Calibri"/>
                <a:sym typeface="Calibri"/>
              </a:defRPr>
            </a:lvl3pPr>
            <a:lvl4pPr marL="0" lvl="3" indent="0" algn="r">
              <a:spcBef>
                <a:spcPts val="0"/>
              </a:spcBef>
              <a:buNone/>
              <a:defRPr sz="900" b="0" i="0" u="none" strike="noStrike" cap="none">
                <a:solidFill>
                  <a:srgbClr val="00205C"/>
                </a:solidFill>
                <a:latin typeface="Calibri"/>
                <a:ea typeface="Calibri"/>
                <a:cs typeface="Calibri"/>
                <a:sym typeface="Calibri"/>
              </a:defRPr>
            </a:lvl4pPr>
            <a:lvl5pPr marL="0" lvl="4" indent="0" algn="r">
              <a:spcBef>
                <a:spcPts val="0"/>
              </a:spcBef>
              <a:buNone/>
              <a:defRPr sz="900" b="0" i="0" u="none" strike="noStrike" cap="none">
                <a:solidFill>
                  <a:srgbClr val="00205C"/>
                </a:solidFill>
                <a:latin typeface="Calibri"/>
                <a:ea typeface="Calibri"/>
                <a:cs typeface="Calibri"/>
                <a:sym typeface="Calibri"/>
              </a:defRPr>
            </a:lvl5pPr>
            <a:lvl6pPr marL="0" lvl="5" indent="0" algn="r">
              <a:spcBef>
                <a:spcPts val="0"/>
              </a:spcBef>
              <a:buNone/>
              <a:defRPr sz="900" b="0" i="0" u="none" strike="noStrike" cap="none">
                <a:solidFill>
                  <a:srgbClr val="00205C"/>
                </a:solidFill>
                <a:latin typeface="Calibri"/>
                <a:ea typeface="Calibri"/>
                <a:cs typeface="Calibri"/>
                <a:sym typeface="Calibri"/>
              </a:defRPr>
            </a:lvl6pPr>
            <a:lvl7pPr marL="0" lvl="6" indent="0" algn="r">
              <a:spcBef>
                <a:spcPts val="0"/>
              </a:spcBef>
              <a:buNone/>
              <a:defRPr sz="900" b="0" i="0" u="none" strike="noStrike" cap="none">
                <a:solidFill>
                  <a:srgbClr val="00205C"/>
                </a:solidFill>
                <a:latin typeface="Calibri"/>
                <a:ea typeface="Calibri"/>
                <a:cs typeface="Calibri"/>
                <a:sym typeface="Calibri"/>
              </a:defRPr>
            </a:lvl7pPr>
            <a:lvl8pPr marL="0" lvl="7" indent="0" algn="r">
              <a:spcBef>
                <a:spcPts val="0"/>
              </a:spcBef>
              <a:buNone/>
              <a:defRPr sz="900" b="0" i="0" u="none" strike="noStrike" cap="none">
                <a:solidFill>
                  <a:srgbClr val="00205C"/>
                </a:solidFill>
                <a:latin typeface="Calibri"/>
                <a:ea typeface="Calibri"/>
                <a:cs typeface="Calibri"/>
                <a:sym typeface="Calibri"/>
              </a:defRPr>
            </a:lvl8pPr>
            <a:lvl9pPr marL="0" lvl="8" indent="0" algn="r">
              <a:spcBef>
                <a:spcPts val="0"/>
              </a:spcBef>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 name="Google Shape;18;p5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9" name="Google Shape;19;p55"/>
          <p:cNvPicPr preferRelativeResize="0"/>
          <p:nvPr/>
        </p:nvPicPr>
        <p:blipFill rotWithShape="1">
          <a:blip r:embed="rId2">
            <a:alphaModFix/>
          </a:blip>
          <a:srcRect/>
          <a:stretch/>
        </p:blipFill>
        <p:spPr>
          <a:xfrm>
            <a:off x="457203" y="6000906"/>
            <a:ext cx="1828798" cy="55681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_navy background">
  <p:cSld name="Title Slide_navy background">
    <p:bg>
      <p:bgPr>
        <a:solidFill>
          <a:srgbClr val="00205C"/>
        </a:solidFill>
        <a:effectLst/>
      </p:bgPr>
    </p:bg>
    <p:spTree>
      <p:nvGrpSpPr>
        <p:cNvPr id="1" name="Shape 86"/>
        <p:cNvGrpSpPr/>
        <p:nvPr/>
      </p:nvGrpSpPr>
      <p:grpSpPr>
        <a:xfrm>
          <a:off x="0" y="0"/>
          <a:ext cx="0" cy="0"/>
          <a:chOff x="0" y="0"/>
          <a:chExt cx="0" cy="0"/>
        </a:xfrm>
      </p:grpSpPr>
      <p:sp>
        <p:nvSpPr>
          <p:cNvPr id="87" name="Google Shape;87;p67"/>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67"/>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89" name="Google Shape;89;p67"/>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90" name="Google Shape;90;p67"/>
          <p:cNvPicPr preferRelativeResize="0"/>
          <p:nvPr/>
        </p:nvPicPr>
        <p:blipFill rotWithShape="1">
          <a:blip r:embed="rId2">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6_Section Header_photo">
  <p:cSld name="6_Section Header_photo">
    <p:bg>
      <p:bgPr>
        <a:solidFill>
          <a:srgbClr val="00205C"/>
        </a:solidFill>
        <a:effectLst/>
      </p:bgPr>
    </p:bg>
    <p:spTree>
      <p:nvGrpSpPr>
        <p:cNvPr id="1" name="Shape 775"/>
        <p:cNvGrpSpPr/>
        <p:nvPr/>
      </p:nvGrpSpPr>
      <p:grpSpPr>
        <a:xfrm>
          <a:off x="0" y="0"/>
          <a:ext cx="0" cy="0"/>
          <a:chOff x="0" y="0"/>
          <a:chExt cx="0" cy="0"/>
        </a:xfrm>
      </p:grpSpPr>
      <p:pic>
        <p:nvPicPr>
          <p:cNvPr id="776" name="Google Shape;776;g2b4fc78d334_0_1118"/>
          <p:cNvPicPr preferRelativeResize="0"/>
          <p:nvPr/>
        </p:nvPicPr>
        <p:blipFill rotWithShape="1">
          <a:blip r:embed="rId2">
            <a:alphaModFix/>
          </a:blip>
          <a:srcRect/>
          <a:stretch/>
        </p:blipFill>
        <p:spPr>
          <a:xfrm>
            <a:off x="0" y="0"/>
            <a:ext cx="12192000" cy="6900529"/>
          </a:xfrm>
          <a:prstGeom prst="rect">
            <a:avLst/>
          </a:prstGeom>
          <a:noFill/>
          <a:ln>
            <a:noFill/>
          </a:ln>
        </p:spPr>
      </p:pic>
      <p:sp>
        <p:nvSpPr>
          <p:cNvPr id="777" name="Google Shape;777;g2b4fc78d334_0_1118"/>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6000"/>
              <a:buFont typeface="Calibri"/>
              <a:buNone/>
              <a:defRPr sz="6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8" name="Google Shape;778;g2b4fc78d334_0_1118"/>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9" name="Google Shape;779;g2b4fc78d334_0_1118"/>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80" name="Google Shape;780;g2b4fc78d334_0_111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781" name="Google Shape;781;g2b4fc78d334_0_1118"/>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7_Section Header_photo">
  <p:cSld name="7_Section Header_photo">
    <p:bg>
      <p:bgPr>
        <a:solidFill>
          <a:srgbClr val="00205C"/>
        </a:solidFill>
        <a:effectLst/>
      </p:bgPr>
    </p:bg>
    <p:spTree>
      <p:nvGrpSpPr>
        <p:cNvPr id="1" name="Shape 782"/>
        <p:cNvGrpSpPr/>
        <p:nvPr/>
      </p:nvGrpSpPr>
      <p:grpSpPr>
        <a:xfrm>
          <a:off x="0" y="0"/>
          <a:ext cx="0" cy="0"/>
          <a:chOff x="0" y="0"/>
          <a:chExt cx="0" cy="0"/>
        </a:xfrm>
      </p:grpSpPr>
      <p:pic>
        <p:nvPicPr>
          <p:cNvPr id="783" name="Google Shape;783;g2b4fc78d334_0_1125"/>
          <p:cNvPicPr preferRelativeResize="0"/>
          <p:nvPr/>
        </p:nvPicPr>
        <p:blipFill rotWithShape="1">
          <a:blip r:embed="rId2">
            <a:alphaModFix/>
          </a:blip>
          <a:srcRect/>
          <a:stretch/>
        </p:blipFill>
        <p:spPr>
          <a:xfrm>
            <a:off x="0" y="0"/>
            <a:ext cx="12192000" cy="6857999"/>
          </a:xfrm>
          <a:prstGeom prst="rect">
            <a:avLst/>
          </a:prstGeom>
          <a:noFill/>
          <a:ln>
            <a:noFill/>
          </a:ln>
        </p:spPr>
      </p:pic>
      <p:sp>
        <p:nvSpPr>
          <p:cNvPr id="784" name="Google Shape;784;g2b4fc78d334_0_1125"/>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6000"/>
              <a:buFont typeface="Calibri"/>
              <a:buNone/>
              <a:defRPr sz="6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5" name="Google Shape;785;g2b4fc78d334_0_1125"/>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6" name="Google Shape;786;g2b4fc78d334_0_1125"/>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87" name="Google Shape;787;g2b4fc78d334_0_1125"/>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788" name="Google Shape;788;g2b4fc78d334_0_1125"/>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8_Section Header_photo">
  <p:cSld name="8_Section Header_photo">
    <p:bg>
      <p:bgPr>
        <a:solidFill>
          <a:srgbClr val="00205C"/>
        </a:solidFill>
        <a:effectLst/>
      </p:bgPr>
    </p:bg>
    <p:spTree>
      <p:nvGrpSpPr>
        <p:cNvPr id="1" name="Shape 789"/>
        <p:cNvGrpSpPr/>
        <p:nvPr/>
      </p:nvGrpSpPr>
      <p:grpSpPr>
        <a:xfrm>
          <a:off x="0" y="0"/>
          <a:ext cx="0" cy="0"/>
          <a:chOff x="0" y="0"/>
          <a:chExt cx="0" cy="0"/>
        </a:xfrm>
      </p:grpSpPr>
      <p:pic>
        <p:nvPicPr>
          <p:cNvPr id="790" name="Google Shape;790;g2b4fc78d334_0_1132"/>
          <p:cNvPicPr preferRelativeResize="0"/>
          <p:nvPr/>
        </p:nvPicPr>
        <p:blipFill rotWithShape="1">
          <a:blip r:embed="rId2">
            <a:alphaModFix/>
          </a:blip>
          <a:srcRect/>
          <a:stretch/>
        </p:blipFill>
        <p:spPr>
          <a:xfrm>
            <a:off x="0" y="0"/>
            <a:ext cx="12192001" cy="6857999"/>
          </a:xfrm>
          <a:prstGeom prst="rect">
            <a:avLst/>
          </a:prstGeom>
          <a:noFill/>
          <a:ln>
            <a:noFill/>
          </a:ln>
        </p:spPr>
      </p:pic>
      <p:sp>
        <p:nvSpPr>
          <p:cNvPr id="791" name="Google Shape;791;g2b4fc78d334_0_1132"/>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6000"/>
              <a:buFont typeface="Calibri"/>
              <a:buNone/>
              <a:defRPr sz="6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2" name="Google Shape;792;g2b4fc78d334_0_1132"/>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3" name="Google Shape;793;g2b4fc78d334_0_1132"/>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94" name="Google Shape;794;g2b4fc78d334_0_1132"/>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795" name="Google Shape;795;g2b4fc78d334_0_1132"/>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0_Section Header_photo">
  <p:cSld name="10_Section Header_photo">
    <p:bg>
      <p:bgPr>
        <a:solidFill>
          <a:srgbClr val="00205C"/>
        </a:solidFill>
        <a:effectLst/>
      </p:bgPr>
    </p:bg>
    <p:spTree>
      <p:nvGrpSpPr>
        <p:cNvPr id="1" name="Shape 796"/>
        <p:cNvGrpSpPr/>
        <p:nvPr/>
      </p:nvGrpSpPr>
      <p:grpSpPr>
        <a:xfrm>
          <a:off x="0" y="0"/>
          <a:ext cx="0" cy="0"/>
          <a:chOff x="0" y="0"/>
          <a:chExt cx="0" cy="0"/>
        </a:xfrm>
      </p:grpSpPr>
      <p:pic>
        <p:nvPicPr>
          <p:cNvPr id="797" name="Google Shape;797;g2b4fc78d334_0_1139"/>
          <p:cNvPicPr preferRelativeResize="0"/>
          <p:nvPr/>
        </p:nvPicPr>
        <p:blipFill rotWithShape="1">
          <a:blip r:embed="rId2">
            <a:alphaModFix/>
          </a:blip>
          <a:srcRect/>
          <a:stretch/>
        </p:blipFill>
        <p:spPr>
          <a:xfrm>
            <a:off x="7188" y="0"/>
            <a:ext cx="12191999" cy="6858001"/>
          </a:xfrm>
          <a:prstGeom prst="rect">
            <a:avLst/>
          </a:prstGeom>
          <a:noFill/>
          <a:ln>
            <a:noFill/>
          </a:ln>
        </p:spPr>
      </p:pic>
      <p:sp>
        <p:nvSpPr>
          <p:cNvPr id="798" name="Google Shape;798;g2b4fc78d334_0_1139"/>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6000"/>
              <a:buFont typeface="Calibri"/>
              <a:buNone/>
              <a:defRPr sz="6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9" name="Google Shape;799;g2b4fc78d334_0_1139"/>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0" name="Google Shape;800;g2b4fc78d334_0_1139"/>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01" name="Google Shape;801;g2b4fc78d334_0_1139"/>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802" name="Google Shape;802;g2b4fc78d334_0_1139"/>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3_Section Header_photo">
  <p:cSld name="13_Section Header_photo">
    <p:bg>
      <p:bgPr>
        <a:solidFill>
          <a:srgbClr val="00205C"/>
        </a:solidFill>
        <a:effectLst/>
      </p:bgPr>
    </p:bg>
    <p:spTree>
      <p:nvGrpSpPr>
        <p:cNvPr id="1" name="Shape 803"/>
        <p:cNvGrpSpPr/>
        <p:nvPr/>
      </p:nvGrpSpPr>
      <p:grpSpPr>
        <a:xfrm>
          <a:off x="0" y="0"/>
          <a:ext cx="0" cy="0"/>
          <a:chOff x="0" y="0"/>
          <a:chExt cx="0" cy="0"/>
        </a:xfrm>
      </p:grpSpPr>
      <p:pic>
        <p:nvPicPr>
          <p:cNvPr id="804" name="Google Shape;804;g2b4fc78d334_0_1146"/>
          <p:cNvPicPr preferRelativeResize="0"/>
          <p:nvPr/>
        </p:nvPicPr>
        <p:blipFill rotWithShape="1">
          <a:blip r:embed="rId2">
            <a:alphaModFix/>
          </a:blip>
          <a:srcRect/>
          <a:stretch/>
        </p:blipFill>
        <p:spPr>
          <a:xfrm>
            <a:off x="1" y="0"/>
            <a:ext cx="12192002" cy="6858001"/>
          </a:xfrm>
          <a:prstGeom prst="rect">
            <a:avLst/>
          </a:prstGeom>
          <a:noFill/>
          <a:ln>
            <a:noFill/>
          </a:ln>
        </p:spPr>
      </p:pic>
      <p:sp>
        <p:nvSpPr>
          <p:cNvPr id="805" name="Google Shape;805;g2b4fc78d334_0_1146"/>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6000"/>
              <a:buFont typeface="Calibri"/>
              <a:buNone/>
              <a:defRPr sz="6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6" name="Google Shape;806;g2b4fc78d334_0_1146"/>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7" name="Google Shape;807;g2b4fc78d334_0_1146"/>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08" name="Google Shape;808;g2b4fc78d334_0_1146"/>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809" name="Google Shape;809;g2b4fc78d334_0_1146"/>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5_Section Header_photo">
  <p:cSld name="15_Section Header_photo">
    <p:bg>
      <p:bgPr>
        <a:solidFill>
          <a:srgbClr val="00205C"/>
        </a:solidFill>
        <a:effectLst/>
      </p:bgPr>
    </p:bg>
    <p:spTree>
      <p:nvGrpSpPr>
        <p:cNvPr id="1" name="Shape 810"/>
        <p:cNvGrpSpPr/>
        <p:nvPr/>
      </p:nvGrpSpPr>
      <p:grpSpPr>
        <a:xfrm>
          <a:off x="0" y="0"/>
          <a:ext cx="0" cy="0"/>
          <a:chOff x="0" y="0"/>
          <a:chExt cx="0" cy="0"/>
        </a:xfrm>
      </p:grpSpPr>
      <p:pic>
        <p:nvPicPr>
          <p:cNvPr id="811" name="Google Shape;811;g2b4fc78d334_0_1153"/>
          <p:cNvPicPr preferRelativeResize="0"/>
          <p:nvPr/>
        </p:nvPicPr>
        <p:blipFill rotWithShape="1">
          <a:blip r:embed="rId2">
            <a:alphaModFix/>
          </a:blip>
          <a:srcRect/>
          <a:stretch/>
        </p:blipFill>
        <p:spPr>
          <a:xfrm>
            <a:off x="0" y="0"/>
            <a:ext cx="12191998" cy="6858000"/>
          </a:xfrm>
          <a:prstGeom prst="rect">
            <a:avLst/>
          </a:prstGeom>
          <a:noFill/>
          <a:ln>
            <a:noFill/>
          </a:ln>
        </p:spPr>
      </p:pic>
      <p:sp>
        <p:nvSpPr>
          <p:cNvPr id="812" name="Google Shape;812;g2b4fc78d334_0_1153"/>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6000"/>
              <a:buFont typeface="Calibri"/>
              <a:buNone/>
              <a:defRPr sz="6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13" name="Google Shape;813;g2b4fc78d334_0_1153"/>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4" name="Google Shape;814;g2b4fc78d334_0_1153"/>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15" name="Google Shape;815;g2b4fc78d334_0_1153"/>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816" name="Google Shape;816;g2b4fc78d334_0_1153"/>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6_Section Header_photo">
  <p:cSld name="16_Section Header_photo">
    <p:bg>
      <p:bgPr>
        <a:solidFill>
          <a:srgbClr val="00205C"/>
        </a:solidFill>
        <a:effectLst/>
      </p:bgPr>
    </p:bg>
    <p:spTree>
      <p:nvGrpSpPr>
        <p:cNvPr id="1" name="Shape 817"/>
        <p:cNvGrpSpPr/>
        <p:nvPr/>
      </p:nvGrpSpPr>
      <p:grpSpPr>
        <a:xfrm>
          <a:off x="0" y="0"/>
          <a:ext cx="0" cy="0"/>
          <a:chOff x="0" y="0"/>
          <a:chExt cx="0" cy="0"/>
        </a:xfrm>
      </p:grpSpPr>
      <p:pic>
        <p:nvPicPr>
          <p:cNvPr id="818" name="Google Shape;818;g2b4fc78d334_0_1160"/>
          <p:cNvPicPr preferRelativeResize="0"/>
          <p:nvPr/>
        </p:nvPicPr>
        <p:blipFill rotWithShape="1">
          <a:blip r:embed="rId2">
            <a:alphaModFix/>
          </a:blip>
          <a:srcRect/>
          <a:stretch/>
        </p:blipFill>
        <p:spPr>
          <a:xfrm>
            <a:off x="0" y="0"/>
            <a:ext cx="12192001" cy="6858000"/>
          </a:xfrm>
          <a:prstGeom prst="rect">
            <a:avLst/>
          </a:prstGeom>
          <a:noFill/>
          <a:ln>
            <a:noFill/>
          </a:ln>
        </p:spPr>
      </p:pic>
      <p:sp>
        <p:nvSpPr>
          <p:cNvPr id="819" name="Google Shape;819;g2b4fc78d334_0_1160"/>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6000"/>
              <a:buFont typeface="Calibri"/>
              <a:buNone/>
              <a:defRPr sz="6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0" name="Google Shape;820;g2b4fc78d334_0_1160"/>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1" name="Google Shape;821;g2b4fc78d334_0_1160"/>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22" name="Google Shape;822;g2b4fc78d334_0_1160"/>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823" name="Google Shape;823;g2b4fc78d334_0_1160"/>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2_Section Header_photo">
  <p:cSld name="12_Section Header_photo">
    <p:bg>
      <p:bgPr>
        <a:solidFill>
          <a:srgbClr val="00205C"/>
        </a:solidFill>
        <a:effectLst/>
      </p:bgPr>
    </p:bg>
    <p:spTree>
      <p:nvGrpSpPr>
        <p:cNvPr id="1" name="Shape 824"/>
        <p:cNvGrpSpPr/>
        <p:nvPr/>
      </p:nvGrpSpPr>
      <p:grpSpPr>
        <a:xfrm>
          <a:off x="0" y="0"/>
          <a:ext cx="0" cy="0"/>
          <a:chOff x="0" y="0"/>
          <a:chExt cx="0" cy="0"/>
        </a:xfrm>
      </p:grpSpPr>
      <p:pic>
        <p:nvPicPr>
          <p:cNvPr id="825" name="Google Shape;825;g2b4fc78d334_0_1167"/>
          <p:cNvPicPr preferRelativeResize="0"/>
          <p:nvPr/>
        </p:nvPicPr>
        <p:blipFill rotWithShape="1">
          <a:blip r:embed="rId2">
            <a:alphaModFix/>
          </a:blip>
          <a:srcRect/>
          <a:stretch/>
        </p:blipFill>
        <p:spPr>
          <a:xfrm>
            <a:off x="-39390" y="0"/>
            <a:ext cx="12192000" cy="6858000"/>
          </a:xfrm>
          <a:prstGeom prst="rect">
            <a:avLst/>
          </a:prstGeom>
          <a:noFill/>
          <a:ln>
            <a:noFill/>
          </a:ln>
        </p:spPr>
      </p:pic>
      <p:sp>
        <p:nvSpPr>
          <p:cNvPr id="826" name="Google Shape;826;g2b4fc78d334_0_1167"/>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6000"/>
              <a:buFont typeface="Calibri"/>
              <a:buNone/>
              <a:defRPr sz="6000">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7" name="Google Shape;827;g2b4fc78d334_0_1167"/>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8" name="Google Shape;828;g2b4fc78d334_0_1167"/>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29" name="Google Shape;829;g2b4fc78d334_0_1167"/>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830" name="Google Shape;830;g2b4fc78d334_0_1167"/>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1_Section Header_photo">
  <p:cSld name="11_Section Header_photo">
    <p:bg>
      <p:bgPr>
        <a:solidFill>
          <a:srgbClr val="00205C"/>
        </a:solidFill>
        <a:effectLst/>
      </p:bgPr>
    </p:bg>
    <p:spTree>
      <p:nvGrpSpPr>
        <p:cNvPr id="1" name="Shape 831"/>
        <p:cNvGrpSpPr/>
        <p:nvPr/>
      </p:nvGrpSpPr>
      <p:grpSpPr>
        <a:xfrm>
          <a:off x="0" y="0"/>
          <a:ext cx="0" cy="0"/>
          <a:chOff x="0" y="0"/>
          <a:chExt cx="0" cy="0"/>
        </a:xfrm>
      </p:grpSpPr>
      <p:pic>
        <p:nvPicPr>
          <p:cNvPr id="832" name="Google Shape;832;g2b4fc78d334_0_1174"/>
          <p:cNvPicPr preferRelativeResize="0"/>
          <p:nvPr/>
        </p:nvPicPr>
        <p:blipFill rotWithShape="1">
          <a:blip r:embed="rId2">
            <a:alphaModFix/>
          </a:blip>
          <a:srcRect/>
          <a:stretch/>
        </p:blipFill>
        <p:spPr>
          <a:xfrm>
            <a:off x="1" y="0"/>
            <a:ext cx="12191999" cy="6857999"/>
          </a:xfrm>
          <a:prstGeom prst="rect">
            <a:avLst/>
          </a:prstGeom>
          <a:noFill/>
          <a:ln>
            <a:noFill/>
          </a:ln>
        </p:spPr>
      </p:pic>
      <p:sp>
        <p:nvSpPr>
          <p:cNvPr id="833" name="Google Shape;833;g2b4fc78d334_0_1174"/>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6000"/>
              <a:buFont typeface="Calibri"/>
              <a:buNone/>
              <a:defRPr sz="6000">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4" name="Google Shape;834;g2b4fc78d334_0_1174"/>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5" name="Google Shape;835;g2b4fc78d334_0_1174"/>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36" name="Google Shape;836;g2b4fc78d334_0_117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837" name="Google Shape;837;g2b4fc78d334_0_1174"/>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7_Section Header_photo">
  <p:cSld name="17_Section Header_photo">
    <p:bg>
      <p:bgPr>
        <a:solidFill>
          <a:srgbClr val="00205C"/>
        </a:solidFill>
        <a:effectLst/>
      </p:bgPr>
    </p:bg>
    <p:spTree>
      <p:nvGrpSpPr>
        <p:cNvPr id="1" name="Shape 838"/>
        <p:cNvGrpSpPr/>
        <p:nvPr/>
      </p:nvGrpSpPr>
      <p:grpSpPr>
        <a:xfrm>
          <a:off x="0" y="0"/>
          <a:ext cx="0" cy="0"/>
          <a:chOff x="0" y="0"/>
          <a:chExt cx="0" cy="0"/>
        </a:xfrm>
      </p:grpSpPr>
      <p:pic>
        <p:nvPicPr>
          <p:cNvPr id="839" name="Google Shape;839;g2b4fc78d334_0_1181"/>
          <p:cNvPicPr preferRelativeResize="0"/>
          <p:nvPr/>
        </p:nvPicPr>
        <p:blipFill rotWithShape="1">
          <a:blip r:embed="rId2">
            <a:alphaModFix/>
          </a:blip>
          <a:srcRect/>
          <a:stretch/>
        </p:blipFill>
        <p:spPr>
          <a:xfrm>
            <a:off x="0" y="0"/>
            <a:ext cx="12234530" cy="6858000"/>
          </a:xfrm>
          <a:prstGeom prst="rect">
            <a:avLst/>
          </a:prstGeom>
          <a:noFill/>
          <a:ln>
            <a:noFill/>
          </a:ln>
        </p:spPr>
      </p:pic>
      <p:sp>
        <p:nvSpPr>
          <p:cNvPr id="840" name="Google Shape;840;g2b4fc78d334_0_1181"/>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6000"/>
              <a:buFont typeface="Calibri"/>
              <a:buNone/>
              <a:defRPr sz="6000">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1" name="Google Shape;841;g2b4fc78d334_0_1181"/>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2" name="Google Shape;842;g2b4fc78d334_0_1181"/>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43" name="Google Shape;843;g2b4fc78d334_0_1181"/>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844" name="Google Shape;844;g2b4fc78d334_0_1181"/>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_navy with pattern background">
  <p:cSld name="Title Slide_navy with pattern background">
    <p:bg>
      <p:bgPr>
        <a:solidFill>
          <a:srgbClr val="00205C"/>
        </a:solidFill>
        <a:effectLst/>
      </p:bgPr>
    </p:bg>
    <p:spTree>
      <p:nvGrpSpPr>
        <p:cNvPr id="1" name="Shape 91"/>
        <p:cNvGrpSpPr/>
        <p:nvPr/>
      </p:nvGrpSpPr>
      <p:grpSpPr>
        <a:xfrm>
          <a:off x="0" y="0"/>
          <a:ext cx="0" cy="0"/>
          <a:chOff x="0" y="0"/>
          <a:chExt cx="0" cy="0"/>
        </a:xfrm>
      </p:grpSpPr>
      <p:pic>
        <p:nvPicPr>
          <p:cNvPr id="92" name="Google Shape;92;p68"/>
          <p:cNvPicPr preferRelativeResize="0"/>
          <p:nvPr/>
        </p:nvPicPr>
        <p:blipFill rotWithShape="1">
          <a:blip r:embed="rId2">
            <a:alphaModFix amt="52000"/>
          </a:blip>
          <a:srcRect/>
          <a:stretch/>
        </p:blipFill>
        <p:spPr>
          <a:xfrm>
            <a:off x="0" y="63736"/>
            <a:ext cx="12192000" cy="6730528"/>
          </a:xfrm>
          <a:prstGeom prst="rect">
            <a:avLst/>
          </a:prstGeom>
          <a:solidFill>
            <a:srgbClr val="00208A">
              <a:alpha val="0"/>
            </a:srgbClr>
          </a:solidFill>
          <a:ln>
            <a:noFill/>
          </a:ln>
        </p:spPr>
      </p:pic>
      <p:sp>
        <p:nvSpPr>
          <p:cNvPr id="93" name="Google Shape;93;p68"/>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68"/>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95" name="Google Shape;95;p6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96" name="Google Shape;96;p68"/>
          <p:cNvPicPr preferRelativeResize="0"/>
          <p:nvPr/>
        </p:nvPicPr>
        <p:blipFill rotWithShape="1">
          <a:blip r:embed="rId3">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8_Section Header_photo">
  <p:cSld name="18_Section Header_photo">
    <p:bg>
      <p:bgPr>
        <a:solidFill>
          <a:srgbClr val="00205C"/>
        </a:solidFill>
        <a:effectLst/>
      </p:bgPr>
    </p:bg>
    <p:spTree>
      <p:nvGrpSpPr>
        <p:cNvPr id="1" name="Shape 845"/>
        <p:cNvGrpSpPr/>
        <p:nvPr/>
      </p:nvGrpSpPr>
      <p:grpSpPr>
        <a:xfrm>
          <a:off x="0" y="0"/>
          <a:ext cx="0" cy="0"/>
          <a:chOff x="0" y="0"/>
          <a:chExt cx="0" cy="0"/>
        </a:xfrm>
      </p:grpSpPr>
      <p:pic>
        <p:nvPicPr>
          <p:cNvPr id="846" name="Google Shape;846;g2b4fc78d334_0_1188"/>
          <p:cNvPicPr preferRelativeResize="0"/>
          <p:nvPr/>
        </p:nvPicPr>
        <p:blipFill rotWithShape="1">
          <a:blip r:embed="rId2">
            <a:alphaModFix/>
          </a:blip>
          <a:srcRect/>
          <a:stretch/>
        </p:blipFill>
        <p:spPr>
          <a:xfrm>
            <a:off x="0" y="0"/>
            <a:ext cx="12192001" cy="6858000"/>
          </a:xfrm>
          <a:prstGeom prst="rect">
            <a:avLst/>
          </a:prstGeom>
          <a:noFill/>
          <a:ln>
            <a:noFill/>
          </a:ln>
        </p:spPr>
      </p:pic>
      <p:sp>
        <p:nvSpPr>
          <p:cNvPr id="847" name="Google Shape;847;g2b4fc78d334_0_1188"/>
          <p:cNvSpPr txBox="1">
            <a:spLocks noGrp="1"/>
          </p:cNvSpPr>
          <p:nvPr>
            <p:ph type="title"/>
          </p:nvPr>
        </p:nvSpPr>
        <p:spPr>
          <a:xfrm>
            <a:off x="457200" y="685801"/>
            <a:ext cx="42387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6000"/>
              <a:buFont typeface="Calibri"/>
              <a:buNone/>
              <a:defRPr sz="6000">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8" name="Google Shape;848;g2b4fc78d334_0_1188"/>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9" name="Google Shape;849;g2b4fc78d334_0_1188"/>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50" name="Google Shape;850;g2b4fc78d334_0_118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851" name="Google Shape;851;g2b4fc78d334_0_1188"/>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9_Section Header_photo">
  <p:cSld name="19_Section Header_photo">
    <p:bg>
      <p:bgPr>
        <a:solidFill>
          <a:srgbClr val="00205C"/>
        </a:solidFill>
        <a:effectLst/>
      </p:bgPr>
    </p:bg>
    <p:spTree>
      <p:nvGrpSpPr>
        <p:cNvPr id="1" name="Shape 852"/>
        <p:cNvGrpSpPr/>
        <p:nvPr/>
      </p:nvGrpSpPr>
      <p:grpSpPr>
        <a:xfrm>
          <a:off x="0" y="0"/>
          <a:ext cx="0" cy="0"/>
          <a:chOff x="0" y="0"/>
          <a:chExt cx="0" cy="0"/>
        </a:xfrm>
      </p:grpSpPr>
      <p:pic>
        <p:nvPicPr>
          <p:cNvPr id="853" name="Google Shape;853;g2b4fc78d334_0_1195"/>
          <p:cNvPicPr preferRelativeResize="0"/>
          <p:nvPr/>
        </p:nvPicPr>
        <p:blipFill rotWithShape="1">
          <a:blip r:embed="rId2">
            <a:alphaModFix/>
          </a:blip>
          <a:srcRect/>
          <a:stretch/>
        </p:blipFill>
        <p:spPr>
          <a:xfrm>
            <a:off x="0" y="0"/>
            <a:ext cx="12192001" cy="6857999"/>
          </a:xfrm>
          <a:prstGeom prst="rect">
            <a:avLst/>
          </a:prstGeom>
          <a:noFill/>
          <a:ln>
            <a:noFill/>
          </a:ln>
        </p:spPr>
      </p:pic>
      <p:sp>
        <p:nvSpPr>
          <p:cNvPr id="854" name="Google Shape;854;g2b4fc78d334_0_1195"/>
          <p:cNvSpPr txBox="1">
            <a:spLocks noGrp="1"/>
          </p:cNvSpPr>
          <p:nvPr>
            <p:ph type="title"/>
          </p:nvPr>
        </p:nvSpPr>
        <p:spPr>
          <a:xfrm>
            <a:off x="457200" y="685801"/>
            <a:ext cx="42387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6000"/>
              <a:buFont typeface="Calibri"/>
              <a:buNone/>
              <a:defRPr sz="6000">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5" name="Google Shape;855;g2b4fc78d334_0_1195"/>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6" name="Google Shape;856;g2b4fc78d334_0_1195"/>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57" name="Google Shape;857;g2b4fc78d334_0_119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858" name="Google Shape;858;g2b4fc78d334_0_1195"/>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large text_navy">
  <p:cSld name="large text_navy">
    <p:bg>
      <p:bgPr>
        <a:solidFill>
          <a:srgbClr val="00205C"/>
        </a:solidFill>
        <a:effectLst/>
      </p:bgPr>
    </p:bg>
    <p:spTree>
      <p:nvGrpSpPr>
        <p:cNvPr id="1" name="Shape 859"/>
        <p:cNvGrpSpPr/>
        <p:nvPr/>
      </p:nvGrpSpPr>
      <p:grpSpPr>
        <a:xfrm>
          <a:off x="0" y="0"/>
          <a:ext cx="0" cy="0"/>
          <a:chOff x="0" y="0"/>
          <a:chExt cx="0" cy="0"/>
        </a:xfrm>
      </p:grpSpPr>
      <p:sp>
        <p:nvSpPr>
          <p:cNvPr id="860" name="Google Shape;860;g2b4fc78d334_0_1202"/>
          <p:cNvSpPr txBox="1">
            <a:spLocks noGrp="1"/>
          </p:cNvSpPr>
          <p:nvPr>
            <p:ph type="title"/>
          </p:nvPr>
        </p:nvSpPr>
        <p:spPr>
          <a:xfrm>
            <a:off x="457200" y="1139590"/>
            <a:ext cx="9700500" cy="2199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1400"/>
              <a:buFont typeface="Calibri"/>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1" name="Google Shape;861;g2b4fc78d334_0_1202"/>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2" name="Google Shape;862;g2b4fc78d334_0_1202"/>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63" name="Google Shape;863;g2b4fc78d334_0_1202"/>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864" name="Google Shape;864;g2b4fc78d334_0_1202"/>
          <p:cNvSpPr txBox="1">
            <a:spLocks noGrp="1"/>
          </p:cNvSpPr>
          <p:nvPr>
            <p:ph type="body" idx="1"/>
          </p:nvPr>
        </p:nvSpPr>
        <p:spPr>
          <a:xfrm>
            <a:off x="457200" y="1574800"/>
            <a:ext cx="9700500" cy="3920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800"/>
              </a:spcBef>
              <a:spcAft>
                <a:spcPts val="0"/>
              </a:spcAft>
              <a:buClr>
                <a:srgbClr val="009ADE"/>
              </a:buClr>
              <a:buSzPts val="4000"/>
              <a:buNone/>
              <a:defRPr sz="4000" b="0" i="0">
                <a:solidFill>
                  <a:srgbClr val="009ADE"/>
                </a:solidFill>
                <a:latin typeface="Calibri"/>
                <a:ea typeface="Calibri"/>
                <a:cs typeface="Calibri"/>
                <a:sym typeface="Calibri"/>
              </a:defRPr>
            </a:lvl1pPr>
            <a:lvl2pPr marL="914400" lvl="1" indent="-228600" algn="l" rtl="0">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865" name="Google Shape;865;g2b4fc78d334_0_1202"/>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large text ">
  <p:cSld name="large text ">
    <p:bg>
      <p:bgPr>
        <a:solidFill>
          <a:srgbClr val="DDEFF9"/>
        </a:solidFill>
        <a:effectLst/>
      </p:bgPr>
    </p:bg>
    <p:spTree>
      <p:nvGrpSpPr>
        <p:cNvPr id="1" name="Shape 866"/>
        <p:cNvGrpSpPr/>
        <p:nvPr/>
      </p:nvGrpSpPr>
      <p:grpSpPr>
        <a:xfrm>
          <a:off x="0" y="0"/>
          <a:ext cx="0" cy="0"/>
          <a:chOff x="0" y="0"/>
          <a:chExt cx="0" cy="0"/>
        </a:xfrm>
      </p:grpSpPr>
      <p:sp>
        <p:nvSpPr>
          <p:cNvPr id="867" name="Google Shape;867;g2b4fc78d334_0_1209"/>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8" name="Google Shape;868;g2b4fc78d334_0_1209"/>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69" name="Google Shape;869;g2b4fc78d334_0_1209"/>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870" name="Google Shape;870;g2b4fc78d334_0_1209"/>
          <p:cNvSpPr txBox="1">
            <a:spLocks noGrp="1"/>
          </p:cNvSpPr>
          <p:nvPr>
            <p:ph type="body" idx="1"/>
          </p:nvPr>
        </p:nvSpPr>
        <p:spPr>
          <a:xfrm>
            <a:off x="457200" y="4229051"/>
            <a:ext cx="7020600" cy="7605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rgbClr val="00205C"/>
              </a:buClr>
              <a:buSzPts val="1400"/>
              <a:buNone/>
              <a:defRPr b="1" i="0">
                <a:solidFill>
                  <a:srgbClr val="00205C"/>
                </a:solidFill>
                <a:latin typeface="Calibri"/>
                <a:ea typeface="Calibri"/>
                <a:cs typeface="Calibri"/>
                <a:sym typeface="Calibri"/>
              </a:defRPr>
            </a:lvl1pPr>
            <a:lvl2pPr marL="914400" lvl="1" indent="-228600" algn="l" rtl="0">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871" name="Google Shape;871;g2b4fc78d334_0_1209"/>
          <p:cNvPicPr preferRelativeResize="0"/>
          <p:nvPr/>
        </p:nvPicPr>
        <p:blipFill rotWithShape="1">
          <a:blip r:embed="rId2">
            <a:alphaModFix/>
          </a:blip>
          <a:srcRect/>
          <a:stretch/>
        </p:blipFill>
        <p:spPr>
          <a:xfrm>
            <a:off x="457205" y="6000906"/>
            <a:ext cx="1828792" cy="556811"/>
          </a:xfrm>
          <a:prstGeom prst="rect">
            <a:avLst/>
          </a:prstGeom>
          <a:noFill/>
          <a:ln>
            <a:noFill/>
          </a:ln>
        </p:spPr>
      </p:pic>
      <p:sp>
        <p:nvSpPr>
          <p:cNvPr id="872" name="Google Shape;872;g2b4fc78d334_0_1209"/>
          <p:cNvSpPr>
            <a:spLocks noGrp="1"/>
          </p:cNvSpPr>
          <p:nvPr>
            <p:ph type="pic" idx="2"/>
          </p:nvPr>
        </p:nvSpPr>
        <p:spPr>
          <a:xfrm>
            <a:off x="7760800" y="1551943"/>
            <a:ext cx="3974100" cy="3477300"/>
          </a:xfrm>
          <a:prstGeom prst="rect">
            <a:avLst/>
          </a:prstGeom>
          <a:noFill/>
          <a:ln>
            <a:noFill/>
          </a:ln>
        </p:spPr>
      </p:sp>
      <p:sp>
        <p:nvSpPr>
          <p:cNvPr id="873" name="Google Shape;873;g2b4fc78d334_0_1209"/>
          <p:cNvSpPr txBox="1"/>
          <p:nvPr/>
        </p:nvSpPr>
        <p:spPr>
          <a:xfrm>
            <a:off x="457201" y="1139590"/>
            <a:ext cx="7305000" cy="2199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00205C"/>
              </a:buClr>
              <a:buSzPts val="1400"/>
              <a:buFont typeface="Calibri"/>
              <a:buNone/>
            </a:pPr>
            <a:r>
              <a:rPr lang="en-US" sz="1400" b="0" i="0">
                <a:solidFill>
                  <a:srgbClr val="00205C"/>
                </a:solidFill>
                <a:latin typeface="Calibri"/>
                <a:ea typeface="Calibri"/>
                <a:cs typeface="Calibri"/>
                <a:sym typeface="Calibri"/>
              </a:rPr>
              <a:t>Click to edit Master title style</a:t>
            </a:r>
            <a:endParaRPr/>
          </a:p>
        </p:txBody>
      </p:sp>
      <p:sp>
        <p:nvSpPr>
          <p:cNvPr id="874" name="Google Shape;874;g2b4fc78d334_0_1209"/>
          <p:cNvSpPr txBox="1">
            <a:spLocks noGrp="1"/>
          </p:cNvSpPr>
          <p:nvPr>
            <p:ph type="body" idx="3"/>
          </p:nvPr>
        </p:nvSpPr>
        <p:spPr>
          <a:xfrm>
            <a:off x="457201" y="1574801"/>
            <a:ext cx="7020600" cy="2654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800"/>
              </a:spcBef>
              <a:spcAft>
                <a:spcPts val="0"/>
              </a:spcAft>
              <a:buClr>
                <a:srgbClr val="00205C"/>
              </a:buClr>
              <a:buSzPts val="4000"/>
              <a:buNone/>
              <a:defRPr sz="4000" b="0" i="0">
                <a:solidFill>
                  <a:srgbClr val="00205C"/>
                </a:solidFill>
                <a:latin typeface="Calibri"/>
                <a:ea typeface="Calibri"/>
                <a:cs typeface="Calibri"/>
                <a:sym typeface="Calibri"/>
              </a:defRPr>
            </a:lvl1pPr>
            <a:lvl2pPr marL="914400" lvl="1" indent="-228600" algn="l" rtl="0">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3 photos with caption">
  <p:cSld name="3 photos with caption">
    <p:spTree>
      <p:nvGrpSpPr>
        <p:cNvPr id="1" name="Shape 875"/>
        <p:cNvGrpSpPr/>
        <p:nvPr/>
      </p:nvGrpSpPr>
      <p:grpSpPr>
        <a:xfrm>
          <a:off x="0" y="0"/>
          <a:ext cx="0" cy="0"/>
          <a:chOff x="0" y="0"/>
          <a:chExt cx="0" cy="0"/>
        </a:xfrm>
      </p:grpSpPr>
      <p:sp>
        <p:nvSpPr>
          <p:cNvPr id="876" name="Google Shape;876;g2b4fc78d334_0_1218"/>
          <p:cNvSpPr txBox="1">
            <a:spLocks noGrp="1"/>
          </p:cNvSpPr>
          <p:nvPr>
            <p:ph type="title"/>
          </p:nvPr>
        </p:nvSpPr>
        <p:spPr>
          <a:xfrm>
            <a:off x="457200" y="685800"/>
            <a:ext cx="11277600" cy="5640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3200"/>
              <a:buFont typeface="Calibri"/>
              <a:buNone/>
              <a:defRPr>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7" name="Google Shape;877;g2b4fc78d334_0_1218"/>
          <p:cNvSpPr txBox="1">
            <a:spLocks noGrp="1"/>
          </p:cNvSpPr>
          <p:nvPr>
            <p:ph type="body" idx="1"/>
          </p:nvPr>
        </p:nvSpPr>
        <p:spPr>
          <a:xfrm>
            <a:off x="457199" y="4979393"/>
            <a:ext cx="3657600" cy="8829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78" name="Google Shape;878;g2b4fc78d334_0_1218"/>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9" name="Google Shape;879;g2b4fc78d334_0_1218"/>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80" name="Google Shape;880;g2b4fc78d334_0_121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881" name="Google Shape;881;g2b4fc78d334_0_1218"/>
          <p:cNvPicPr preferRelativeResize="0"/>
          <p:nvPr/>
        </p:nvPicPr>
        <p:blipFill rotWithShape="1">
          <a:blip r:embed="rId2">
            <a:alphaModFix/>
          </a:blip>
          <a:srcRect/>
          <a:stretch/>
        </p:blipFill>
        <p:spPr>
          <a:xfrm>
            <a:off x="457204" y="6000906"/>
            <a:ext cx="1828795" cy="556812"/>
          </a:xfrm>
          <a:prstGeom prst="rect">
            <a:avLst/>
          </a:prstGeom>
          <a:noFill/>
          <a:ln>
            <a:noFill/>
          </a:ln>
        </p:spPr>
      </p:pic>
      <p:sp>
        <p:nvSpPr>
          <p:cNvPr id="882" name="Google Shape;882;g2b4fc78d334_0_1218"/>
          <p:cNvSpPr>
            <a:spLocks noGrp="1"/>
          </p:cNvSpPr>
          <p:nvPr>
            <p:ph type="pic" idx="2"/>
          </p:nvPr>
        </p:nvSpPr>
        <p:spPr>
          <a:xfrm>
            <a:off x="457200" y="1600200"/>
            <a:ext cx="3657600" cy="3200400"/>
          </a:xfrm>
          <a:prstGeom prst="rect">
            <a:avLst/>
          </a:prstGeom>
          <a:noFill/>
          <a:ln>
            <a:noFill/>
          </a:ln>
        </p:spPr>
      </p:sp>
      <p:sp>
        <p:nvSpPr>
          <p:cNvPr id="883" name="Google Shape;883;g2b4fc78d334_0_1218"/>
          <p:cNvSpPr>
            <a:spLocks noGrp="1"/>
          </p:cNvSpPr>
          <p:nvPr>
            <p:ph type="pic" idx="3"/>
          </p:nvPr>
        </p:nvSpPr>
        <p:spPr>
          <a:xfrm>
            <a:off x="4267200" y="1600200"/>
            <a:ext cx="3657600" cy="3200400"/>
          </a:xfrm>
          <a:prstGeom prst="rect">
            <a:avLst/>
          </a:prstGeom>
          <a:noFill/>
          <a:ln>
            <a:noFill/>
          </a:ln>
        </p:spPr>
      </p:sp>
      <p:sp>
        <p:nvSpPr>
          <p:cNvPr id="884" name="Google Shape;884;g2b4fc78d334_0_1218"/>
          <p:cNvSpPr>
            <a:spLocks noGrp="1"/>
          </p:cNvSpPr>
          <p:nvPr>
            <p:ph type="pic" idx="4"/>
          </p:nvPr>
        </p:nvSpPr>
        <p:spPr>
          <a:xfrm>
            <a:off x="8077200" y="1600200"/>
            <a:ext cx="3657600" cy="3200400"/>
          </a:xfrm>
          <a:prstGeom prst="rect">
            <a:avLst/>
          </a:prstGeom>
          <a:noFill/>
          <a:ln>
            <a:noFill/>
          </a:ln>
        </p:spPr>
      </p:sp>
      <p:sp>
        <p:nvSpPr>
          <p:cNvPr id="885" name="Google Shape;885;g2b4fc78d334_0_1218"/>
          <p:cNvSpPr txBox="1">
            <a:spLocks noGrp="1"/>
          </p:cNvSpPr>
          <p:nvPr>
            <p:ph type="body" idx="5"/>
          </p:nvPr>
        </p:nvSpPr>
        <p:spPr>
          <a:xfrm>
            <a:off x="4267199" y="4979393"/>
            <a:ext cx="3657600" cy="8829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86" name="Google Shape;886;g2b4fc78d334_0_1218"/>
          <p:cNvSpPr txBox="1">
            <a:spLocks noGrp="1"/>
          </p:cNvSpPr>
          <p:nvPr>
            <p:ph type="body" idx="6"/>
          </p:nvPr>
        </p:nvSpPr>
        <p:spPr>
          <a:xfrm>
            <a:off x="8077199" y="4979393"/>
            <a:ext cx="3657600" cy="8829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7"/>
        <p:cNvGrpSpPr/>
        <p:nvPr/>
      </p:nvGrpSpPr>
      <p:grpSpPr>
        <a:xfrm>
          <a:off x="0" y="0"/>
          <a:ext cx="0" cy="0"/>
          <a:chOff x="0" y="0"/>
          <a:chExt cx="0" cy="0"/>
        </a:xfrm>
      </p:grpSpPr>
      <p:sp>
        <p:nvSpPr>
          <p:cNvPr id="888" name="Google Shape;888;g2b4fc78d334_0_1230"/>
          <p:cNvSpPr txBox="1">
            <a:spLocks noGrp="1"/>
          </p:cNvSpPr>
          <p:nvPr>
            <p:ph type="title"/>
          </p:nvPr>
        </p:nvSpPr>
        <p:spPr>
          <a:xfrm>
            <a:off x="457200" y="685800"/>
            <a:ext cx="11277600" cy="10050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3200"/>
              <a:buFont typeface="Calibri"/>
              <a:buNone/>
              <a:defRPr>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9" name="Google Shape;889;g2b4fc78d334_0_1230"/>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0" name="Google Shape;890;g2b4fc78d334_0_1230"/>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91" name="Google Shape;891;g2b4fc78d334_0_123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892" name="Google Shape;892;g2b4fc78d334_0_1230"/>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_navy background">
  <p:cSld name="Title Only_navy background">
    <p:bg>
      <p:bgPr>
        <a:solidFill>
          <a:srgbClr val="00205C"/>
        </a:solidFill>
        <a:effectLst/>
      </p:bgPr>
    </p:bg>
    <p:spTree>
      <p:nvGrpSpPr>
        <p:cNvPr id="1" name="Shape 893"/>
        <p:cNvGrpSpPr/>
        <p:nvPr/>
      </p:nvGrpSpPr>
      <p:grpSpPr>
        <a:xfrm>
          <a:off x="0" y="0"/>
          <a:ext cx="0" cy="0"/>
          <a:chOff x="0" y="0"/>
          <a:chExt cx="0" cy="0"/>
        </a:xfrm>
      </p:grpSpPr>
      <p:sp>
        <p:nvSpPr>
          <p:cNvPr id="894" name="Google Shape;894;g2b4fc78d334_0_1236"/>
          <p:cNvSpPr txBox="1">
            <a:spLocks noGrp="1"/>
          </p:cNvSpPr>
          <p:nvPr>
            <p:ph type="title"/>
          </p:nvPr>
        </p:nvSpPr>
        <p:spPr>
          <a:xfrm>
            <a:off x="457200" y="685800"/>
            <a:ext cx="11277600" cy="10050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3200"/>
              <a:buFont typeface="Calibri"/>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5" name="Google Shape;895;g2b4fc78d334_0_1236"/>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6" name="Google Shape;896;g2b4fc78d334_0_1236"/>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97" name="Google Shape;897;g2b4fc78d334_0_1236"/>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898" name="Google Shape;898;g2b4fc78d334_0_1236"/>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Content Two columns long">
  <p:cSld name="Title and Content Two columns long">
    <p:spTree>
      <p:nvGrpSpPr>
        <p:cNvPr id="1" name="Shape 899"/>
        <p:cNvGrpSpPr/>
        <p:nvPr/>
      </p:nvGrpSpPr>
      <p:grpSpPr>
        <a:xfrm>
          <a:off x="0" y="0"/>
          <a:ext cx="0" cy="0"/>
          <a:chOff x="0" y="0"/>
          <a:chExt cx="0" cy="0"/>
        </a:xfrm>
      </p:grpSpPr>
      <p:sp>
        <p:nvSpPr>
          <p:cNvPr id="900" name="Google Shape;900;g2b4fc78d334_0_1242"/>
          <p:cNvSpPr txBox="1">
            <a:spLocks noGrp="1"/>
          </p:cNvSpPr>
          <p:nvPr>
            <p:ph type="title"/>
          </p:nvPr>
        </p:nvSpPr>
        <p:spPr>
          <a:xfrm>
            <a:off x="457200" y="685800"/>
            <a:ext cx="5486400" cy="10050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3200"/>
              <a:buFont typeface="Calibri"/>
              <a:buNone/>
              <a:defRPr>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1" name="Google Shape;901;g2b4fc78d334_0_1242"/>
          <p:cNvSpPr txBox="1">
            <a:spLocks noGrp="1"/>
          </p:cNvSpPr>
          <p:nvPr>
            <p:ph type="body" idx="1"/>
          </p:nvPr>
        </p:nvSpPr>
        <p:spPr>
          <a:xfrm>
            <a:off x="457200" y="2517751"/>
            <a:ext cx="5486400" cy="31923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1000"/>
              </a:spcBef>
              <a:spcAft>
                <a:spcPts val="0"/>
              </a:spcAft>
              <a:buClr>
                <a:schemeClr val="dk1"/>
              </a:buClr>
              <a:buSzPts val="1800"/>
              <a:buChar char="•"/>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02" name="Google Shape;902;g2b4fc78d334_0_1242"/>
          <p:cNvSpPr txBox="1">
            <a:spLocks noGrp="1"/>
          </p:cNvSpPr>
          <p:nvPr>
            <p:ph type="body" idx="2"/>
          </p:nvPr>
        </p:nvSpPr>
        <p:spPr>
          <a:xfrm>
            <a:off x="6248403" y="2517751"/>
            <a:ext cx="5486400" cy="31923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1000"/>
              </a:spcBef>
              <a:spcAft>
                <a:spcPts val="0"/>
              </a:spcAft>
              <a:buClr>
                <a:schemeClr val="dk1"/>
              </a:buClr>
              <a:buSzPts val="1800"/>
              <a:buChar char="•"/>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03" name="Google Shape;903;g2b4fc78d334_0_1242"/>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04" name="Google Shape;904;g2b4fc78d334_0_1242"/>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05" name="Google Shape;905;g2b4fc78d334_0_1242"/>
          <p:cNvSpPr txBox="1">
            <a:spLocks noGrp="1"/>
          </p:cNvSpPr>
          <p:nvPr>
            <p:ph type="body" idx="3"/>
          </p:nvPr>
        </p:nvSpPr>
        <p:spPr>
          <a:xfrm>
            <a:off x="457200" y="1828800"/>
            <a:ext cx="5486400" cy="5508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rgbClr val="00205C"/>
              </a:buClr>
              <a:buSzPts val="1800"/>
              <a:buNone/>
              <a:defRPr sz="1800" b="1">
                <a:solidFill>
                  <a:srgbClr val="00205C"/>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906" name="Google Shape;906;g2b4fc78d334_0_1242"/>
          <p:cNvSpPr txBox="1">
            <a:spLocks noGrp="1"/>
          </p:cNvSpPr>
          <p:nvPr>
            <p:ph type="body" idx="4"/>
          </p:nvPr>
        </p:nvSpPr>
        <p:spPr>
          <a:xfrm>
            <a:off x="6248404" y="1828800"/>
            <a:ext cx="5494200" cy="5508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rgbClr val="00205C"/>
              </a:buClr>
              <a:buSzPts val="1800"/>
              <a:buNone/>
              <a:defRPr sz="1800" b="1">
                <a:solidFill>
                  <a:srgbClr val="00205C"/>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cxnSp>
        <p:nvCxnSpPr>
          <p:cNvPr id="907" name="Google Shape;907;g2b4fc78d334_0_124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908" name="Google Shape;908;g2b4fc78d334_0_1242"/>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Two columns long_lt blue">
  <p:cSld name="Title and Content Two columns long_lt blue">
    <p:bg>
      <p:bgPr>
        <a:solidFill>
          <a:srgbClr val="DDEFF9"/>
        </a:solidFill>
        <a:effectLst/>
      </p:bgPr>
    </p:bg>
    <p:spTree>
      <p:nvGrpSpPr>
        <p:cNvPr id="1" name="Shape 909"/>
        <p:cNvGrpSpPr/>
        <p:nvPr/>
      </p:nvGrpSpPr>
      <p:grpSpPr>
        <a:xfrm>
          <a:off x="0" y="0"/>
          <a:ext cx="0" cy="0"/>
          <a:chOff x="0" y="0"/>
          <a:chExt cx="0" cy="0"/>
        </a:xfrm>
      </p:grpSpPr>
      <p:sp>
        <p:nvSpPr>
          <p:cNvPr id="910" name="Google Shape;910;g2b4fc78d334_0_1252"/>
          <p:cNvSpPr txBox="1">
            <a:spLocks noGrp="1"/>
          </p:cNvSpPr>
          <p:nvPr>
            <p:ph type="title"/>
          </p:nvPr>
        </p:nvSpPr>
        <p:spPr>
          <a:xfrm>
            <a:off x="457200" y="685800"/>
            <a:ext cx="5486400" cy="10050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3200"/>
              <a:buFont typeface="Calibri"/>
              <a:buNone/>
              <a:defRPr>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1" name="Google Shape;911;g2b4fc78d334_0_1252"/>
          <p:cNvSpPr txBox="1">
            <a:spLocks noGrp="1"/>
          </p:cNvSpPr>
          <p:nvPr>
            <p:ph type="body" idx="1"/>
          </p:nvPr>
        </p:nvSpPr>
        <p:spPr>
          <a:xfrm>
            <a:off x="457200" y="2517751"/>
            <a:ext cx="5486400" cy="31923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1000"/>
              </a:spcBef>
              <a:spcAft>
                <a:spcPts val="0"/>
              </a:spcAft>
              <a:buClr>
                <a:schemeClr val="dk1"/>
              </a:buClr>
              <a:buSzPts val="1800"/>
              <a:buChar char="•"/>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12" name="Google Shape;912;g2b4fc78d334_0_1252"/>
          <p:cNvSpPr txBox="1">
            <a:spLocks noGrp="1"/>
          </p:cNvSpPr>
          <p:nvPr>
            <p:ph type="body" idx="2"/>
          </p:nvPr>
        </p:nvSpPr>
        <p:spPr>
          <a:xfrm>
            <a:off x="6248403" y="2517751"/>
            <a:ext cx="5486400" cy="31923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1000"/>
              </a:spcBef>
              <a:spcAft>
                <a:spcPts val="0"/>
              </a:spcAft>
              <a:buClr>
                <a:schemeClr val="dk1"/>
              </a:buClr>
              <a:buSzPts val="1800"/>
              <a:buChar char="•"/>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13" name="Google Shape;913;g2b4fc78d334_0_1252"/>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4" name="Google Shape;914;g2b4fc78d334_0_1252"/>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15" name="Google Shape;915;g2b4fc78d334_0_1252"/>
          <p:cNvSpPr txBox="1">
            <a:spLocks noGrp="1"/>
          </p:cNvSpPr>
          <p:nvPr>
            <p:ph type="body" idx="3"/>
          </p:nvPr>
        </p:nvSpPr>
        <p:spPr>
          <a:xfrm>
            <a:off x="457200" y="1828800"/>
            <a:ext cx="5486400" cy="5508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rgbClr val="00205C"/>
              </a:buClr>
              <a:buSzPts val="1800"/>
              <a:buNone/>
              <a:defRPr sz="1800" b="1">
                <a:solidFill>
                  <a:srgbClr val="00205C"/>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916" name="Google Shape;916;g2b4fc78d334_0_1252"/>
          <p:cNvSpPr txBox="1">
            <a:spLocks noGrp="1"/>
          </p:cNvSpPr>
          <p:nvPr>
            <p:ph type="body" idx="4"/>
          </p:nvPr>
        </p:nvSpPr>
        <p:spPr>
          <a:xfrm>
            <a:off x="6248404" y="1828800"/>
            <a:ext cx="5494200" cy="5508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rgbClr val="00205C"/>
              </a:buClr>
              <a:buSzPts val="1800"/>
              <a:buNone/>
              <a:defRPr sz="1800" b="1">
                <a:solidFill>
                  <a:srgbClr val="00205C"/>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cxnSp>
        <p:nvCxnSpPr>
          <p:cNvPr id="917" name="Google Shape;917;g2b4fc78d334_0_125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918" name="Google Shape;918;g2b4fc78d334_0_1252"/>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Content Three columns">
  <p:cSld name="Title and Content Three columns">
    <p:spTree>
      <p:nvGrpSpPr>
        <p:cNvPr id="1" name="Shape 919"/>
        <p:cNvGrpSpPr/>
        <p:nvPr/>
      </p:nvGrpSpPr>
      <p:grpSpPr>
        <a:xfrm>
          <a:off x="0" y="0"/>
          <a:ext cx="0" cy="0"/>
          <a:chOff x="0" y="0"/>
          <a:chExt cx="0" cy="0"/>
        </a:xfrm>
      </p:grpSpPr>
      <p:sp>
        <p:nvSpPr>
          <p:cNvPr id="920" name="Google Shape;920;g2b4fc78d334_0_1262"/>
          <p:cNvSpPr txBox="1">
            <a:spLocks noGrp="1"/>
          </p:cNvSpPr>
          <p:nvPr>
            <p:ph type="title"/>
          </p:nvPr>
        </p:nvSpPr>
        <p:spPr>
          <a:xfrm>
            <a:off x="457200" y="685800"/>
            <a:ext cx="5486400" cy="10050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3200"/>
              <a:buFont typeface="Calibri"/>
              <a:buNone/>
              <a:defRPr>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1" name="Google Shape;921;g2b4fc78d334_0_1262"/>
          <p:cNvSpPr txBox="1">
            <a:spLocks noGrp="1"/>
          </p:cNvSpPr>
          <p:nvPr>
            <p:ph type="body" idx="1"/>
          </p:nvPr>
        </p:nvSpPr>
        <p:spPr>
          <a:xfrm>
            <a:off x="457200" y="2517750"/>
            <a:ext cx="3657600" cy="31941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1000"/>
              </a:spcBef>
              <a:spcAft>
                <a:spcPts val="0"/>
              </a:spcAft>
              <a:buClr>
                <a:schemeClr val="dk1"/>
              </a:buClr>
              <a:buSzPts val="1800"/>
              <a:buChar char="•"/>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22" name="Google Shape;922;g2b4fc78d334_0_1262"/>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3" name="Google Shape;923;g2b4fc78d334_0_1262"/>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24" name="Google Shape;924;g2b4fc78d334_0_1262"/>
          <p:cNvSpPr txBox="1">
            <a:spLocks noGrp="1"/>
          </p:cNvSpPr>
          <p:nvPr>
            <p:ph type="body" idx="2"/>
          </p:nvPr>
        </p:nvSpPr>
        <p:spPr>
          <a:xfrm>
            <a:off x="457200" y="1828800"/>
            <a:ext cx="3657600" cy="5508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rgbClr val="00205C"/>
              </a:buClr>
              <a:buSzPts val="1800"/>
              <a:buNone/>
              <a:defRPr sz="1800" b="1">
                <a:solidFill>
                  <a:srgbClr val="00205C"/>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cxnSp>
        <p:nvCxnSpPr>
          <p:cNvPr id="925" name="Google Shape;925;g2b4fc78d334_0_126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926" name="Google Shape;926;g2b4fc78d334_0_1262"/>
          <p:cNvSpPr txBox="1">
            <a:spLocks noGrp="1"/>
          </p:cNvSpPr>
          <p:nvPr>
            <p:ph type="body" idx="3"/>
          </p:nvPr>
        </p:nvSpPr>
        <p:spPr>
          <a:xfrm>
            <a:off x="4269036" y="2517750"/>
            <a:ext cx="3657600" cy="31941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1000"/>
              </a:spcBef>
              <a:spcAft>
                <a:spcPts val="0"/>
              </a:spcAft>
              <a:buClr>
                <a:schemeClr val="dk1"/>
              </a:buClr>
              <a:buSzPts val="1800"/>
              <a:buChar char="•"/>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27" name="Google Shape;927;g2b4fc78d334_0_1262"/>
          <p:cNvSpPr txBox="1">
            <a:spLocks noGrp="1"/>
          </p:cNvSpPr>
          <p:nvPr>
            <p:ph type="body" idx="4"/>
          </p:nvPr>
        </p:nvSpPr>
        <p:spPr>
          <a:xfrm>
            <a:off x="4269036" y="1828800"/>
            <a:ext cx="3657600" cy="5508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rgbClr val="00205C"/>
              </a:buClr>
              <a:buSzPts val="1800"/>
              <a:buNone/>
              <a:defRPr sz="1800" b="1">
                <a:solidFill>
                  <a:srgbClr val="00205C"/>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928" name="Google Shape;928;g2b4fc78d334_0_1262"/>
          <p:cNvSpPr txBox="1">
            <a:spLocks noGrp="1"/>
          </p:cNvSpPr>
          <p:nvPr>
            <p:ph type="body" idx="5"/>
          </p:nvPr>
        </p:nvSpPr>
        <p:spPr>
          <a:xfrm>
            <a:off x="8069856" y="2517750"/>
            <a:ext cx="3657600" cy="31941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1000"/>
              </a:spcBef>
              <a:spcAft>
                <a:spcPts val="0"/>
              </a:spcAft>
              <a:buClr>
                <a:schemeClr val="dk1"/>
              </a:buClr>
              <a:buSzPts val="1800"/>
              <a:buChar char="•"/>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29" name="Google Shape;929;g2b4fc78d334_0_1262"/>
          <p:cNvSpPr txBox="1">
            <a:spLocks noGrp="1"/>
          </p:cNvSpPr>
          <p:nvPr>
            <p:ph type="body" idx="6"/>
          </p:nvPr>
        </p:nvSpPr>
        <p:spPr>
          <a:xfrm>
            <a:off x="8069856" y="1828800"/>
            <a:ext cx="3657600" cy="5508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rgbClr val="00205C"/>
              </a:buClr>
              <a:buSzPts val="1800"/>
              <a:buNone/>
              <a:defRPr sz="1800" b="1">
                <a:solidFill>
                  <a:srgbClr val="00205C"/>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pic>
        <p:nvPicPr>
          <p:cNvPr id="930" name="Google Shape;930;g2b4fc78d334_0_1262"/>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_navy + blue logo">
  <p:cSld name="Title Slide_navy + blue logo">
    <p:bg>
      <p:bgPr>
        <a:solidFill>
          <a:srgbClr val="00205C"/>
        </a:solidFill>
        <a:effectLst/>
      </p:bgPr>
    </p:bg>
    <p:spTree>
      <p:nvGrpSpPr>
        <p:cNvPr id="1" name="Shape 97"/>
        <p:cNvGrpSpPr/>
        <p:nvPr/>
      </p:nvGrpSpPr>
      <p:grpSpPr>
        <a:xfrm>
          <a:off x="0" y="0"/>
          <a:ext cx="0" cy="0"/>
          <a:chOff x="0" y="0"/>
          <a:chExt cx="0" cy="0"/>
        </a:xfrm>
      </p:grpSpPr>
      <p:sp>
        <p:nvSpPr>
          <p:cNvPr id="98" name="Google Shape;98;p69"/>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69"/>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00" name="Google Shape;100;p69"/>
          <p:cNvCxnSpPr/>
          <p:nvPr/>
        </p:nvCxnSpPr>
        <p:spPr>
          <a:xfrm>
            <a:off x="457200" y="457200"/>
            <a:ext cx="11277600" cy="0"/>
          </a:xfrm>
          <a:prstGeom prst="straightConnector1">
            <a:avLst/>
          </a:prstGeom>
          <a:noFill/>
          <a:ln w="19050" cap="flat" cmpd="sng">
            <a:solidFill>
              <a:srgbClr val="009ADE"/>
            </a:solidFill>
            <a:prstDash val="solid"/>
            <a:miter lim="800000"/>
            <a:headEnd type="none" w="sm" len="sm"/>
            <a:tailEnd type="none" w="sm" len="sm"/>
          </a:ln>
        </p:spPr>
      </p:cxnSp>
      <p:pic>
        <p:nvPicPr>
          <p:cNvPr id="101" name="Google Shape;101;p69"/>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Content Three columns_lt blue">
  <p:cSld name="Title and Content Three columns_lt blue">
    <p:bg>
      <p:bgPr>
        <a:solidFill>
          <a:srgbClr val="DDEFF9"/>
        </a:solidFill>
        <a:effectLst/>
      </p:bgPr>
    </p:bg>
    <p:spTree>
      <p:nvGrpSpPr>
        <p:cNvPr id="1" name="Shape 931"/>
        <p:cNvGrpSpPr/>
        <p:nvPr/>
      </p:nvGrpSpPr>
      <p:grpSpPr>
        <a:xfrm>
          <a:off x="0" y="0"/>
          <a:ext cx="0" cy="0"/>
          <a:chOff x="0" y="0"/>
          <a:chExt cx="0" cy="0"/>
        </a:xfrm>
      </p:grpSpPr>
      <p:sp>
        <p:nvSpPr>
          <p:cNvPr id="932" name="Google Shape;932;g2b4fc78d334_0_1274"/>
          <p:cNvSpPr txBox="1">
            <a:spLocks noGrp="1"/>
          </p:cNvSpPr>
          <p:nvPr>
            <p:ph type="title"/>
          </p:nvPr>
        </p:nvSpPr>
        <p:spPr>
          <a:xfrm>
            <a:off x="457200" y="685800"/>
            <a:ext cx="5486400" cy="10050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3200"/>
              <a:buFont typeface="Calibri"/>
              <a:buNone/>
              <a:defRPr>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3" name="Google Shape;933;g2b4fc78d334_0_1274"/>
          <p:cNvSpPr txBox="1">
            <a:spLocks noGrp="1"/>
          </p:cNvSpPr>
          <p:nvPr>
            <p:ph type="body" idx="1"/>
          </p:nvPr>
        </p:nvSpPr>
        <p:spPr>
          <a:xfrm>
            <a:off x="457200" y="2517750"/>
            <a:ext cx="3657600" cy="31941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1000"/>
              </a:spcBef>
              <a:spcAft>
                <a:spcPts val="0"/>
              </a:spcAft>
              <a:buClr>
                <a:schemeClr val="dk1"/>
              </a:buClr>
              <a:buSzPts val="1800"/>
              <a:buChar char="•"/>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34" name="Google Shape;934;g2b4fc78d334_0_1274"/>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5" name="Google Shape;935;g2b4fc78d334_0_1274"/>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36" name="Google Shape;936;g2b4fc78d334_0_1274"/>
          <p:cNvSpPr txBox="1">
            <a:spLocks noGrp="1"/>
          </p:cNvSpPr>
          <p:nvPr>
            <p:ph type="body" idx="2"/>
          </p:nvPr>
        </p:nvSpPr>
        <p:spPr>
          <a:xfrm>
            <a:off x="457200" y="1828800"/>
            <a:ext cx="3657600" cy="5508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rgbClr val="00205C"/>
              </a:buClr>
              <a:buSzPts val="1800"/>
              <a:buNone/>
              <a:defRPr sz="1800" b="1">
                <a:solidFill>
                  <a:srgbClr val="00205C"/>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cxnSp>
        <p:nvCxnSpPr>
          <p:cNvPr id="937" name="Google Shape;937;g2b4fc78d334_0_127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938" name="Google Shape;938;g2b4fc78d334_0_1274"/>
          <p:cNvSpPr txBox="1">
            <a:spLocks noGrp="1"/>
          </p:cNvSpPr>
          <p:nvPr>
            <p:ph type="body" idx="3"/>
          </p:nvPr>
        </p:nvSpPr>
        <p:spPr>
          <a:xfrm>
            <a:off x="4269036" y="2517750"/>
            <a:ext cx="3657600" cy="31941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1000"/>
              </a:spcBef>
              <a:spcAft>
                <a:spcPts val="0"/>
              </a:spcAft>
              <a:buClr>
                <a:schemeClr val="dk1"/>
              </a:buClr>
              <a:buSzPts val="1800"/>
              <a:buChar char="•"/>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39" name="Google Shape;939;g2b4fc78d334_0_1274"/>
          <p:cNvSpPr txBox="1">
            <a:spLocks noGrp="1"/>
          </p:cNvSpPr>
          <p:nvPr>
            <p:ph type="body" idx="4"/>
          </p:nvPr>
        </p:nvSpPr>
        <p:spPr>
          <a:xfrm>
            <a:off x="4269036" y="1828800"/>
            <a:ext cx="3657600" cy="5508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rgbClr val="00205C"/>
              </a:buClr>
              <a:buSzPts val="1800"/>
              <a:buNone/>
              <a:defRPr sz="1800" b="1">
                <a:solidFill>
                  <a:srgbClr val="00205C"/>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940" name="Google Shape;940;g2b4fc78d334_0_1274"/>
          <p:cNvSpPr txBox="1">
            <a:spLocks noGrp="1"/>
          </p:cNvSpPr>
          <p:nvPr>
            <p:ph type="body" idx="5"/>
          </p:nvPr>
        </p:nvSpPr>
        <p:spPr>
          <a:xfrm>
            <a:off x="8069856" y="2517750"/>
            <a:ext cx="3657600" cy="31941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1000"/>
              </a:spcBef>
              <a:spcAft>
                <a:spcPts val="0"/>
              </a:spcAft>
              <a:buClr>
                <a:schemeClr val="dk1"/>
              </a:buClr>
              <a:buSzPts val="1800"/>
              <a:buChar char="•"/>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41" name="Google Shape;941;g2b4fc78d334_0_1274"/>
          <p:cNvSpPr txBox="1">
            <a:spLocks noGrp="1"/>
          </p:cNvSpPr>
          <p:nvPr>
            <p:ph type="body" idx="6"/>
          </p:nvPr>
        </p:nvSpPr>
        <p:spPr>
          <a:xfrm>
            <a:off x="8069856" y="1828800"/>
            <a:ext cx="3657600" cy="5508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rgbClr val="00205C"/>
              </a:buClr>
              <a:buSzPts val="1800"/>
              <a:buNone/>
              <a:defRPr sz="1800" b="1">
                <a:solidFill>
                  <a:srgbClr val="00205C"/>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pic>
        <p:nvPicPr>
          <p:cNvPr id="942" name="Google Shape;942;g2b4fc78d334_0_1274"/>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mparison_ Two">
  <p:cSld name="Comparison_ Two">
    <p:bg>
      <p:bgPr>
        <a:solidFill>
          <a:srgbClr val="00205C"/>
        </a:solidFill>
        <a:effectLst/>
      </p:bgPr>
    </p:bg>
    <p:spTree>
      <p:nvGrpSpPr>
        <p:cNvPr id="1" name="Shape 943"/>
        <p:cNvGrpSpPr/>
        <p:nvPr/>
      </p:nvGrpSpPr>
      <p:grpSpPr>
        <a:xfrm>
          <a:off x="0" y="0"/>
          <a:ext cx="0" cy="0"/>
          <a:chOff x="0" y="0"/>
          <a:chExt cx="0" cy="0"/>
        </a:xfrm>
      </p:grpSpPr>
      <p:sp>
        <p:nvSpPr>
          <p:cNvPr id="944" name="Google Shape;944;g2b4fc78d334_0_1286"/>
          <p:cNvSpPr txBox="1">
            <a:spLocks noGrp="1"/>
          </p:cNvSpPr>
          <p:nvPr>
            <p:ph type="title"/>
          </p:nvPr>
        </p:nvSpPr>
        <p:spPr>
          <a:xfrm>
            <a:off x="457200" y="685800"/>
            <a:ext cx="5486400" cy="10050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3200"/>
              <a:buFont typeface="Calibri"/>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5" name="Google Shape;945;g2b4fc78d334_0_1286"/>
          <p:cNvSpPr txBox="1">
            <a:spLocks noGrp="1"/>
          </p:cNvSpPr>
          <p:nvPr>
            <p:ph type="body" idx="1"/>
          </p:nvPr>
        </p:nvSpPr>
        <p:spPr>
          <a:xfrm>
            <a:off x="457199" y="4071396"/>
            <a:ext cx="5486400" cy="1689300"/>
          </a:xfrm>
          <a:prstGeom prst="rect">
            <a:avLst/>
          </a:prstGeom>
          <a:noFill/>
          <a:ln>
            <a:noFill/>
          </a:ln>
        </p:spPr>
        <p:txBody>
          <a:bodyPr spcFirstLastPara="1" wrap="square" lIns="0" tIns="0" rIns="0" bIns="0" anchor="t" anchorCtr="0">
            <a:normAutofit/>
          </a:bodyPr>
          <a:lstStyle>
            <a:lvl1pPr marL="457200" lvl="0" indent="-317500" algn="l" rtl="0">
              <a:lnSpc>
                <a:spcPct val="100000"/>
              </a:lnSpc>
              <a:spcBef>
                <a:spcPts val="1000"/>
              </a:spcBef>
              <a:spcAft>
                <a:spcPts val="0"/>
              </a:spcAft>
              <a:buClr>
                <a:schemeClr val="lt1"/>
              </a:buClr>
              <a:buSzPts val="1400"/>
              <a:buChar char="•"/>
              <a:defRPr>
                <a:solidFill>
                  <a:schemeClr val="lt1"/>
                </a:solidFill>
              </a:defRPr>
            </a:lvl1pPr>
            <a:lvl2pPr marL="914400" lvl="1" indent="-317500" algn="l" rtl="0">
              <a:lnSpc>
                <a:spcPct val="100000"/>
              </a:lnSpc>
              <a:spcBef>
                <a:spcPts val="500"/>
              </a:spcBef>
              <a:spcAft>
                <a:spcPts val="0"/>
              </a:spcAft>
              <a:buClr>
                <a:schemeClr val="lt1"/>
              </a:buClr>
              <a:buSzPts val="1400"/>
              <a:buChar char="•"/>
              <a:defRPr>
                <a:solidFill>
                  <a:schemeClr val="lt1"/>
                </a:solidFill>
              </a:defRPr>
            </a:lvl2pPr>
            <a:lvl3pPr marL="1371600" lvl="2" indent="-317500" algn="l" rtl="0">
              <a:lnSpc>
                <a:spcPct val="100000"/>
              </a:lnSpc>
              <a:spcBef>
                <a:spcPts val="500"/>
              </a:spcBef>
              <a:spcAft>
                <a:spcPts val="0"/>
              </a:spcAft>
              <a:buClr>
                <a:schemeClr val="lt1"/>
              </a:buClr>
              <a:buSzPts val="1400"/>
              <a:buChar char="•"/>
              <a:defRPr>
                <a:solidFill>
                  <a:schemeClr val="lt1"/>
                </a:solidFill>
              </a:defRPr>
            </a:lvl3pPr>
            <a:lvl4pPr marL="1828800" lvl="3" indent="-317500" algn="l" rtl="0">
              <a:lnSpc>
                <a:spcPct val="100000"/>
              </a:lnSpc>
              <a:spcBef>
                <a:spcPts val="500"/>
              </a:spcBef>
              <a:spcAft>
                <a:spcPts val="0"/>
              </a:spcAft>
              <a:buClr>
                <a:schemeClr val="lt1"/>
              </a:buClr>
              <a:buSzPts val="1400"/>
              <a:buChar char="•"/>
              <a:defRPr>
                <a:solidFill>
                  <a:schemeClr val="lt1"/>
                </a:solidFill>
              </a:defRPr>
            </a:lvl4pPr>
            <a:lvl5pPr marL="2286000" lvl="4" indent="-317500" algn="l" rtl="0">
              <a:lnSpc>
                <a:spcPct val="100000"/>
              </a:lnSpc>
              <a:spcBef>
                <a:spcPts val="500"/>
              </a:spcBef>
              <a:spcAft>
                <a:spcPts val="0"/>
              </a:spcAft>
              <a:buClr>
                <a:schemeClr val="lt1"/>
              </a:buClr>
              <a:buSzPts val="14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46" name="Google Shape;946;g2b4fc78d334_0_1286"/>
          <p:cNvSpPr txBox="1">
            <a:spLocks noGrp="1"/>
          </p:cNvSpPr>
          <p:nvPr>
            <p:ph type="body" idx="2"/>
          </p:nvPr>
        </p:nvSpPr>
        <p:spPr>
          <a:xfrm>
            <a:off x="6245352" y="4050792"/>
            <a:ext cx="5486400" cy="1705800"/>
          </a:xfrm>
          <a:prstGeom prst="rect">
            <a:avLst/>
          </a:prstGeom>
          <a:noFill/>
          <a:ln>
            <a:noFill/>
          </a:ln>
        </p:spPr>
        <p:txBody>
          <a:bodyPr spcFirstLastPara="1" wrap="square" lIns="0" tIns="0" rIns="0" bIns="0" anchor="t" anchorCtr="0">
            <a:normAutofit/>
          </a:bodyPr>
          <a:lstStyle>
            <a:lvl1pPr marL="457200" lvl="0" indent="-317500" algn="l" rtl="0">
              <a:lnSpc>
                <a:spcPct val="100000"/>
              </a:lnSpc>
              <a:spcBef>
                <a:spcPts val="1000"/>
              </a:spcBef>
              <a:spcAft>
                <a:spcPts val="0"/>
              </a:spcAft>
              <a:buClr>
                <a:schemeClr val="lt1"/>
              </a:buClr>
              <a:buSzPts val="1400"/>
              <a:buChar char="•"/>
              <a:defRPr>
                <a:solidFill>
                  <a:schemeClr val="lt1"/>
                </a:solidFill>
              </a:defRPr>
            </a:lvl1pPr>
            <a:lvl2pPr marL="914400" lvl="1" indent="-317500" algn="l" rtl="0">
              <a:lnSpc>
                <a:spcPct val="100000"/>
              </a:lnSpc>
              <a:spcBef>
                <a:spcPts val="500"/>
              </a:spcBef>
              <a:spcAft>
                <a:spcPts val="0"/>
              </a:spcAft>
              <a:buClr>
                <a:schemeClr val="lt1"/>
              </a:buClr>
              <a:buSzPts val="1400"/>
              <a:buChar char="•"/>
              <a:defRPr>
                <a:solidFill>
                  <a:schemeClr val="lt1"/>
                </a:solidFill>
              </a:defRPr>
            </a:lvl2pPr>
            <a:lvl3pPr marL="1371600" lvl="2" indent="-317500" algn="l" rtl="0">
              <a:lnSpc>
                <a:spcPct val="100000"/>
              </a:lnSpc>
              <a:spcBef>
                <a:spcPts val="500"/>
              </a:spcBef>
              <a:spcAft>
                <a:spcPts val="0"/>
              </a:spcAft>
              <a:buClr>
                <a:schemeClr val="lt1"/>
              </a:buClr>
              <a:buSzPts val="1400"/>
              <a:buChar char="•"/>
              <a:defRPr>
                <a:solidFill>
                  <a:schemeClr val="lt1"/>
                </a:solidFill>
              </a:defRPr>
            </a:lvl3pPr>
            <a:lvl4pPr marL="1828800" lvl="3" indent="-317500" algn="l" rtl="0">
              <a:lnSpc>
                <a:spcPct val="100000"/>
              </a:lnSpc>
              <a:spcBef>
                <a:spcPts val="500"/>
              </a:spcBef>
              <a:spcAft>
                <a:spcPts val="0"/>
              </a:spcAft>
              <a:buClr>
                <a:schemeClr val="lt1"/>
              </a:buClr>
              <a:buSzPts val="1400"/>
              <a:buChar char="•"/>
              <a:defRPr>
                <a:solidFill>
                  <a:schemeClr val="lt1"/>
                </a:solidFill>
              </a:defRPr>
            </a:lvl4pPr>
            <a:lvl5pPr marL="2286000" lvl="4" indent="-317500" algn="l" rtl="0">
              <a:lnSpc>
                <a:spcPct val="100000"/>
              </a:lnSpc>
              <a:spcBef>
                <a:spcPts val="500"/>
              </a:spcBef>
              <a:spcAft>
                <a:spcPts val="0"/>
              </a:spcAft>
              <a:buClr>
                <a:schemeClr val="lt1"/>
              </a:buClr>
              <a:buSzPts val="14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47" name="Google Shape;947;g2b4fc78d334_0_1286"/>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8" name="Google Shape;948;g2b4fc78d334_0_1286"/>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49" name="Google Shape;949;g2b4fc78d334_0_1286"/>
          <p:cNvSpPr txBox="1">
            <a:spLocks noGrp="1"/>
          </p:cNvSpPr>
          <p:nvPr>
            <p:ph type="body" idx="3"/>
          </p:nvPr>
        </p:nvSpPr>
        <p:spPr>
          <a:xfrm>
            <a:off x="457200" y="2998280"/>
            <a:ext cx="5486400" cy="823800"/>
          </a:xfrm>
          <a:prstGeom prst="rect">
            <a:avLst/>
          </a:prstGeom>
          <a:noFill/>
          <a:ln>
            <a:noFill/>
          </a:ln>
        </p:spPr>
        <p:txBody>
          <a:bodyPr spcFirstLastPara="1" wrap="square" lIns="0" tIns="0" rIns="0" bIns="0" anchor="b" anchorCtr="0">
            <a:normAutofit/>
          </a:bodyPr>
          <a:lstStyle>
            <a:lvl1pPr marL="457200" lvl="0" indent="-228600" algn="l" rtl="0">
              <a:lnSpc>
                <a:spcPct val="100000"/>
              </a:lnSpc>
              <a:spcBef>
                <a:spcPts val="1000"/>
              </a:spcBef>
              <a:spcAft>
                <a:spcPts val="0"/>
              </a:spcAft>
              <a:buClr>
                <a:srgbClr val="009ADE"/>
              </a:buClr>
              <a:buSzPts val="1800"/>
              <a:buNone/>
              <a:defRPr sz="1800" b="1">
                <a:solidFill>
                  <a:srgbClr val="009ADE"/>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950" name="Google Shape;950;g2b4fc78d334_0_1286"/>
          <p:cNvSpPr txBox="1">
            <a:spLocks noGrp="1"/>
          </p:cNvSpPr>
          <p:nvPr>
            <p:ph type="body" idx="4"/>
          </p:nvPr>
        </p:nvSpPr>
        <p:spPr>
          <a:xfrm>
            <a:off x="6248404" y="2998280"/>
            <a:ext cx="5494200" cy="823800"/>
          </a:xfrm>
          <a:prstGeom prst="rect">
            <a:avLst/>
          </a:prstGeom>
          <a:noFill/>
          <a:ln>
            <a:noFill/>
          </a:ln>
        </p:spPr>
        <p:txBody>
          <a:bodyPr spcFirstLastPara="1" wrap="square" lIns="0" tIns="0" rIns="0" bIns="0" anchor="b" anchorCtr="0">
            <a:normAutofit/>
          </a:bodyPr>
          <a:lstStyle>
            <a:lvl1pPr marL="457200" lvl="0" indent="-228600" algn="l" rtl="0">
              <a:lnSpc>
                <a:spcPct val="100000"/>
              </a:lnSpc>
              <a:spcBef>
                <a:spcPts val="1000"/>
              </a:spcBef>
              <a:spcAft>
                <a:spcPts val="0"/>
              </a:spcAft>
              <a:buClr>
                <a:srgbClr val="009ADE"/>
              </a:buClr>
              <a:buSzPts val="1800"/>
              <a:buNone/>
              <a:defRPr sz="1800" b="1">
                <a:solidFill>
                  <a:srgbClr val="009ADE"/>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cxnSp>
        <p:nvCxnSpPr>
          <p:cNvPr id="951" name="Google Shape;951;g2b4fc78d334_0_1286"/>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952" name="Google Shape;952;g2b4fc78d334_0_1286"/>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mparison_ Three">
  <p:cSld name="Comparison_ Three">
    <p:bg>
      <p:bgPr>
        <a:solidFill>
          <a:srgbClr val="00205C"/>
        </a:solidFill>
        <a:effectLst/>
      </p:bgPr>
    </p:bg>
    <p:spTree>
      <p:nvGrpSpPr>
        <p:cNvPr id="1" name="Shape 953"/>
        <p:cNvGrpSpPr/>
        <p:nvPr/>
      </p:nvGrpSpPr>
      <p:grpSpPr>
        <a:xfrm>
          <a:off x="0" y="0"/>
          <a:ext cx="0" cy="0"/>
          <a:chOff x="0" y="0"/>
          <a:chExt cx="0" cy="0"/>
        </a:xfrm>
      </p:grpSpPr>
      <p:sp>
        <p:nvSpPr>
          <p:cNvPr id="954" name="Google Shape;954;g2b4fc78d334_0_1296"/>
          <p:cNvSpPr txBox="1">
            <a:spLocks noGrp="1"/>
          </p:cNvSpPr>
          <p:nvPr>
            <p:ph type="title"/>
          </p:nvPr>
        </p:nvSpPr>
        <p:spPr>
          <a:xfrm>
            <a:off x="457200" y="457200"/>
            <a:ext cx="5638800" cy="11346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3200"/>
              <a:buFont typeface="Calibri"/>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5" name="Google Shape;955;g2b4fc78d334_0_1296"/>
          <p:cNvSpPr txBox="1">
            <a:spLocks noGrp="1"/>
          </p:cNvSpPr>
          <p:nvPr>
            <p:ph type="body" idx="1"/>
          </p:nvPr>
        </p:nvSpPr>
        <p:spPr>
          <a:xfrm>
            <a:off x="457201" y="4051583"/>
            <a:ext cx="3657600" cy="1660500"/>
          </a:xfrm>
          <a:prstGeom prst="rect">
            <a:avLst/>
          </a:prstGeom>
          <a:noFill/>
          <a:ln>
            <a:noFill/>
          </a:ln>
        </p:spPr>
        <p:txBody>
          <a:bodyPr spcFirstLastPara="1" wrap="square" lIns="0" tIns="0" rIns="0" bIns="0" anchor="t" anchorCtr="0">
            <a:normAutofit/>
          </a:bodyPr>
          <a:lstStyle>
            <a:lvl1pPr marL="457200" lvl="0" indent="-317500" algn="l" rtl="0">
              <a:lnSpc>
                <a:spcPct val="100000"/>
              </a:lnSpc>
              <a:spcBef>
                <a:spcPts val="1000"/>
              </a:spcBef>
              <a:spcAft>
                <a:spcPts val="0"/>
              </a:spcAft>
              <a:buClr>
                <a:schemeClr val="lt1"/>
              </a:buClr>
              <a:buSzPts val="1400"/>
              <a:buChar char="•"/>
              <a:defRPr>
                <a:solidFill>
                  <a:schemeClr val="lt1"/>
                </a:solidFill>
              </a:defRPr>
            </a:lvl1pPr>
            <a:lvl2pPr marL="914400" lvl="1" indent="-317500" algn="l" rtl="0">
              <a:lnSpc>
                <a:spcPct val="100000"/>
              </a:lnSpc>
              <a:spcBef>
                <a:spcPts val="500"/>
              </a:spcBef>
              <a:spcAft>
                <a:spcPts val="0"/>
              </a:spcAft>
              <a:buClr>
                <a:schemeClr val="lt1"/>
              </a:buClr>
              <a:buSzPts val="1400"/>
              <a:buChar char="•"/>
              <a:defRPr>
                <a:solidFill>
                  <a:schemeClr val="lt1"/>
                </a:solidFill>
              </a:defRPr>
            </a:lvl2pPr>
            <a:lvl3pPr marL="1371600" lvl="2" indent="-317500" algn="l" rtl="0">
              <a:lnSpc>
                <a:spcPct val="100000"/>
              </a:lnSpc>
              <a:spcBef>
                <a:spcPts val="500"/>
              </a:spcBef>
              <a:spcAft>
                <a:spcPts val="0"/>
              </a:spcAft>
              <a:buClr>
                <a:schemeClr val="lt1"/>
              </a:buClr>
              <a:buSzPts val="1400"/>
              <a:buChar char="•"/>
              <a:defRPr>
                <a:solidFill>
                  <a:schemeClr val="lt1"/>
                </a:solidFill>
              </a:defRPr>
            </a:lvl3pPr>
            <a:lvl4pPr marL="1828800" lvl="3" indent="-317500" algn="l" rtl="0">
              <a:lnSpc>
                <a:spcPct val="100000"/>
              </a:lnSpc>
              <a:spcBef>
                <a:spcPts val="500"/>
              </a:spcBef>
              <a:spcAft>
                <a:spcPts val="0"/>
              </a:spcAft>
              <a:buClr>
                <a:schemeClr val="lt1"/>
              </a:buClr>
              <a:buSzPts val="1400"/>
              <a:buChar char="•"/>
              <a:defRPr>
                <a:solidFill>
                  <a:schemeClr val="lt1"/>
                </a:solidFill>
              </a:defRPr>
            </a:lvl4pPr>
            <a:lvl5pPr marL="2286000" lvl="4" indent="-317500" algn="l" rtl="0">
              <a:lnSpc>
                <a:spcPct val="100000"/>
              </a:lnSpc>
              <a:spcBef>
                <a:spcPts val="500"/>
              </a:spcBef>
              <a:spcAft>
                <a:spcPts val="0"/>
              </a:spcAft>
              <a:buClr>
                <a:schemeClr val="lt1"/>
              </a:buClr>
              <a:buSzPts val="14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56" name="Google Shape;956;g2b4fc78d334_0_1296"/>
          <p:cNvSpPr txBox="1">
            <a:spLocks noGrp="1"/>
          </p:cNvSpPr>
          <p:nvPr>
            <p:ph type="body" idx="2"/>
          </p:nvPr>
        </p:nvSpPr>
        <p:spPr>
          <a:xfrm>
            <a:off x="4276222" y="4051583"/>
            <a:ext cx="3648600" cy="1660500"/>
          </a:xfrm>
          <a:prstGeom prst="rect">
            <a:avLst/>
          </a:prstGeom>
          <a:noFill/>
          <a:ln>
            <a:noFill/>
          </a:ln>
        </p:spPr>
        <p:txBody>
          <a:bodyPr spcFirstLastPara="1" wrap="square" lIns="0" tIns="0" rIns="0" bIns="0" anchor="t" anchorCtr="0">
            <a:normAutofit/>
          </a:bodyPr>
          <a:lstStyle>
            <a:lvl1pPr marL="457200" lvl="0" indent="-317500" algn="l" rtl="0">
              <a:lnSpc>
                <a:spcPct val="100000"/>
              </a:lnSpc>
              <a:spcBef>
                <a:spcPts val="1000"/>
              </a:spcBef>
              <a:spcAft>
                <a:spcPts val="0"/>
              </a:spcAft>
              <a:buClr>
                <a:schemeClr val="lt1"/>
              </a:buClr>
              <a:buSzPts val="1400"/>
              <a:buChar char="•"/>
              <a:defRPr>
                <a:solidFill>
                  <a:schemeClr val="lt1"/>
                </a:solidFill>
              </a:defRPr>
            </a:lvl1pPr>
            <a:lvl2pPr marL="914400" lvl="1" indent="-317500" algn="l" rtl="0">
              <a:lnSpc>
                <a:spcPct val="100000"/>
              </a:lnSpc>
              <a:spcBef>
                <a:spcPts val="500"/>
              </a:spcBef>
              <a:spcAft>
                <a:spcPts val="0"/>
              </a:spcAft>
              <a:buClr>
                <a:schemeClr val="lt1"/>
              </a:buClr>
              <a:buSzPts val="1400"/>
              <a:buChar char="•"/>
              <a:defRPr>
                <a:solidFill>
                  <a:schemeClr val="lt1"/>
                </a:solidFill>
              </a:defRPr>
            </a:lvl2pPr>
            <a:lvl3pPr marL="1371600" lvl="2" indent="-317500" algn="l" rtl="0">
              <a:lnSpc>
                <a:spcPct val="100000"/>
              </a:lnSpc>
              <a:spcBef>
                <a:spcPts val="500"/>
              </a:spcBef>
              <a:spcAft>
                <a:spcPts val="0"/>
              </a:spcAft>
              <a:buClr>
                <a:schemeClr val="lt1"/>
              </a:buClr>
              <a:buSzPts val="1400"/>
              <a:buChar char="•"/>
              <a:defRPr>
                <a:solidFill>
                  <a:schemeClr val="lt1"/>
                </a:solidFill>
              </a:defRPr>
            </a:lvl3pPr>
            <a:lvl4pPr marL="1828800" lvl="3" indent="-317500" algn="l" rtl="0">
              <a:lnSpc>
                <a:spcPct val="100000"/>
              </a:lnSpc>
              <a:spcBef>
                <a:spcPts val="500"/>
              </a:spcBef>
              <a:spcAft>
                <a:spcPts val="0"/>
              </a:spcAft>
              <a:buClr>
                <a:schemeClr val="lt1"/>
              </a:buClr>
              <a:buSzPts val="1400"/>
              <a:buChar char="•"/>
              <a:defRPr>
                <a:solidFill>
                  <a:schemeClr val="lt1"/>
                </a:solidFill>
              </a:defRPr>
            </a:lvl4pPr>
            <a:lvl5pPr marL="2286000" lvl="4" indent="-317500" algn="l" rtl="0">
              <a:lnSpc>
                <a:spcPct val="100000"/>
              </a:lnSpc>
              <a:spcBef>
                <a:spcPts val="500"/>
              </a:spcBef>
              <a:spcAft>
                <a:spcPts val="0"/>
              </a:spcAft>
              <a:buClr>
                <a:schemeClr val="lt1"/>
              </a:buClr>
              <a:buSzPts val="14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57" name="Google Shape;957;g2b4fc78d334_0_1296"/>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8" name="Google Shape;958;g2b4fc78d334_0_1296"/>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59" name="Google Shape;959;g2b4fc78d334_0_1296"/>
          <p:cNvSpPr txBox="1">
            <a:spLocks noGrp="1"/>
          </p:cNvSpPr>
          <p:nvPr>
            <p:ph type="body" idx="3"/>
          </p:nvPr>
        </p:nvSpPr>
        <p:spPr>
          <a:xfrm>
            <a:off x="8061767" y="4051583"/>
            <a:ext cx="3648600" cy="1660500"/>
          </a:xfrm>
          <a:prstGeom prst="rect">
            <a:avLst/>
          </a:prstGeom>
          <a:noFill/>
          <a:ln>
            <a:noFill/>
          </a:ln>
        </p:spPr>
        <p:txBody>
          <a:bodyPr spcFirstLastPara="1" wrap="square" lIns="0" tIns="0" rIns="0" bIns="0" anchor="t" anchorCtr="0">
            <a:normAutofit/>
          </a:bodyPr>
          <a:lstStyle>
            <a:lvl1pPr marL="457200" lvl="0" indent="-317500" algn="l" rtl="0">
              <a:lnSpc>
                <a:spcPct val="100000"/>
              </a:lnSpc>
              <a:spcBef>
                <a:spcPts val="1000"/>
              </a:spcBef>
              <a:spcAft>
                <a:spcPts val="0"/>
              </a:spcAft>
              <a:buClr>
                <a:schemeClr val="lt1"/>
              </a:buClr>
              <a:buSzPts val="1400"/>
              <a:buChar char="•"/>
              <a:defRPr>
                <a:solidFill>
                  <a:schemeClr val="lt1"/>
                </a:solidFill>
              </a:defRPr>
            </a:lvl1pPr>
            <a:lvl2pPr marL="914400" lvl="1" indent="-317500" algn="l" rtl="0">
              <a:lnSpc>
                <a:spcPct val="100000"/>
              </a:lnSpc>
              <a:spcBef>
                <a:spcPts val="500"/>
              </a:spcBef>
              <a:spcAft>
                <a:spcPts val="0"/>
              </a:spcAft>
              <a:buClr>
                <a:schemeClr val="lt1"/>
              </a:buClr>
              <a:buSzPts val="1400"/>
              <a:buChar char="•"/>
              <a:defRPr>
                <a:solidFill>
                  <a:schemeClr val="lt1"/>
                </a:solidFill>
              </a:defRPr>
            </a:lvl2pPr>
            <a:lvl3pPr marL="1371600" lvl="2" indent="-317500" algn="l" rtl="0">
              <a:lnSpc>
                <a:spcPct val="100000"/>
              </a:lnSpc>
              <a:spcBef>
                <a:spcPts val="500"/>
              </a:spcBef>
              <a:spcAft>
                <a:spcPts val="0"/>
              </a:spcAft>
              <a:buClr>
                <a:schemeClr val="lt1"/>
              </a:buClr>
              <a:buSzPts val="1400"/>
              <a:buChar char="•"/>
              <a:defRPr>
                <a:solidFill>
                  <a:schemeClr val="lt1"/>
                </a:solidFill>
              </a:defRPr>
            </a:lvl3pPr>
            <a:lvl4pPr marL="1828800" lvl="3" indent="-317500" algn="l" rtl="0">
              <a:lnSpc>
                <a:spcPct val="100000"/>
              </a:lnSpc>
              <a:spcBef>
                <a:spcPts val="500"/>
              </a:spcBef>
              <a:spcAft>
                <a:spcPts val="0"/>
              </a:spcAft>
              <a:buClr>
                <a:schemeClr val="lt1"/>
              </a:buClr>
              <a:buSzPts val="1400"/>
              <a:buChar char="•"/>
              <a:defRPr>
                <a:solidFill>
                  <a:schemeClr val="lt1"/>
                </a:solidFill>
              </a:defRPr>
            </a:lvl4pPr>
            <a:lvl5pPr marL="2286000" lvl="4" indent="-317500" algn="l" rtl="0">
              <a:lnSpc>
                <a:spcPct val="100000"/>
              </a:lnSpc>
              <a:spcBef>
                <a:spcPts val="500"/>
              </a:spcBef>
              <a:spcAft>
                <a:spcPts val="0"/>
              </a:spcAft>
              <a:buClr>
                <a:schemeClr val="lt1"/>
              </a:buClr>
              <a:buSzPts val="14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60" name="Google Shape;960;g2b4fc78d334_0_1296"/>
          <p:cNvSpPr txBox="1">
            <a:spLocks noGrp="1"/>
          </p:cNvSpPr>
          <p:nvPr>
            <p:ph type="body" idx="4"/>
          </p:nvPr>
        </p:nvSpPr>
        <p:spPr>
          <a:xfrm>
            <a:off x="4267200" y="3388291"/>
            <a:ext cx="3657600" cy="527400"/>
          </a:xfrm>
          <a:prstGeom prst="rect">
            <a:avLst/>
          </a:prstGeom>
          <a:noFill/>
          <a:ln>
            <a:noFill/>
          </a:ln>
        </p:spPr>
        <p:txBody>
          <a:bodyPr spcFirstLastPara="1" wrap="square" lIns="0" tIns="0" rIns="0" bIns="0" anchor="b" anchorCtr="0">
            <a:normAutofit/>
          </a:bodyPr>
          <a:lstStyle>
            <a:lvl1pPr marL="457200" lvl="0" indent="-228600" algn="l" rtl="0">
              <a:lnSpc>
                <a:spcPct val="100000"/>
              </a:lnSpc>
              <a:spcBef>
                <a:spcPts val="1000"/>
              </a:spcBef>
              <a:spcAft>
                <a:spcPts val="0"/>
              </a:spcAft>
              <a:buClr>
                <a:srgbClr val="009ADE"/>
              </a:buClr>
              <a:buSzPts val="1800"/>
              <a:buNone/>
              <a:defRPr sz="1800" b="1">
                <a:solidFill>
                  <a:srgbClr val="009ADE"/>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961" name="Google Shape;961;g2b4fc78d334_0_1296"/>
          <p:cNvSpPr txBox="1">
            <a:spLocks noGrp="1"/>
          </p:cNvSpPr>
          <p:nvPr>
            <p:ph type="body" idx="5"/>
          </p:nvPr>
        </p:nvSpPr>
        <p:spPr>
          <a:xfrm>
            <a:off x="457200" y="3408116"/>
            <a:ext cx="3657600" cy="527400"/>
          </a:xfrm>
          <a:prstGeom prst="rect">
            <a:avLst/>
          </a:prstGeom>
          <a:noFill/>
          <a:ln>
            <a:noFill/>
          </a:ln>
        </p:spPr>
        <p:txBody>
          <a:bodyPr spcFirstLastPara="1" wrap="square" lIns="0" tIns="0" rIns="0" bIns="0" anchor="b" anchorCtr="0">
            <a:normAutofit/>
          </a:bodyPr>
          <a:lstStyle>
            <a:lvl1pPr marL="457200" lvl="0" indent="-228600" algn="l" rtl="0">
              <a:lnSpc>
                <a:spcPct val="100000"/>
              </a:lnSpc>
              <a:spcBef>
                <a:spcPts val="1000"/>
              </a:spcBef>
              <a:spcAft>
                <a:spcPts val="0"/>
              </a:spcAft>
              <a:buClr>
                <a:srgbClr val="009ADE"/>
              </a:buClr>
              <a:buSzPts val="1800"/>
              <a:buNone/>
              <a:defRPr sz="1800" b="1">
                <a:solidFill>
                  <a:srgbClr val="009ADE"/>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962" name="Google Shape;962;g2b4fc78d334_0_1296"/>
          <p:cNvSpPr txBox="1">
            <a:spLocks noGrp="1"/>
          </p:cNvSpPr>
          <p:nvPr>
            <p:ph type="body" idx="6"/>
          </p:nvPr>
        </p:nvSpPr>
        <p:spPr>
          <a:xfrm>
            <a:off x="8077200" y="3408116"/>
            <a:ext cx="3657600" cy="527400"/>
          </a:xfrm>
          <a:prstGeom prst="rect">
            <a:avLst/>
          </a:prstGeom>
          <a:noFill/>
          <a:ln>
            <a:noFill/>
          </a:ln>
        </p:spPr>
        <p:txBody>
          <a:bodyPr spcFirstLastPara="1" wrap="square" lIns="0" tIns="0" rIns="0" bIns="0" anchor="b" anchorCtr="0">
            <a:normAutofit/>
          </a:bodyPr>
          <a:lstStyle>
            <a:lvl1pPr marL="457200" lvl="0" indent="-228600" algn="l" rtl="0">
              <a:lnSpc>
                <a:spcPct val="100000"/>
              </a:lnSpc>
              <a:spcBef>
                <a:spcPts val="1000"/>
              </a:spcBef>
              <a:spcAft>
                <a:spcPts val="0"/>
              </a:spcAft>
              <a:buClr>
                <a:srgbClr val="009ADE"/>
              </a:buClr>
              <a:buSzPts val="1800"/>
              <a:buNone/>
              <a:defRPr sz="1800" b="1">
                <a:solidFill>
                  <a:srgbClr val="009ADE"/>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pic>
        <p:nvPicPr>
          <p:cNvPr id="963" name="Google Shape;963;g2b4fc78d334_0_1296"/>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964"/>
        <p:cNvGrpSpPr/>
        <p:nvPr/>
      </p:nvGrpSpPr>
      <p:grpSpPr>
        <a:xfrm>
          <a:off x="0" y="0"/>
          <a:ext cx="0" cy="0"/>
          <a:chOff x="0" y="0"/>
          <a:chExt cx="0" cy="0"/>
        </a:xfrm>
      </p:grpSpPr>
      <p:sp>
        <p:nvSpPr>
          <p:cNvPr id="965" name="Google Shape;965;g2b4fc78d334_0_1307"/>
          <p:cNvSpPr txBox="1">
            <a:spLocks noGrp="1"/>
          </p:cNvSpPr>
          <p:nvPr>
            <p:ph type="title"/>
          </p:nvPr>
        </p:nvSpPr>
        <p:spPr>
          <a:xfrm>
            <a:off x="457200" y="685800"/>
            <a:ext cx="3337500" cy="8571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2400"/>
              <a:buFont typeface="Calibri"/>
              <a:buNone/>
              <a:defRPr sz="2400">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6" name="Google Shape;966;g2b4fc78d334_0_1307"/>
          <p:cNvSpPr>
            <a:spLocks noGrp="1"/>
          </p:cNvSpPr>
          <p:nvPr>
            <p:ph type="pic" idx="2"/>
          </p:nvPr>
        </p:nvSpPr>
        <p:spPr>
          <a:xfrm>
            <a:off x="4267200" y="0"/>
            <a:ext cx="7924800" cy="6858000"/>
          </a:xfrm>
          <a:prstGeom prst="rect">
            <a:avLst/>
          </a:prstGeom>
          <a:noFill/>
          <a:ln>
            <a:noFill/>
          </a:ln>
        </p:spPr>
      </p:sp>
      <p:sp>
        <p:nvSpPr>
          <p:cNvPr id="967" name="Google Shape;967;g2b4fc78d334_0_1307"/>
          <p:cNvSpPr txBox="1">
            <a:spLocks noGrp="1"/>
          </p:cNvSpPr>
          <p:nvPr>
            <p:ph type="body" idx="1"/>
          </p:nvPr>
        </p:nvSpPr>
        <p:spPr>
          <a:xfrm>
            <a:off x="457200" y="1828800"/>
            <a:ext cx="3337500" cy="38811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chemeClr val="dk1"/>
              </a:buClr>
              <a:buSzPts val="1400"/>
              <a:buNone/>
              <a:defRPr sz="1400">
                <a:solidFill>
                  <a:schemeClr val="dk1"/>
                </a:solidFill>
              </a:defRPr>
            </a:lvl1pPr>
            <a:lvl2pPr marL="914400" lvl="1" indent="-228600" algn="l" rtl="0">
              <a:lnSpc>
                <a:spcPct val="100000"/>
              </a:lnSpc>
              <a:spcBef>
                <a:spcPts val="500"/>
              </a:spcBef>
              <a:spcAft>
                <a:spcPts val="0"/>
              </a:spcAft>
              <a:buClr>
                <a:schemeClr val="dk1"/>
              </a:buClr>
              <a:buSzPts val="1400"/>
              <a:buNone/>
              <a:defRPr sz="1400"/>
            </a:lvl2pPr>
            <a:lvl3pPr marL="1371600" lvl="2" indent="-228600" algn="l" rtl="0">
              <a:lnSpc>
                <a:spcPct val="100000"/>
              </a:lnSpc>
              <a:spcBef>
                <a:spcPts val="500"/>
              </a:spcBef>
              <a:spcAft>
                <a:spcPts val="0"/>
              </a:spcAft>
              <a:buClr>
                <a:schemeClr val="dk1"/>
              </a:buClr>
              <a:buSzPts val="1200"/>
              <a:buNone/>
              <a:defRPr sz="1200"/>
            </a:lvl3pPr>
            <a:lvl4pPr marL="1828800" lvl="3" indent="-228600" algn="l" rtl="0">
              <a:lnSpc>
                <a:spcPct val="100000"/>
              </a:lnSpc>
              <a:spcBef>
                <a:spcPts val="500"/>
              </a:spcBef>
              <a:spcAft>
                <a:spcPts val="0"/>
              </a:spcAft>
              <a:buClr>
                <a:schemeClr val="dk1"/>
              </a:buClr>
              <a:buSzPts val="1000"/>
              <a:buNone/>
              <a:defRPr sz="1000"/>
            </a:lvl4pPr>
            <a:lvl5pPr marL="2286000" lvl="4" indent="-228600" algn="l" rtl="0">
              <a:lnSpc>
                <a:spcPct val="10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968" name="Google Shape;968;g2b4fc78d334_0_1307"/>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69" name="Google Shape;969;g2b4fc78d334_0_1307"/>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70" name="Google Shape;970;g2b4fc78d334_0_1307"/>
          <p:cNvCxnSpPr/>
          <p:nvPr/>
        </p:nvCxnSpPr>
        <p:spPr>
          <a:xfrm>
            <a:off x="457200" y="457200"/>
            <a:ext cx="3337500" cy="0"/>
          </a:xfrm>
          <a:prstGeom prst="straightConnector1">
            <a:avLst/>
          </a:prstGeom>
          <a:noFill/>
          <a:ln w="19050" cap="flat" cmpd="sng">
            <a:solidFill>
              <a:srgbClr val="00205C"/>
            </a:solidFill>
            <a:prstDash val="solid"/>
            <a:miter lim="800000"/>
            <a:headEnd type="none" w="sm" len="sm"/>
            <a:tailEnd type="none" w="sm" len="sm"/>
          </a:ln>
        </p:spPr>
      </p:cxnSp>
      <p:pic>
        <p:nvPicPr>
          <p:cNvPr id="971" name="Google Shape;971;g2b4fc78d334_0_1307"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972" name="Google Shape;972;g2b4fc78d334_0_1307" descr="Green text on a white background&#10;&#10;Description automatically generated"/>
          <p:cNvPicPr preferRelativeResize="0"/>
          <p:nvPr/>
        </p:nvPicPr>
        <p:blipFill rotWithShape="1">
          <a:blip r:embed="rId3">
            <a:alphaModFix/>
          </a:blip>
          <a:srcRect r="24630"/>
          <a:stretch/>
        </p:blipFill>
        <p:spPr>
          <a:xfrm>
            <a:off x="1918973" y="6018158"/>
            <a:ext cx="2154264" cy="68333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_light blue background">
  <p:cSld name="Title Slide_light blue background">
    <p:spTree>
      <p:nvGrpSpPr>
        <p:cNvPr id="1" name="Shape 102"/>
        <p:cNvGrpSpPr/>
        <p:nvPr/>
      </p:nvGrpSpPr>
      <p:grpSpPr>
        <a:xfrm>
          <a:off x="0" y="0"/>
          <a:ext cx="0" cy="0"/>
          <a:chOff x="0" y="0"/>
          <a:chExt cx="0" cy="0"/>
        </a:xfrm>
      </p:grpSpPr>
      <p:sp>
        <p:nvSpPr>
          <p:cNvPr id="103" name="Google Shape;103;p70"/>
          <p:cNvSpPr/>
          <p:nvPr/>
        </p:nvSpPr>
        <p:spPr>
          <a:xfrm>
            <a:off x="0" y="0"/>
            <a:ext cx="12192000" cy="5347504"/>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70"/>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800"/>
              <a:buFont typeface="Calibri"/>
              <a:buNone/>
              <a:defRPr sz="48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70"/>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rgbClr val="00205C"/>
              </a:buClr>
              <a:buSzPts val="2400"/>
              <a:buNone/>
              <a:defRPr sz="2400">
                <a:solidFill>
                  <a:srgbClr val="00205C"/>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06" name="Google Shape;106;p7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07" name="Google Shape;107;p70"/>
          <p:cNvPicPr preferRelativeResize="0"/>
          <p:nvPr/>
        </p:nvPicPr>
        <p:blipFill rotWithShape="1">
          <a:blip r:embed="rId2">
            <a:alphaModFix/>
          </a:blip>
          <a:srcRect/>
          <a:stretch/>
        </p:blipFill>
        <p:spPr>
          <a:xfrm>
            <a:off x="457202" y="5852984"/>
            <a:ext cx="2314637" cy="70473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_navy+blue">
  <p:cSld name="Section Header_navy+blue">
    <p:bg>
      <p:bgPr>
        <a:solidFill>
          <a:srgbClr val="00205C"/>
        </a:solidFill>
        <a:effectLst/>
      </p:bgPr>
    </p:bg>
    <p:spTree>
      <p:nvGrpSpPr>
        <p:cNvPr id="1" name="Shape 108"/>
        <p:cNvGrpSpPr/>
        <p:nvPr/>
      </p:nvGrpSpPr>
      <p:grpSpPr>
        <a:xfrm>
          <a:off x="0" y="0"/>
          <a:ext cx="0" cy="0"/>
          <a:chOff x="0" y="0"/>
          <a:chExt cx="0" cy="0"/>
        </a:xfrm>
      </p:grpSpPr>
      <p:sp>
        <p:nvSpPr>
          <p:cNvPr id="109" name="Google Shape;109;p71"/>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200"/>
              <a:buFont typeface="Calibri"/>
              <a:buNone/>
              <a:defRPr sz="42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7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7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2" name="Google Shape;112;p71"/>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13" name="Google Shape;113;p71"/>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_navy">
  <p:cSld name="Section Header_navy">
    <p:bg>
      <p:bgPr>
        <a:solidFill>
          <a:srgbClr val="00205C"/>
        </a:solidFill>
        <a:effectLst/>
      </p:bgPr>
    </p:bg>
    <p:spTree>
      <p:nvGrpSpPr>
        <p:cNvPr id="1" name="Shape 114"/>
        <p:cNvGrpSpPr/>
        <p:nvPr/>
      </p:nvGrpSpPr>
      <p:grpSpPr>
        <a:xfrm>
          <a:off x="0" y="0"/>
          <a:ext cx="0" cy="0"/>
          <a:chOff x="0" y="0"/>
          <a:chExt cx="0" cy="0"/>
        </a:xfrm>
      </p:grpSpPr>
      <p:sp>
        <p:nvSpPr>
          <p:cNvPr id="115" name="Google Shape;115;p72"/>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200"/>
              <a:buFont typeface="Calibri"/>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7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7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8" name="Google Shape;118;p72"/>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19" name="Google Shape;119;p72"/>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navy with bullets">
  <p:cSld name="Section Header_navy with bullets">
    <p:bg>
      <p:bgPr>
        <a:solidFill>
          <a:srgbClr val="00205C"/>
        </a:solidFill>
        <a:effectLst/>
      </p:bgPr>
    </p:bg>
    <p:spTree>
      <p:nvGrpSpPr>
        <p:cNvPr id="1" name="Shape 120"/>
        <p:cNvGrpSpPr/>
        <p:nvPr/>
      </p:nvGrpSpPr>
      <p:grpSpPr>
        <a:xfrm>
          <a:off x="0" y="0"/>
          <a:ext cx="0" cy="0"/>
          <a:chOff x="0" y="0"/>
          <a:chExt cx="0" cy="0"/>
        </a:xfrm>
      </p:grpSpPr>
      <p:sp>
        <p:nvSpPr>
          <p:cNvPr id="121" name="Google Shape;121;p73"/>
          <p:cNvSpPr txBox="1">
            <a:spLocks noGrp="1"/>
          </p:cNvSpPr>
          <p:nvPr>
            <p:ph type="title"/>
          </p:nvPr>
        </p:nvSpPr>
        <p:spPr>
          <a:xfrm>
            <a:off x="457200" y="685799"/>
            <a:ext cx="5638800" cy="307586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200"/>
              <a:buFont typeface="Calibri"/>
              <a:buNone/>
              <a:defRPr sz="42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73"/>
          <p:cNvSpPr txBox="1">
            <a:spLocks noGrp="1"/>
          </p:cNvSpPr>
          <p:nvPr>
            <p:ph type="body" idx="1"/>
          </p:nvPr>
        </p:nvSpPr>
        <p:spPr>
          <a:xfrm>
            <a:off x="7917084" y="685800"/>
            <a:ext cx="3817716" cy="5460993"/>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7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7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5" name="Google Shape;125;p73"/>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26" name="Google Shape;126;p73"/>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_light blue+image">
  <p:cSld name="Section Header_light blue+image">
    <p:bg>
      <p:bgPr>
        <a:solidFill>
          <a:srgbClr val="DDEFF9"/>
        </a:solidFill>
        <a:effectLst/>
      </p:bgPr>
    </p:bg>
    <p:spTree>
      <p:nvGrpSpPr>
        <p:cNvPr id="1" name="Shape 127"/>
        <p:cNvGrpSpPr/>
        <p:nvPr/>
      </p:nvGrpSpPr>
      <p:grpSpPr>
        <a:xfrm>
          <a:off x="0" y="0"/>
          <a:ext cx="0" cy="0"/>
          <a:chOff x="0" y="0"/>
          <a:chExt cx="0" cy="0"/>
        </a:xfrm>
      </p:grpSpPr>
      <p:sp>
        <p:nvSpPr>
          <p:cNvPr id="128" name="Google Shape;128;p74"/>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200"/>
              <a:buFont typeface="Calibri"/>
              <a:buNone/>
              <a:defRPr sz="42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7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7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1" name="Google Shape;131;p7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32" name="Google Shape;132;p74" descr="A picture containing text, person&#10;&#10;Description automatically generated"/>
          <p:cNvPicPr preferRelativeResize="0"/>
          <p:nvPr/>
        </p:nvPicPr>
        <p:blipFill rotWithShape="1">
          <a:blip r:embed="rId2">
            <a:alphaModFix/>
          </a:blip>
          <a:srcRect/>
          <a:stretch/>
        </p:blipFill>
        <p:spPr>
          <a:xfrm>
            <a:off x="1089499" y="-51762"/>
            <a:ext cx="11102500" cy="6909762"/>
          </a:xfrm>
          <a:prstGeom prst="rect">
            <a:avLst/>
          </a:prstGeom>
          <a:noFill/>
          <a:ln>
            <a:noFill/>
          </a:ln>
        </p:spPr>
      </p:pic>
      <p:pic>
        <p:nvPicPr>
          <p:cNvPr id="133" name="Google Shape;133;p74"/>
          <p:cNvPicPr preferRelativeResize="0"/>
          <p:nvPr/>
        </p:nvPicPr>
        <p:blipFill rotWithShape="1">
          <a:blip r:embed="rId3">
            <a:alphaModFix/>
          </a:blip>
          <a:srcRect/>
          <a:stretch/>
        </p:blipFill>
        <p:spPr>
          <a:xfrm>
            <a:off x="457203" y="6000906"/>
            <a:ext cx="1828798" cy="5568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_Section Header_photo">
  <p:cSld name="6_Section Header_photo">
    <p:bg>
      <p:bgPr>
        <a:solidFill>
          <a:srgbClr val="00205C"/>
        </a:solidFill>
        <a:effectLst/>
      </p:bgPr>
    </p:bg>
    <p:spTree>
      <p:nvGrpSpPr>
        <p:cNvPr id="1" name="Shape 134"/>
        <p:cNvGrpSpPr/>
        <p:nvPr/>
      </p:nvGrpSpPr>
      <p:grpSpPr>
        <a:xfrm>
          <a:off x="0" y="0"/>
          <a:ext cx="0" cy="0"/>
          <a:chOff x="0" y="0"/>
          <a:chExt cx="0" cy="0"/>
        </a:xfrm>
      </p:grpSpPr>
      <p:pic>
        <p:nvPicPr>
          <p:cNvPr id="135" name="Google Shape;135;p75"/>
          <p:cNvPicPr preferRelativeResize="0"/>
          <p:nvPr/>
        </p:nvPicPr>
        <p:blipFill rotWithShape="1">
          <a:blip r:embed="rId2">
            <a:alphaModFix/>
          </a:blip>
          <a:srcRect/>
          <a:stretch/>
        </p:blipFill>
        <p:spPr>
          <a:xfrm>
            <a:off x="0" y="0"/>
            <a:ext cx="12192000" cy="6900530"/>
          </a:xfrm>
          <a:prstGeom prst="rect">
            <a:avLst/>
          </a:prstGeom>
          <a:noFill/>
          <a:ln>
            <a:noFill/>
          </a:ln>
        </p:spPr>
      </p:pic>
      <p:sp>
        <p:nvSpPr>
          <p:cNvPr id="136" name="Google Shape;136;p75"/>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7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7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9" name="Google Shape;139;p75"/>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40" name="Google Shape;140;p75"/>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7_Section Header_photo">
  <p:cSld name="7_Section Header_photo">
    <p:bg>
      <p:bgPr>
        <a:solidFill>
          <a:srgbClr val="00205C"/>
        </a:solidFill>
        <a:effectLst/>
      </p:bgPr>
    </p:bg>
    <p:spTree>
      <p:nvGrpSpPr>
        <p:cNvPr id="1" name="Shape 141"/>
        <p:cNvGrpSpPr/>
        <p:nvPr/>
      </p:nvGrpSpPr>
      <p:grpSpPr>
        <a:xfrm>
          <a:off x="0" y="0"/>
          <a:ext cx="0" cy="0"/>
          <a:chOff x="0" y="0"/>
          <a:chExt cx="0" cy="0"/>
        </a:xfrm>
      </p:grpSpPr>
      <p:pic>
        <p:nvPicPr>
          <p:cNvPr id="142" name="Google Shape;142;p7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3" name="Google Shape;143;p76"/>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7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7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6" name="Google Shape;146;p76"/>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47" name="Google Shape;147;p76"/>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graphic" type="objTx">
  <p:cSld name="OBJECT_WITH_CAPTION_TEXT">
    <p:spTree>
      <p:nvGrpSpPr>
        <p:cNvPr id="1" name="Shape 20"/>
        <p:cNvGrpSpPr/>
        <p:nvPr/>
      </p:nvGrpSpPr>
      <p:grpSpPr>
        <a:xfrm>
          <a:off x="0" y="0"/>
          <a:ext cx="0" cy="0"/>
          <a:chOff x="0" y="0"/>
          <a:chExt cx="0" cy="0"/>
        </a:xfrm>
      </p:grpSpPr>
      <p:sp>
        <p:nvSpPr>
          <p:cNvPr id="21" name="Google Shape;21;p56"/>
          <p:cNvSpPr/>
          <p:nvPr/>
        </p:nvSpPr>
        <p:spPr>
          <a:xfrm>
            <a:off x="4259484" y="0"/>
            <a:ext cx="7932516" cy="6858000"/>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22;p56"/>
          <p:cNvSpPr txBox="1">
            <a:spLocks noGrp="1"/>
          </p:cNvSpPr>
          <p:nvPr>
            <p:ph type="title"/>
          </p:nvPr>
        </p:nvSpPr>
        <p:spPr>
          <a:xfrm>
            <a:off x="460435" y="685800"/>
            <a:ext cx="3335388" cy="8397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6"/>
          <p:cNvSpPr txBox="1">
            <a:spLocks noGrp="1"/>
          </p:cNvSpPr>
          <p:nvPr>
            <p:ph type="body" idx="1"/>
          </p:nvPr>
        </p:nvSpPr>
        <p:spPr>
          <a:xfrm>
            <a:off x="5183188" y="987425"/>
            <a:ext cx="6172200" cy="4873625"/>
          </a:xfrm>
          <a:prstGeom prst="rect">
            <a:avLst/>
          </a:prstGeom>
          <a:noFill/>
          <a:ln>
            <a:noFill/>
          </a:ln>
        </p:spPr>
        <p:txBody>
          <a:bodyPr spcFirstLastPara="1" wrap="square" lIns="0" tIns="0" rIns="0" bIns="0" anchor="t" anchorCtr="0">
            <a:normAutofit/>
          </a:bodyPr>
          <a:lstStyle>
            <a:lvl1pPr marL="457200" lvl="0" indent="-431800" algn="l">
              <a:lnSpc>
                <a:spcPct val="100000"/>
              </a:lnSpc>
              <a:spcBef>
                <a:spcPts val="1000"/>
              </a:spcBef>
              <a:spcAft>
                <a:spcPts val="0"/>
              </a:spcAft>
              <a:buClr>
                <a:schemeClr val="dk1"/>
              </a:buClr>
              <a:buSzPts val="3200"/>
              <a:buChar char="•"/>
              <a:defRPr sz="3200"/>
            </a:lvl1pPr>
            <a:lvl2pPr marL="914400" lvl="1" indent="-406400" algn="l">
              <a:lnSpc>
                <a:spcPct val="100000"/>
              </a:lnSpc>
              <a:spcBef>
                <a:spcPts val="500"/>
              </a:spcBef>
              <a:spcAft>
                <a:spcPts val="0"/>
              </a:spcAft>
              <a:buClr>
                <a:schemeClr val="dk1"/>
              </a:buClr>
              <a:buSzPts val="2800"/>
              <a:buChar char="•"/>
              <a:defRPr sz="2800"/>
            </a:lvl2pPr>
            <a:lvl3pPr marL="1371600" lvl="2" indent="-381000" algn="l">
              <a:lnSpc>
                <a:spcPct val="100000"/>
              </a:lnSpc>
              <a:spcBef>
                <a:spcPts val="5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 name="Google Shape;24;p56"/>
          <p:cNvSpPr txBox="1">
            <a:spLocks noGrp="1"/>
          </p:cNvSpPr>
          <p:nvPr>
            <p:ph type="body" idx="2"/>
          </p:nvPr>
        </p:nvSpPr>
        <p:spPr>
          <a:xfrm>
            <a:off x="457200" y="1828801"/>
            <a:ext cx="3335388" cy="395223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400"/>
              <a:buFont typeface="Calibri"/>
              <a:buNone/>
              <a:defRPr sz="14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 name="Google Shape;25;p5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56"/>
          <p:cNvCxnSpPr/>
          <p:nvPr/>
        </p:nvCxnSpPr>
        <p:spPr>
          <a:xfrm>
            <a:off x="457200" y="457200"/>
            <a:ext cx="3338623" cy="0"/>
          </a:xfrm>
          <a:prstGeom prst="straightConnector1">
            <a:avLst/>
          </a:prstGeom>
          <a:noFill/>
          <a:ln w="19050" cap="flat" cmpd="sng">
            <a:solidFill>
              <a:srgbClr val="00205C"/>
            </a:solidFill>
            <a:prstDash val="solid"/>
            <a:miter lim="800000"/>
            <a:headEnd type="none" w="sm" len="sm"/>
            <a:tailEnd type="none" w="sm" len="sm"/>
          </a:ln>
        </p:spPr>
      </p:cxnSp>
      <p:pic>
        <p:nvPicPr>
          <p:cNvPr id="28" name="Google Shape;28;p56"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29" name="Google Shape;29;p56"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8_Section Header_photo">
  <p:cSld name="8_Section Header_photo">
    <p:bg>
      <p:bgPr>
        <a:solidFill>
          <a:srgbClr val="00205C"/>
        </a:solidFill>
        <a:effectLst/>
      </p:bgPr>
    </p:bg>
    <p:spTree>
      <p:nvGrpSpPr>
        <p:cNvPr id="1" name="Shape 148"/>
        <p:cNvGrpSpPr/>
        <p:nvPr/>
      </p:nvGrpSpPr>
      <p:grpSpPr>
        <a:xfrm>
          <a:off x="0" y="0"/>
          <a:ext cx="0" cy="0"/>
          <a:chOff x="0" y="0"/>
          <a:chExt cx="0" cy="0"/>
        </a:xfrm>
      </p:grpSpPr>
      <p:pic>
        <p:nvPicPr>
          <p:cNvPr id="149" name="Google Shape;149;p77"/>
          <p:cNvPicPr preferRelativeResize="0"/>
          <p:nvPr/>
        </p:nvPicPr>
        <p:blipFill rotWithShape="1">
          <a:blip r:embed="rId2">
            <a:alphaModFix/>
          </a:blip>
          <a:srcRect l="-1" t="-1"/>
          <a:stretch/>
        </p:blipFill>
        <p:spPr>
          <a:xfrm>
            <a:off x="0" y="0"/>
            <a:ext cx="12192000" cy="6858000"/>
          </a:xfrm>
          <a:prstGeom prst="rect">
            <a:avLst/>
          </a:prstGeom>
          <a:noFill/>
          <a:ln>
            <a:noFill/>
          </a:ln>
        </p:spPr>
      </p:pic>
      <p:sp>
        <p:nvSpPr>
          <p:cNvPr id="150" name="Google Shape;150;p77"/>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7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7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3" name="Google Shape;153;p77"/>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54" name="Google Shape;154;p77"/>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_Section Header_photo">
  <p:cSld name="10_Section Header_photo">
    <p:bg>
      <p:bgPr>
        <a:solidFill>
          <a:srgbClr val="00205C"/>
        </a:solidFill>
        <a:effectLst/>
      </p:bgPr>
    </p:bg>
    <p:spTree>
      <p:nvGrpSpPr>
        <p:cNvPr id="1" name="Shape 155"/>
        <p:cNvGrpSpPr/>
        <p:nvPr/>
      </p:nvGrpSpPr>
      <p:grpSpPr>
        <a:xfrm>
          <a:off x="0" y="0"/>
          <a:ext cx="0" cy="0"/>
          <a:chOff x="0" y="0"/>
          <a:chExt cx="0" cy="0"/>
        </a:xfrm>
      </p:grpSpPr>
      <p:pic>
        <p:nvPicPr>
          <p:cNvPr id="156" name="Google Shape;156;p78"/>
          <p:cNvPicPr preferRelativeResize="0"/>
          <p:nvPr/>
        </p:nvPicPr>
        <p:blipFill rotWithShape="1">
          <a:blip r:embed="rId2">
            <a:alphaModFix/>
          </a:blip>
          <a:srcRect/>
          <a:stretch/>
        </p:blipFill>
        <p:spPr>
          <a:xfrm>
            <a:off x="7188" y="0"/>
            <a:ext cx="12191999" cy="6858000"/>
          </a:xfrm>
          <a:prstGeom prst="rect">
            <a:avLst/>
          </a:prstGeom>
          <a:noFill/>
          <a:ln>
            <a:noFill/>
          </a:ln>
        </p:spPr>
      </p:pic>
      <p:sp>
        <p:nvSpPr>
          <p:cNvPr id="157" name="Google Shape;157;p78"/>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7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7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0" name="Google Shape;160;p7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61" name="Google Shape;161;p78"/>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3_Section Header_photo">
  <p:cSld name="13_Section Header_photo">
    <p:bg>
      <p:bgPr>
        <a:solidFill>
          <a:srgbClr val="00205C"/>
        </a:solidFill>
        <a:effectLst/>
      </p:bgPr>
    </p:bg>
    <p:spTree>
      <p:nvGrpSpPr>
        <p:cNvPr id="1" name="Shape 162"/>
        <p:cNvGrpSpPr/>
        <p:nvPr/>
      </p:nvGrpSpPr>
      <p:grpSpPr>
        <a:xfrm>
          <a:off x="0" y="0"/>
          <a:ext cx="0" cy="0"/>
          <a:chOff x="0" y="0"/>
          <a:chExt cx="0" cy="0"/>
        </a:xfrm>
      </p:grpSpPr>
      <p:pic>
        <p:nvPicPr>
          <p:cNvPr id="163" name="Google Shape;163;p79"/>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164" name="Google Shape;164;p79"/>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7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7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7" name="Google Shape;167;p79"/>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68" name="Google Shape;168;p79"/>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5_Section Header_photo">
  <p:cSld name="15_Section Header_photo">
    <p:bg>
      <p:bgPr>
        <a:solidFill>
          <a:srgbClr val="00205C"/>
        </a:solidFill>
        <a:effectLst/>
      </p:bgPr>
    </p:bg>
    <p:spTree>
      <p:nvGrpSpPr>
        <p:cNvPr id="1" name="Shape 169"/>
        <p:cNvGrpSpPr/>
        <p:nvPr/>
      </p:nvGrpSpPr>
      <p:grpSpPr>
        <a:xfrm>
          <a:off x="0" y="0"/>
          <a:ext cx="0" cy="0"/>
          <a:chOff x="0" y="0"/>
          <a:chExt cx="0" cy="0"/>
        </a:xfrm>
      </p:grpSpPr>
      <p:pic>
        <p:nvPicPr>
          <p:cNvPr id="170" name="Google Shape;170;p8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1" name="Google Shape;171;p80"/>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8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8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4" name="Google Shape;174;p80"/>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75" name="Google Shape;175;p80"/>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6_Section Header_photo">
  <p:cSld name="16_Section Header_photo">
    <p:bg>
      <p:bgPr>
        <a:solidFill>
          <a:srgbClr val="00205C"/>
        </a:solidFill>
        <a:effectLst/>
      </p:bgPr>
    </p:bg>
    <p:spTree>
      <p:nvGrpSpPr>
        <p:cNvPr id="1" name="Shape 176"/>
        <p:cNvGrpSpPr/>
        <p:nvPr/>
      </p:nvGrpSpPr>
      <p:grpSpPr>
        <a:xfrm>
          <a:off x="0" y="0"/>
          <a:ext cx="0" cy="0"/>
          <a:chOff x="0" y="0"/>
          <a:chExt cx="0" cy="0"/>
        </a:xfrm>
      </p:grpSpPr>
      <p:pic>
        <p:nvPicPr>
          <p:cNvPr id="177" name="Google Shape;177;p8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8" name="Google Shape;178;p81"/>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8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8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1" name="Google Shape;181;p81"/>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82" name="Google Shape;182;p81"/>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2_Section Header_photo">
  <p:cSld name="12_Section Header_photo">
    <p:bg>
      <p:bgPr>
        <a:solidFill>
          <a:srgbClr val="00205C"/>
        </a:solidFill>
        <a:effectLst/>
      </p:bgPr>
    </p:bg>
    <p:spTree>
      <p:nvGrpSpPr>
        <p:cNvPr id="1" name="Shape 183"/>
        <p:cNvGrpSpPr/>
        <p:nvPr/>
      </p:nvGrpSpPr>
      <p:grpSpPr>
        <a:xfrm>
          <a:off x="0" y="0"/>
          <a:ext cx="0" cy="0"/>
          <a:chOff x="0" y="0"/>
          <a:chExt cx="0" cy="0"/>
        </a:xfrm>
      </p:grpSpPr>
      <p:pic>
        <p:nvPicPr>
          <p:cNvPr id="184" name="Google Shape;184;p82"/>
          <p:cNvPicPr preferRelativeResize="0"/>
          <p:nvPr/>
        </p:nvPicPr>
        <p:blipFill rotWithShape="1">
          <a:blip r:embed="rId2">
            <a:alphaModFix/>
          </a:blip>
          <a:srcRect/>
          <a:stretch/>
        </p:blipFill>
        <p:spPr>
          <a:xfrm>
            <a:off x="-39390" y="0"/>
            <a:ext cx="12192000" cy="6858000"/>
          </a:xfrm>
          <a:prstGeom prst="rect">
            <a:avLst/>
          </a:prstGeom>
          <a:noFill/>
          <a:ln>
            <a:noFill/>
          </a:ln>
        </p:spPr>
      </p:pic>
      <p:sp>
        <p:nvSpPr>
          <p:cNvPr id="185" name="Google Shape;185;p82"/>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8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8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8" name="Google Shape;188;p8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89" name="Google Shape;189;p82"/>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1_Section Header_photo">
  <p:cSld name="11_Section Header_photo">
    <p:bg>
      <p:bgPr>
        <a:solidFill>
          <a:srgbClr val="00205C"/>
        </a:solidFill>
        <a:effectLst/>
      </p:bgPr>
    </p:bg>
    <p:spTree>
      <p:nvGrpSpPr>
        <p:cNvPr id="1" name="Shape 190"/>
        <p:cNvGrpSpPr/>
        <p:nvPr/>
      </p:nvGrpSpPr>
      <p:grpSpPr>
        <a:xfrm>
          <a:off x="0" y="0"/>
          <a:ext cx="0" cy="0"/>
          <a:chOff x="0" y="0"/>
          <a:chExt cx="0" cy="0"/>
        </a:xfrm>
      </p:grpSpPr>
      <p:pic>
        <p:nvPicPr>
          <p:cNvPr id="191" name="Google Shape;191;p83"/>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192" name="Google Shape;192;p83"/>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8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8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5" name="Google Shape;195;p83"/>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96" name="Google Shape;196;p83"/>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7_Section Header_photo">
  <p:cSld name="17_Section Header_photo">
    <p:bg>
      <p:bgPr>
        <a:solidFill>
          <a:srgbClr val="00205C"/>
        </a:solidFill>
        <a:effectLst/>
      </p:bgPr>
    </p:bg>
    <p:spTree>
      <p:nvGrpSpPr>
        <p:cNvPr id="1" name="Shape 197"/>
        <p:cNvGrpSpPr/>
        <p:nvPr/>
      </p:nvGrpSpPr>
      <p:grpSpPr>
        <a:xfrm>
          <a:off x="0" y="0"/>
          <a:ext cx="0" cy="0"/>
          <a:chOff x="0" y="0"/>
          <a:chExt cx="0" cy="0"/>
        </a:xfrm>
      </p:grpSpPr>
      <p:pic>
        <p:nvPicPr>
          <p:cNvPr id="198" name="Google Shape;198;p84"/>
          <p:cNvPicPr preferRelativeResize="0"/>
          <p:nvPr/>
        </p:nvPicPr>
        <p:blipFill rotWithShape="1">
          <a:blip r:embed="rId2">
            <a:alphaModFix/>
          </a:blip>
          <a:srcRect/>
          <a:stretch/>
        </p:blipFill>
        <p:spPr>
          <a:xfrm>
            <a:off x="0" y="0"/>
            <a:ext cx="12234530" cy="6858000"/>
          </a:xfrm>
          <a:prstGeom prst="rect">
            <a:avLst/>
          </a:prstGeom>
          <a:noFill/>
          <a:ln>
            <a:noFill/>
          </a:ln>
        </p:spPr>
      </p:pic>
      <p:sp>
        <p:nvSpPr>
          <p:cNvPr id="199" name="Google Shape;199;p84"/>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8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8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02" name="Google Shape;202;p8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03" name="Google Shape;203;p84"/>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8_Section Header_photo">
  <p:cSld name="18_Section Header_photo">
    <p:bg>
      <p:bgPr>
        <a:solidFill>
          <a:srgbClr val="00205C"/>
        </a:solidFill>
        <a:effectLst/>
      </p:bgPr>
    </p:bg>
    <p:spTree>
      <p:nvGrpSpPr>
        <p:cNvPr id="1" name="Shape 204"/>
        <p:cNvGrpSpPr/>
        <p:nvPr/>
      </p:nvGrpSpPr>
      <p:grpSpPr>
        <a:xfrm>
          <a:off x="0" y="0"/>
          <a:ext cx="0" cy="0"/>
          <a:chOff x="0" y="0"/>
          <a:chExt cx="0" cy="0"/>
        </a:xfrm>
      </p:grpSpPr>
      <p:pic>
        <p:nvPicPr>
          <p:cNvPr id="205" name="Google Shape;205;p8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6" name="Google Shape;206;p85"/>
          <p:cNvSpPr txBox="1">
            <a:spLocks noGrp="1"/>
          </p:cNvSpPr>
          <p:nvPr>
            <p:ph type="title"/>
          </p:nvPr>
        </p:nvSpPr>
        <p:spPr>
          <a:xfrm>
            <a:off x="457200" y="685801"/>
            <a:ext cx="4238786"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8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8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09" name="Google Shape;209;p8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10" name="Google Shape;210;p85"/>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9_Section Header_photo">
  <p:cSld name="19_Section Header_photo">
    <p:bg>
      <p:bgPr>
        <a:solidFill>
          <a:srgbClr val="00205C"/>
        </a:solidFill>
        <a:effectLst/>
      </p:bgPr>
    </p:bg>
    <p:spTree>
      <p:nvGrpSpPr>
        <p:cNvPr id="1" name="Shape 211"/>
        <p:cNvGrpSpPr/>
        <p:nvPr/>
      </p:nvGrpSpPr>
      <p:grpSpPr>
        <a:xfrm>
          <a:off x="0" y="0"/>
          <a:ext cx="0" cy="0"/>
          <a:chOff x="0" y="0"/>
          <a:chExt cx="0" cy="0"/>
        </a:xfrm>
      </p:grpSpPr>
      <p:pic>
        <p:nvPicPr>
          <p:cNvPr id="212" name="Google Shape;212;p8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3" name="Google Shape;213;p86"/>
          <p:cNvSpPr txBox="1">
            <a:spLocks noGrp="1"/>
          </p:cNvSpPr>
          <p:nvPr>
            <p:ph type="title"/>
          </p:nvPr>
        </p:nvSpPr>
        <p:spPr>
          <a:xfrm>
            <a:off x="457200" y="685801"/>
            <a:ext cx="4238786"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8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8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16" name="Google Shape;216;p86"/>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17" name="Google Shape;217;p86"/>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_light blue" type="obj">
  <p:cSld name="OBJECT">
    <p:spTree>
      <p:nvGrpSpPr>
        <p:cNvPr id="1" name="Shape 30"/>
        <p:cNvGrpSpPr/>
        <p:nvPr/>
      </p:nvGrpSpPr>
      <p:grpSpPr>
        <a:xfrm>
          <a:off x="0" y="0"/>
          <a:ext cx="0" cy="0"/>
          <a:chOff x="0" y="0"/>
          <a:chExt cx="0" cy="0"/>
        </a:xfrm>
      </p:grpSpPr>
      <p:sp>
        <p:nvSpPr>
          <p:cNvPr id="31" name="Google Shape;31;p57"/>
          <p:cNvSpPr txBox="1">
            <a:spLocks noGrp="1"/>
          </p:cNvSpPr>
          <p:nvPr>
            <p:ph type="title"/>
          </p:nvPr>
        </p:nvSpPr>
        <p:spPr>
          <a:xfrm>
            <a:off x="457200" y="685800"/>
            <a:ext cx="45720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7"/>
          <p:cNvSpPr txBox="1">
            <a:spLocks noGrp="1"/>
          </p:cNvSpPr>
          <p:nvPr>
            <p:ph type="body" idx="1"/>
          </p:nvPr>
        </p:nvSpPr>
        <p:spPr>
          <a:xfrm>
            <a:off x="457200" y="1825625"/>
            <a:ext cx="4572000" cy="388429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400"/>
              <a:buNone/>
              <a:defRPr/>
            </a:lvl1pPr>
            <a:lvl2pPr marL="914400" lvl="1" indent="-228600" algn="l">
              <a:lnSpc>
                <a:spcPct val="100000"/>
              </a:lnSpc>
              <a:spcBef>
                <a:spcPts val="0"/>
              </a:spcBef>
              <a:spcAft>
                <a:spcPts val="0"/>
              </a:spcAft>
              <a:buClr>
                <a:schemeClr val="dk1"/>
              </a:buClr>
              <a:buSzPts val="1400"/>
              <a:buNone/>
              <a:defRPr/>
            </a:lvl2pPr>
            <a:lvl3pPr marL="1371600" lvl="2" indent="-228600" algn="l">
              <a:lnSpc>
                <a:spcPct val="100000"/>
              </a:lnSpc>
              <a:spcBef>
                <a:spcPts val="0"/>
              </a:spcBef>
              <a:spcAft>
                <a:spcPts val="0"/>
              </a:spcAft>
              <a:buClr>
                <a:schemeClr val="dk1"/>
              </a:buClr>
              <a:buSzPts val="1400"/>
              <a:buNone/>
              <a:defRPr/>
            </a:lvl3pPr>
            <a:lvl4pPr marL="1828800" lvl="3" indent="-228600" algn="l">
              <a:lnSpc>
                <a:spcPct val="100000"/>
              </a:lnSpc>
              <a:spcBef>
                <a:spcPts val="0"/>
              </a:spcBef>
              <a:spcAft>
                <a:spcPts val="0"/>
              </a:spcAft>
              <a:buClr>
                <a:schemeClr val="dk1"/>
              </a:buClr>
              <a:buSzPts val="1400"/>
              <a:buNone/>
              <a:defRPr/>
            </a:lvl4pPr>
            <a:lvl5pPr marL="2286000" lvl="4" indent="-228600" algn="l">
              <a:lnSpc>
                <a:spcPct val="100000"/>
              </a:lnSpc>
              <a:spcBef>
                <a:spcPts val="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 name="Google Shape;34;p57"/>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35" name="Google Shape;35;p57"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6" name="Google Shape;36;p57"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arge text_navy">
  <p:cSld name="large text_navy">
    <p:bg>
      <p:bgPr>
        <a:solidFill>
          <a:srgbClr val="00205C"/>
        </a:solidFill>
        <a:effectLst/>
      </p:bgPr>
    </p:bg>
    <p:spTree>
      <p:nvGrpSpPr>
        <p:cNvPr id="1" name="Shape 218"/>
        <p:cNvGrpSpPr/>
        <p:nvPr/>
      </p:nvGrpSpPr>
      <p:grpSpPr>
        <a:xfrm>
          <a:off x="0" y="0"/>
          <a:ext cx="0" cy="0"/>
          <a:chOff x="0" y="0"/>
          <a:chExt cx="0" cy="0"/>
        </a:xfrm>
      </p:grpSpPr>
      <p:sp>
        <p:nvSpPr>
          <p:cNvPr id="219" name="Google Shape;219;p87"/>
          <p:cNvSpPr txBox="1">
            <a:spLocks noGrp="1"/>
          </p:cNvSpPr>
          <p:nvPr>
            <p:ph type="title"/>
          </p:nvPr>
        </p:nvSpPr>
        <p:spPr>
          <a:xfrm>
            <a:off x="457200" y="1139590"/>
            <a:ext cx="9700351" cy="21981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400"/>
              <a:buFont typeface="Calibri"/>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8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2" name="Google Shape;222;p87"/>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223" name="Google Shape;223;p87"/>
          <p:cNvSpPr txBox="1">
            <a:spLocks noGrp="1"/>
          </p:cNvSpPr>
          <p:nvPr>
            <p:ph type="body" idx="1"/>
          </p:nvPr>
        </p:nvSpPr>
        <p:spPr>
          <a:xfrm>
            <a:off x="457200" y="1574800"/>
            <a:ext cx="9700351" cy="392038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rgbClr val="009ADE"/>
              </a:buClr>
              <a:buSzPts val="4000"/>
              <a:buNone/>
              <a:defRPr sz="4000" b="0" i="0">
                <a:solidFill>
                  <a:srgbClr val="009ADE"/>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4" name="Google Shape;224;p87"/>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arge text ">
  <p:cSld name="large text ">
    <p:bg>
      <p:bgPr>
        <a:solidFill>
          <a:srgbClr val="DDEFF9"/>
        </a:solidFill>
        <a:effectLst/>
      </p:bgPr>
    </p:bg>
    <p:spTree>
      <p:nvGrpSpPr>
        <p:cNvPr id="1" name="Shape 225"/>
        <p:cNvGrpSpPr/>
        <p:nvPr/>
      </p:nvGrpSpPr>
      <p:grpSpPr>
        <a:xfrm>
          <a:off x="0" y="0"/>
          <a:ext cx="0" cy="0"/>
          <a:chOff x="0" y="0"/>
          <a:chExt cx="0" cy="0"/>
        </a:xfrm>
      </p:grpSpPr>
      <p:sp>
        <p:nvSpPr>
          <p:cNvPr id="226" name="Google Shape;226;p8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8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8" name="Google Shape;228;p8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229" name="Google Shape;229;p88"/>
          <p:cNvSpPr txBox="1">
            <a:spLocks noGrp="1"/>
          </p:cNvSpPr>
          <p:nvPr>
            <p:ph type="body" idx="1"/>
          </p:nvPr>
        </p:nvSpPr>
        <p:spPr>
          <a:xfrm>
            <a:off x="457200" y="4229051"/>
            <a:ext cx="7020558" cy="7604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400"/>
              <a:buNone/>
              <a:defRPr b="1" i="0">
                <a:solidFill>
                  <a:srgbClr val="00205C"/>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0" name="Google Shape;230;p88"/>
          <p:cNvPicPr preferRelativeResize="0"/>
          <p:nvPr/>
        </p:nvPicPr>
        <p:blipFill rotWithShape="1">
          <a:blip r:embed="rId2">
            <a:alphaModFix/>
          </a:blip>
          <a:srcRect/>
          <a:stretch/>
        </p:blipFill>
        <p:spPr>
          <a:xfrm>
            <a:off x="457205" y="6000906"/>
            <a:ext cx="1828792" cy="556811"/>
          </a:xfrm>
          <a:prstGeom prst="rect">
            <a:avLst/>
          </a:prstGeom>
          <a:noFill/>
          <a:ln>
            <a:noFill/>
          </a:ln>
        </p:spPr>
      </p:pic>
      <p:sp>
        <p:nvSpPr>
          <p:cNvPr id="231" name="Google Shape;231;p88"/>
          <p:cNvSpPr>
            <a:spLocks noGrp="1"/>
          </p:cNvSpPr>
          <p:nvPr>
            <p:ph type="pic" idx="2"/>
          </p:nvPr>
        </p:nvSpPr>
        <p:spPr>
          <a:xfrm>
            <a:off x="7760800" y="1551943"/>
            <a:ext cx="3973999" cy="3477249"/>
          </a:xfrm>
          <a:prstGeom prst="rect">
            <a:avLst/>
          </a:prstGeom>
          <a:noFill/>
          <a:ln>
            <a:noFill/>
          </a:ln>
        </p:spPr>
      </p:sp>
      <p:sp>
        <p:nvSpPr>
          <p:cNvPr id="232" name="Google Shape;232;p88"/>
          <p:cNvSpPr txBox="1"/>
          <p:nvPr/>
        </p:nvSpPr>
        <p:spPr>
          <a:xfrm>
            <a:off x="457201" y="1139590"/>
            <a:ext cx="7305040" cy="21981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00205C"/>
              </a:buClr>
              <a:buSzPts val="1400"/>
              <a:buFont typeface="Calibri"/>
              <a:buNone/>
            </a:pPr>
            <a:r>
              <a:rPr lang="en-US" sz="1400" b="0" i="0">
                <a:solidFill>
                  <a:srgbClr val="00205C"/>
                </a:solidFill>
                <a:latin typeface="Calibri"/>
                <a:ea typeface="Calibri"/>
                <a:cs typeface="Calibri"/>
                <a:sym typeface="Calibri"/>
              </a:rPr>
              <a:t>Click to edit Master title style</a:t>
            </a:r>
            <a:endParaRPr/>
          </a:p>
        </p:txBody>
      </p:sp>
      <p:sp>
        <p:nvSpPr>
          <p:cNvPr id="233" name="Google Shape;233;p88"/>
          <p:cNvSpPr txBox="1">
            <a:spLocks noGrp="1"/>
          </p:cNvSpPr>
          <p:nvPr>
            <p:ph type="body" idx="3"/>
          </p:nvPr>
        </p:nvSpPr>
        <p:spPr>
          <a:xfrm>
            <a:off x="457201" y="1574801"/>
            <a:ext cx="7020559" cy="26542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rgbClr val="00205C"/>
              </a:buClr>
              <a:buSzPts val="4000"/>
              <a:buNone/>
              <a:defRPr sz="4000" b="0" i="0">
                <a:solidFill>
                  <a:srgbClr val="00205C"/>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 photos with caption">
  <p:cSld name="3 photos with caption">
    <p:spTree>
      <p:nvGrpSpPr>
        <p:cNvPr id="1" name="Shape 234"/>
        <p:cNvGrpSpPr/>
        <p:nvPr/>
      </p:nvGrpSpPr>
      <p:grpSpPr>
        <a:xfrm>
          <a:off x="0" y="0"/>
          <a:ext cx="0" cy="0"/>
          <a:chOff x="0" y="0"/>
          <a:chExt cx="0" cy="0"/>
        </a:xfrm>
      </p:grpSpPr>
      <p:sp>
        <p:nvSpPr>
          <p:cNvPr id="235" name="Google Shape;235;p89"/>
          <p:cNvSpPr txBox="1">
            <a:spLocks noGrp="1"/>
          </p:cNvSpPr>
          <p:nvPr>
            <p:ph type="title"/>
          </p:nvPr>
        </p:nvSpPr>
        <p:spPr>
          <a:xfrm>
            <a:off x="457200" y="685800"/>
            <a:ext cx="11277600" cy="56387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 name="Google Shape;236;p89"/>
          <p:cNvSpPr txBox="1">
            <a:spLocks noGrp="1"/>
          </p:cNvSpPr>
          <p:nvPr>
            <p:ph type="body" idx="1"/>
          </p:nvPr>
        </p:nvSpPr>
        <p:spPr>
          <a:xfrm>
            <a:off x="45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8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8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9" name="Google Shape;239;p89"/>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40" name="Google Shape;240;p89"/>
          <p:cNvPicPr preferRelativeResize="0"/>
          <p:nvPr/>
        </p:nvPicPr>
        <p:blipFill rotWithShape="1">
          <a:blip r:embed="rId2">
            <a:alphaModFix/>
          </a:blip>
          <a:srcRect/>
          <a:stretch/>
        </p:blipFill>
        <p:spPr>
          <a:xfrm>
            <a:off x="457204" y="6000906"/>
            <a:ext cx="1828795" cy="556812"/>
          </a:xfrm>
          <a:prstGeom prst="rect">
            <a:avLst/>
          </a:prstGeom>
          <a:noFill/>
          <a:ln>
            <a:noFill/>
          </a:ln>
        </p:spPr>
      </p:pic>
      <p:sp>
        <p:nvSpPr>
          <p:cNvPr id="241" name="Google Shape;241;p89"/>
          <p:cNvSpPr>
            <a:spLocks noGrp="1"/>
          </p:cNvSpPr>
          <p:nvPr>
            <p:ph type="pic" idx="2"/>
          </p:nvPr>
        </p:nvSpPr>
        <p:spPr>
          <a:xfrm>
            <a:off x="457200" y="1600200"/>
            <a:ext cx="3657600" cy="3200400"/>
          </a:xfrm>
          <a:prstGeom prst="rect">
            <a:avLst/>
          </a:prstGeom>
          <a:noFill/>
          <a:ln>
            <a:noFill/>
          </a:ln>
        </p:spPr>
      </p:sp>
      <p:sp>
        <p:nvSpPr>
          <p:cNvPr id="242" name="Google Shape;242;p89"/>
          <p:cNvSpPr>
            <a:spLocks noGrp="1"/>
          </p:cNvSpPr>
          <p:nvPr>
            <p:ph type="pic" idx="3"/>
          </p:nvPr>
        </p:nvSpPr>
        <p:spPr>
          <a:xfrm>
            <a:off x="4267200" y="1600200"/>
            <a:ext cx="3657600" cy="3200400"/>
          </a:xfrm>
          <a:prstGeom prst="rect">
            <a:avLst/>
          </a:prstGeom>
          <a:noFill/>
          <a:ln>
            <a:noFill/>
          </a:ln>
        </p:spPr>
      </p:sp>
      <p:sp>
        <p:nvSpPr>
          <p:cNvPr id="243" name="Google Shape;243;p89"/>
          <p:cNvSpPr>
            <a:spLocks noGrp="1"/>
          </p:cNvSpPr>
          <p:nvPr>
            <p:ph type="pic" idx="4"/>
          </p:nvPr>
        </p:nvSpPr>
        <p:spPr>
          <a:xfrm>
            <a:off x="8077200" y="1600200"/>
            <a:ext cx="3657600" cy="3200400"/>
          </a:xfrm>
          <a:prstGeom prst="rect">
            <a:avLst/>
          </a:prstGeom>
          <a:noFill/>
          <a:ln>
            <a:noFill/>
          </a:ln>
        </p:spPr>
      </p:sp>
      <p:sp>
        <p:nvSpPr>
          <p:cNvPr id="244" name="Google Shape;244;p89"/>
          <p:cNvSpPr txBox="1">
            <a:spLocks noGrp="1"/>
          </p:cNvSpPr>
          <p:nvPr>
            <p:ph type="body" idx="5"/>
          </p:nvPr>
        </p:nvSpPr>
        <p:spPr>
          <a:xfrm>
            <a:off x="426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89"/>
          <p:cNvSpPr txBox="1">
            <a:spLocks noGrp="1"/>
          </p:cNvSpPr>
          <p:nvPr>
            <p:ph type="body" idx="6"/>
          </p:nvPr>
        </p:nvSpPr>
        <p:spPr>
          <a:xfrm>
            <a:off x="807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6"/>
        <p:cNvGrpSpPr/>
        <p:nvPr/>
      </p:nvGrpSpPr>
      <p:grpSpPr>
        <a:xfrm>
          <a:off x="0" y="0"/>
          <a:ext cx="0" cy="0"/>
          <a:chOff x="0" y="0"/>
          <a:chExt cx="0" cy="0"/>
        </a:xfrm>
      </p:grpSpPr>
      <p:sp>
        <p:nvSpPr>
          <p:cNvPr id="247" name="Google Shape;247;p90"/>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9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9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50" name="Google Shape;250;p9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51" name="Google Shape;251;p90"/>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_navy background">
  <p:cSld name="Title Only_navy background">
    <p:bg>
      <p:bgPr>
        <a:solidFill>
          <a:srgbClr val="00205C"/>
        </a:solidFill>
        <a:effectLst/>
      </p:bgPr>
    </p:bg>
    <p:spTree>
      <p:nvGrpSpPr>
        <p:cNvPr id="1" name="Shape 252"/>
        <p:cNvGrpSpPr/>
        <p:nvPr/>
      </p:nvGrpSpPr>
      <p:grpSpPr>
        <a:xfrm>
          <a:off x="0" y="0"/>
          <a:ext cx="0" cy="0"/>
          <a:chOff x="0" y="0"/>
          <a:chExt cx="0" cy="0"/>
        </a:xfrm>
      </p:grpSpPr>
      <p:sp>
        <p:nvSpPr>
          <p:cNvPr id="253" name="Google Shape;253;p91"/>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p9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9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56" name="Google Shape;256;p91"/>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257" name="Google Shape;257;p91"/>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wo columns long">
  <p:cSld name="Title and Content Two columns long">
    <p:spTree>
      <p:nvGrpSpPr>
        <p:cNvPr id="1" name="Shape 258"/>
        <p:cNvGrpSpPr/>
        <p:nvPr/>
      </p:nvGrpSpPr>
      <p:grpSpPr>
        <a:xfrm>
          <a:off x="0" y="0"/>
          <a:ext cx="0" cy="0"/>
          <a:chOff x="0" y="0"/>
          <a:chExt cx="0" cy="0"/>
        </a:xfrm>
      </p:grpSpPr>
      <p:sp>
        <p:nvSpPr>
          <p:cNvPr id="259" name="Google Shape;259;p92"/>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92"/>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92"/>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9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9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64" name="Google Shape;264;p92"/>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5" name="Google Shape;265;p92"/>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66" name="Google Shape;266;p9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67" name="Google Shape;267;p92"/>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wo columns long_lt blue">
  <p:cSld name="Title and Content Two columns long_lt blue">
    <p:bg>
      <p:bgPr>
        <a:solidFill>
          <a:srgbClr val="DDEFF9"/>
        </a:solidFill>
        <a:effectLst/>
      </p:bgPr>
    </p:bg>
    <p:spTree>
      <p:nvGrpSpPr>
        <p:cNvPr id="1" name="Shape 268"/>
        <p:cNvGrpSpPr/>
        <p:nvPr/>
      </p:nvGrpSpPr>
      <p:grpSpPr>
        <a:xfrm>
          <a:off x="0" y="0"/>
          <a:ext cx="0" cy="0"/>
          <a:chOff x="0" y="0"/>
          <a:chExt cx="0" cy="0"/>
        </a:xfrm>
      </p:grpSpPr>
      <p:sp>
        <p:nvSpPr>
          <p:cNvPr id="269" name="Google Shape;269;p93"/>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93"/>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93"/>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9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9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4" name="Google Shape;274;p93"/>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5" name="Google Shape;275;p93"/>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76" name="Google Shape;276;p93"/>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77" name="Google Shape;277;p93"/>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hree columns">
  <p:cSld name="Title and Content Three columns">
    <p:spTree>
      <p:nvGrpSpPr>
        <p:cNvPr id="1" name="Shape 278"/>
        <p:cNvGrpSpPr/>
        <p:nvPr/>
      </p:nvGrpSpPr>
      <p:grpSpPr>
        <a:xfrm>
          <a:off x="0" y="0"/>
          <a:ext cx="0" cy="0"/>
          <a:chOff x="0" y="0"/>
          <a:chExt cx="0" cy="0"/>
        </a:xfrm>
      </p:grpSpPr>
      <p:sp>
        <p:nvSpPr>
          <p:cNvPr id="279" name="Google Shape;279;p94"/>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 name="Google Shape;280;p94"/>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9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9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83" name="Google Shape;283;p94"/>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84" name="Google Shape;284;p9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285" name="Google Shape;285;p94"/>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94"/>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7" name="Google Shape;287;p94"/>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94"/>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89" name="Google Shape;289;p94"/>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hree columns_lt blue">
  <p:cSld name="Title and Content Three columns_lt blue">
    <p:bg>
      <p:bgPr>
        <a:solidFill>
          <a:srgbClr val="DDEFF9"/>
        </a:solidFill>
        <a:effectLst/>
      </p:bgPr>
    </p:bg>
    <p:spTree>
      <p:nvGrpSpPr>
        <p:cNvPr id="1" name="Shape 290"/>
        <p:cNvGrpSpPr/>
        <p:nvPr/>
      </p:nvGrpSpPr>
      <p:grpSpPr>
        <a:xfrm>
          <a:off x="0" y="0"/>
          <a:ext cx="0" cy="0"/>
          <a:chOff x="0" y="0"/>
          <a:chExt cx="0" cy="0"/>
        </a:xfrm>
      </p:grpSpPr>
      <p:sp>
        <p:nvSpPr>
          <p:cNvPr id="291" name="Google Shape;291;p95"/>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95"/>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9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9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5" name="Google Shape;295;p95"/>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96" name="Google Shape;296;p9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297" name="Google Shape;297;p95"/>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95"/>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9" name="Google Shape;299;p95"/>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95"/>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301" name="Google Shape;301;p95"/>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_ Two">
  <p:cSld name="Comparison_ Two">
    <p:bg>
      <p:bgPr>
        <a:solidFill>
          <a:srgbClr val="00205C"/>
        </a:solidFill>
        <a:effectLst/>
      </p:bgPr>
    </p:bg>
    <p:spTree>
      <p:nvGrpSpPr>
        <p:cNvPr id="1" name="Shape 302"/>
        <p:cNvGrpSpPr/>
        <p:nvPr/>
      </p:nvGrpSpPr>
      <p:grpSpPr>
        <a:xfrm>
          <a:off x="0" y="0"/>
          <a:ext cx="0" cy="0"/>
          <a:chOff x="0" y="0"/>
          <a:chExt cx="0" cy="0"/>
        </a:xfrm>
      </p:grpSpPr>
      <p:sp>
        <p:nvSpPr>
          <p:cNvPr id="303" name="Google Shape;303;p96"/>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96"/>
          <p:cNvSpPr txBox="1">
            <a:spLocks noGrp="1"/>
          </p:cNvSpPr>
          <p:nvPr>
            <p:ph type="body" idx="1"/>
          </p:nvPr>
        </p:nvSpPr>
        <p:spPr>
          <a:xfrm>
            <a:off x="457199" y="4071396"/>
            <a:ext cx="5486400" cy="1689318"/>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96"/>
          <p:cNvSpPr txBox="1">
            <a:spLocks noGrp="1"/>
          </p:cNvSpPr>
          <p:nvPr>
            <p:ph type="body" idx="2"/>
          </p:nvPr>
        </p:nvSpPr>
        <p:spPr>
          <a:xfrm>
            <a:off x="6245352" y="4050792"/>
            <a:ext cx="5486400" cy="170588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9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9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8" name="Google Shape;308;p96"/>
          <p:cNvSpPr txBox="1">
            <a:spLocks noGrp="1"/>
          </p:cNvSpPr>
          <p:nvPr>
            <p:ph type="body" idx="3"/>
          </p:nvPr>
        </p:nvSpPr>
        <p:spPr>
          <a:xfrm>
            <a:off x="457200" y="2998280"/>
            <a:ext cx="5486399" cy="82391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9" name="Google Shape;309;p96"/>
          <p:cNvSpPr txBox="1">
            <a:spLocks noGrp="1"/>
          </p:cNvSpPr>
          <p:nvPr>
            <p:ph type="body" idx="4"/>
          </p:nvPr>
        </p:nvSpPr>
        <p:spPr>
          <a:xfrm>
            <a:off x="6248404" y="2998280"/>
            <a:ext cx="5494112" cy="82391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310" name="Google Shape;310;p96"/>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311" name="Google Shape;311;p96"/>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wo columns long_lt blue">
  <p:cSld name="1_Title and Content Two columns long_lt blue">
    <p:spTree>
      <p:nvGrpSpPr>
        <p:cNvPr id="1" name="Shape 37"/>
        <p:cNvGrpSpPr/>
        <p:nvPr/>
      </p:nvGrpSpPr>
      <p:grpSpPr>
        <a:xfrm>
          <a:off x="0" y="0"/>
          <a:ext cx="0" cy="0"/>
          <a:chOff x="0" y="0"/>
          <a:chExt cx="0" cy="0"/>
        </a:xfrm>
      </p:grpSpPr>
      <p:sp>
        <p:nvSpPr>
          <p:cNvPr id="38" name="Google Shape;38;p58"/>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8"/>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8"/>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58"/>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8"/>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44" name="Google Shape;44;p5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45" name="Google Shape;45;p58"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46" name="Google Shape;46;p58"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_ Three">
  <p:cSld name="Comparison_ Three">
    <p:bg>
      <p:bgPr>
        <a:solidFill>
          <a:srgbClr val="00205C"/>
        </a:solidFill>
        <a:effectLst/>
      </p:bgPr>
    </p:bg>
    <p:spTree>
      <p:nvGrpSpPr>
        <p:cNvPr id="1" name="Shape 312"/>
        <p:cNvGrpSpPr/>
        <p:nvPr/>
      </p:nvGrpSpPr>
      <p:grpSpPr>
        <a:xfrm>
          <a:off x="0" y="0"/>
          <a:ext cx="0" cy="0"/>
          <a:chOff x="0" y="0"/>
          <a:chExt cx="0" cy="0"/>
        </a:xfrm>
      </p:grpSpPr>
      <p:sp>
        <p:nvSpPr>
          <p:cNvPr id="313" name="Google Shape;313;p97"/>
          <p:cNvSpPr txBox="1">
            <a:spLocks noGrp="1"/>
          </p:cNvSpPr>
          <p:nvPr>
            <p:ph type="title"/>
          </p:nvPr>
        </p:nvSpPr>
        <p:spPr>
          <a:xfrm>
            <a:off x="457200" y="457200"/>
            <a:ext cx="5638800" cy="113453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4" name="Google Shape;314;p97"/>
          <p:cNvSpPr txBox="1">
            <a:spLocks noGrp="1"/>
          </p:cNvSpPr>
          <p:nvPr>
            <p:ph type="body" idx="1"/>
          </p:nvPr>
        </p:nvSpPr>
        <p:spPr>
          <a:xfrm>
            <a:off x="457201" y="4051583"/>
            <a:ext cx="3657600"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97"/>
          <p:cNvSpPr txBox="1">
            <a:spLocks noGrp="1"/>
          </p:cNvSpPr>
          <p:nvPr>
            <p:ph type="body" idx="2"/>
          </p:nvPr>
        </p:nvSpPr>
        <p:spPr>
          <a:xfrm>
            <a:off x="4276222" y="4051583"/>
            <a:ext cx="3648578"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9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9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18" name="Google Shape;318;p97"/>
          <p:cNvSpPr txBox="1">
            <a:spLocks noGrp="1"/>
          </p:cNvSpPr>
          <p:nvPr>
            <p:ph type="body" idx="3"/>
          </p:nvPr>
        </p:nvSpPr>
        <p:spPr>
          <a:xfrm>
            <a:off x="8061767" y="4051583"/>
            <a:ext cx="3648578"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97"/>
          <p:cNvSpPr txBox="1">
            <a:spLocks noGrp="1"/>
          </p:cNvSpPr>
          <p:nvPr>
            <p:ph type="body" idx="4"/>
          </p:nvPr>
        </p:nvSpPr>
        <p:spPr>
          <a:xfrm>
            <a:off x="4267200" y="3388291"/>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0" name="Google Shape;320;p97"/>
          <p:cNvSpPr txBox="1">
            <a:spLocks noGrp="1"/>
          </p:cNvSpPr>
          <p:nvPr>
            <p:ph type="body" idx="5"/>
          </p:nvPr>
        </p:nvSpPr>
        <p:spPr>
          <a:xfrm>
            <a:off x="457200" y="3408116"/>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1" name="Google Shape;321;p97"/>
          <p:cNvSpPr txBox="1">
            <a:spLocks noGrp="1"/>
          </p:cNvSpPr>
          <p:nvPr>
            <p:ph type="body" idx="6"/>
          </p:nvPr>
        </p:nvSpPr>
        <p:spPr>
          <a:xfrm>
            <a:off x="8077200" y="3408116"/>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322" name="Google Shape;322;p97"/>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323"/>
        <p:cNvGrpSpPr/>
        <p:nvPr/>
      </p:nvGrpSpPr>
      <p:grpSpPr>
        <a:xfrm>
          <a:off x="0" y="0"/>
          <a:ext cx="0" cy="0"/>
          <a:chOff x="0" y="0"/>
          <a:chExt cx="0" cy="0"/>
        </a:xfrm>
      </p:grpSpPr>
      <p:sp>
        <p:nvSpPr>
          <p:cNvPr id="324" name="Google Shape;324;p98"/>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5" name="Google Shape;325;p98"/>
          <p:cNvSpPr>
            <a:spLocks noGrp="1"/>
          </p:cNvSpPr>
          <p:nvPr>
            <p:ph type="pic" idx="2"/>
          </p:nvPr>
        </p:nvSpPr>
        <p:spPr>
          <a:xfrm>
            <a:off x="4267200" y="0"/>
            <a:ext cx="7924800" cy="6858000"/>
          </a:xfrm>
          <a:prstGeom prst="rect">
            <a:avLst/>
          </a:prstGeom>
          <a:noFill/>
          <a:ln>
            <a:noFill/>
          </a:ln>
        </p:spPr>
      </p:sp>
      <p:sp>
        <p:nvSpPr>
          <p:cNvPr id="326" name="Google Shape;326;p98"/>
          <p:cNvSpPr txBox="1">
            <a:spLocks noGrp="1"/>
          </p:cNvSpPr>
          <p:nvPr>
            <p:ph type="body" idx="1"/>
          </p:nvPr>
        </p:nvSpPr>
        <p:spPr>
          <a:xfrm>
            <a:off x="457200" y="1828800"/>
            <a:ext cx="3337560" cy="388112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400"/>
              <a:buNone/>
              <a:defRPr sz="1400">
                <a:solidFill>
                  <a:schemeClr val="dk1"/>
                </a:solidFill>
              </a:defRPr>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7" name="Google Shape;327;p9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9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29" name="Google Shape;329;p98"/>
          <p:cNvCxnSpPr/>
          <p:nvPr/>
        </p:nvCxnSpPr>
        <p:spPr>
          <a:xfrm>
            <a:off x="457200" y="457200"/>
            <a:ext cx="3337560" cy="0"/>
          </a:xfrm>
          <a:prstGeom prst="straightConnector1">
            <a:avLst/>
          </a:prstGeom>
          <a:noFill/>
          <a:ln w="19050" cap="flat" cmpd="sng">
            <a:solidFill>
              <a:srgbClr val="00205C"/>
            </a:solidFill>
            <a:prstDash val="solid"/>
            <a:miter lim="800000"/>
            <a:headEnd type="none" w="sm" len="sm"/>
            <a:tailEnd type="none" w="sm" len="sm"/>
          </a:ln>
        </p:spPr>
      </p:cxnSp>
      <p:pic>
        <p:nvPicPr>
          <p:cNvPr id="330" name="Google Shape;330;p98"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31" name="Google Shape;331;p98"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7"/>
        <p:cNvGrpSpPr/>
        <p:nvPr/>
      </p:nvGrpSpPr>
      <p:grpSpPr>
        <a:xfrm>
          <a:off x="0" y="0"/>
          <a:ext cx="0" cy="0"/>
          <a:chOff x="0" y="0"/>
          <a:chExt cx="0" cy="0"/>
        </a:xfrm>
      </p:grpSpPr>
      <p:sp>
        <p:nvSpPr>
          <p:cNvPr id="338" name="Google Shape;338;p63"/>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63"/>
          <p:cNvSpPr txBox="1">
            <a:spLocks noGrp="1"/>
          </p:cNvSpPr>
          <p:nvPr>
            <p:ph type="body" idx="1"/>
          </p:nvPr>
        </p:nvSpPr>
        <p:spPr>
          <a:xfrm>
            <a:off x="457200" y="1825625"/>
            <a:ext cx="11277600" cy="388429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6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41" name="Google Shape;341;p6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2" name="Google Shape;342;p63"/>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343" name="Google Shape;343;p63"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44" name="Google Shape;344;p63"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5"/>
        <p:cNvGrpSpPr/>
        <p:nvPr/>
      </p:nvGrpSpPr>
      <p:grpSpPr>
        <a:xfrm>
          <a:off x="0" y="0"/>
          <a:ext cx="0" cy="0"/>
          <a:chOff x="0" y="0"/>
          <a:chExt cx="0" cy="0"/>
        </a:xfrm>
      </p:grpSpPr>
      <p:sp>
        <p:nvSpPr>
          <p:cNvPr id="346" name="Google Shape;346;p64"/>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sz="24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 name="Google Shape;347;p64"/>
          <p:cNvSpPr>
            <a:spLocks noGrp="1"/>
          </p:cNvSpPr>
          <p:nvPr>
            <p:ph type="pic" idx="2"/>
          </p:nvPr>
        </p:nvSpPr>
        <p:spPr>
          <a:xfrm>
            <a:off x="4267200" y="0"/>
            <a:ext cx="7924800" cy="6858000"/>
          </a:xfrm>
          <a:prstGeom prst="rect">
            <a:avLst/>
          </a:prstGeom>
          <a:noFill/>
          <a:ln>
            <a:noFill/>
          </a:ln>
        </p:spPr>
      </p:sp>
      <p:sp>
        <p:nvSpPr>
          <p:cNvPr id="348" name="Google Shape;348;p64"/>
          <p:cNvSpPr txBox="1">
            <a:spLocks noGrp="1"/>
          </p:cNvSpPr>
          <p:nvPr>
            <p:ph type="body" idx="1"/>
          </p:nvPr>
        </p:nvSpPr>
        <p:spPr>
          <a:xfrm>
            <a:off x="457200" y="1828800"/>
            <a:ext cx="3337560" cy="307657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600"/>
              </a:spcBef>
              <a:spcAft>
                <a:spcPts val="0"/>
              </a:spcAft>
              <a:buSzPts val="1400"/>
              <a:buFont typeface="Arial"/>
              <a:buChar char="•"/>
              <a:defRPr sz="1600">
                <a:solidFill>
                  <a:schemeClr val="dk1"/>
                </a:solidFill>
              </a:defRPr>
            </a:lvl1pPr>
            <a:lvl2pPr marL="914400" lvl="1" indent="-228600" algn="l">
              <a:lnSpc>
                <a:spcPct val="100000"/>
              </a:lnSpc>
              <a:spcBef>
                <a:spcPts val="500"/>
              </a:spcBef>
              <a:spcAft>
                <a:spcPts val="0"/>
              </a:spcAft>
              <a:buSzPts val="1400"/>
              <a:buNone/>
              <a:defRPr sz="1400"/>
            </a:lvl2pPr>
            <a:lvl3pPr marL="1371600" lvl="2" indent="-228600" algn="l">
              <a:lnSpc>
                <a:spcPct val="100000"/>
              </a:lnSpc>
              <a:spcBef>
                <a:spcPts val="500"/>
              </a:spcBef>
              <a:spcAft>
                <a:spcPts val="0"/>
              </a:spcAft>
              <a:buSzPts val="1400"/>
              <a:buNone/>
              <a:defRPr sz="1200"/>
            </a:lvl3pPr>
            <a:lvl4pPr marL="1828800" lvl="3" indent="-228600" algn="l">
              <a:lnSpc>
                <a:spcPct val="100000"/>
              </a:lnSpc>
              <a:spcBef>
                <a:spcPts val="500"/>
              </a:spcBef>
              <a:spcAft>
                <a:spcPts val="0"/>
              </a:spcAft>
              <a:buSzPts val="1400"/>
              <a:buNone/>
              <a:defRPr sz="1000"/>
            </a:lvl4pPr>
            <a:lvl5pPr marL="2286000" lvl="4" indent="-228600" algn="l">
              <a:lnSpc>
                <a:spcPct val="100000"/>
              </a:lnSpc>
              <a:spcBef>
                <a:spcPts val="500"/>
              </a:spcBef>
              <a:spcAft>
                <a:spcPts val="0"/>
              </a:spcAft>
              <a:buSzPts val="1400"/>
              <a:buNone/>
              <a:defRPr sz="1000"/>
            </a:lvl5pPr>
            <a:lvl6pPr marL="2743200" lvl="5" indent="-228600" algn="l">
              <a:lnSpc>
                <a:spcPct val="90000"/>
              </a:lnSpc>
              <a:spcBef>
                <a:spcPts val="500"/>
              </a:spcBef>
              <a:spcAft>
                <a:spcPts val="0"/>
              </a:spcAft>
              <a:buSzPts val="1800"/>
              <a:buNone/>
              <a:defRPr sz="1000"/>
            </a:lvl6pPr>
            <a:lvl7pPr marL="3200400" lvl="6" indent="-228600" algn="l">
              <a:lnSpc>
                <a:spcPct val="90000"/>
              </a:lnSpc>
              <a:spcBef>
                <a:spcPts val="500"/>
              </a:spcBef>
              <a:spcAft>
                <a:spcPts val="0"/>
              </a:spcAft>
              <a:buSzPts val="1800"/>
              <a:buNone/>
              <a:defRPr sz="1000"/>
            </a:lvl7pPr>
            <a:lvl8pPr marL="3657600" lvl="7" indent="-228600" algn="l">
              <a:lnSpc>
                <a:spcPct val="90000"/>
              </a:lnSpc>
              <a:spcBef>
                <a:spcPts val="500"/>
              </a:spcBef>
              <a:spcAft>
                <a:spcPts val="0"/>
              </a:spcAft>
              <a:buSzPts val="1800"/>
              <a:buNone/>
              <a:defRPr sz="1000"/>
            </a:lvl8pPr>
            <a:lvl9pPr marL="4114800" lvl="8" indent="-228600" algn="l">
              <a:lnSpc>
                <a:spcPct val="90000"/>
              </a:lnSpc>
              <a:spcBef>
                <a:spcPts val="500"/>
              </a:spcBef>
              <a:spcAft>
                <a:spcPts val="0"/>
              </a:spcAft>
              <a:buSzPts val="1800"/>
              <a:buNone/>
              <a:defRPr sz="1000"/>
            </a:lvl9pPr>
          </a:lstStyle>
          <a:p>
            <a:endParaRPr/>
          </a:p>
        </p:txBody>
      </p:sp>
      <p:sp>
        <p:nvSpPr>
          <p:cNvPr id="349" name="Google Shape;349;p6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350" name="Google Shape;350;p6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1" name="Google Shape;351;p64"/>
          <p:cNvCxnSpPr/>
          <p:nvPr/>
        </p:nvCxnSpPr>
        <p:spPr>
          <a:xfrm>
            <a:off x="457200" y="457200"/>
            <a:ext cx="3337560" cy="0"/>
          </a:xfrm>
          <a:prstGeom prst="straightConnector1">
            <a:avLst/>
          </a:prstGeom>
          <a:noFill/>
          <a:ln w="19050" cap="flat" cmpd="sng">
            <a:solidFill>
              <a:srgbClr val="00205C"/>
            </a:solidFill>
            <a:prstDash val="solid"/>
            <a:round/>
            <a:headEnd type="none" w="sm" len="sm"/>
            <a:tailEnd type="none" w="sm" len="sm"/>
          </a:ln>
        </p:spPr>
      </p:cxnSp>
      <p:pic>
        <p:nvPicPr>
          <p:cNvPr id="352" name="Google Shape;352;p64"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53" name="Google Shape;353;p64"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 Callout">
  <p:cSld name="Title and Content + Callout">
    <p:spTree>
      <p:nvGrpSpPr>
        <p:cNvPr id="1" name="Shape 354"/>
        <p:cNvGrpSpPr/>
        <p:nvPr/>
      </p:nvGrpSpPr>
      <p:grpSpPr>
        <a:xfrm>
          <a:off x="0" y="0"/>
          <a:ext cx="0" cy="0"/>
          <a:chOff x="0" y="0"/>
          <a:chExt cx="0" cy="0"/>
        </a:xfrm>
      </p:grpSpPr>
      <p:sp>
        <p:nvSpPr>
          <p:cNvPr id="355" name="Google Shape;355;p99"/>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99"/>
          <p:cNvSpPr txBox="1">
            <a:spLocks noGrp="1"/>
          </p:cNvSpPr>
          <p:nvPr>
            <p:ph type="body" idx="1"/>
          </p:nvPr>
        </p:nvSpPr>
        <p:spPr>
          <a:xfrm>
            <a:off x="457200" y="1825625"/>
            <a:ext cx="7467600" cy="388429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9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8" name="Google Shape;358;p99"/>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359" name="Google Shape;359;p99"/>
          <p:cNvSpPr txBox="1">
            <a:spLocks noGrp="1"/>
          </p:cNvSpPr>
          <p:nvPr>
            <p:ph type="body" idx="2"/>
          </p:nvPr>
        </p:nvSpPr>
        <p:spPr>
          <a:xfrm>
            <a:off x="8077200" y="1828801"/>
            <a:ext cx="3657600" cy="4343400"/>
          </a:xfrm>
          <a:prstGeom prst="rect">
            <a:avLst/>
          </a:prstGeom>
          <a:solidFill>
            <a:srgbClr val="DDEFF9"/>
          </a:solidFill>
          <a:ln>
            <a:noFill/>
          </a:ln>
        </p:spPr>
        <p:txBody>
          <a:bodyPr spcFirstLastPara="1" wrap="square" lIns="182875" tIns="182875" rIns="182875" bIns="182875" anchor="t" anchorCtr="0">
            <a:normAutofit/>
          </a:bodyPr>
          <a:lstStyle>
            <a:lvl1pPr marL="457200" lvl="0" indent="-228600" algn="l">
              <a:lnSpc>
                <a:spcPct val="100000"/>
              </a:lnSpc>
              <a:spcBef>
                <a:spcPts val="1000"/>
              </a:spcBef>
              <a:spcAft>
                <a:spcPts val="0"/>
              </a:spcAft>
              <a:buClr>
                <a:srgbClr val="00205C"/>
              </a:buClr>
              <a:buSzPts val="2000"/>
              <a:buNone/>
              <a:defRPr sz="2000">
                <a:solidFill>
                  <a:srgbClr val="00205C"/>
                </a:solidFill>
              </a:defRPr>
            </a:lvl1pPr>
            <a:lvl2pPr marL="914400" lvl="1" indent="-228600" algn="l">
              <a:lnSpc>
                <a:spcPct val="100000"/>
              </a:lnSpc>
              <a:spcBef>
                <a:spcPts val="500"/>
              </a:spcBef>
              <a:spcAft>
                <a:spcPts val="0"/>
              </a:spcAft>
              <a:buClr>
                <a:srgbClr val="00205C"/>
              </a:buClr>
              <a:buSzPts val="2000"/>
              <a:buNone/>
              <a:defRPr sz="2000">
                <a:solidFill>
                  <a:srgbClr val="00205C"/>
                </a:solidFill>
              </a:defRPr>
            </a:lvl2pPr>
            <a:lvl3pPr marL="1371600" lvl="2" indent="-228600" algn="l">
              <a:lnSpc>
                <a:spcPct val="100000"/>
              </a:lnSpc>
              <a:spcBef>
                <a:spcPts val="500"/>
              </a:spcBef>
              <a:spcAft>
                <a:spcPts val="0"/>
              </a:spcAft>
              <a:buClr>
                <a:srgbClr val="00205C"/>
              </a:buClr>
              <a:buSzPts val="2000"/>
              <a:buNone/>
              <a:defRPr sz="2000">
                <a:solidFill>
                  <a:srgbClr val="00205C"/>
                </a:solidFill>
              </a:defRPr>
            </a:lvl3pPr>
            <a:lvl4pPr marL="1828800" lvl="3" indent="-228600" algn="l">
              <a:lnSpc>
                <a:spcPct val="100000"/>
              </a:lnSpc>
              <a:spcBef>
                <a:spcPts val="500"/>
              </a:spcBef>
              <a:spcAft>
                <a:spcPts val="0"/>
              </a:spcAft>
              <a:buClr>
                <a:srgbClr val="00205C"/>
              </a:buClr>
              <a:buSzPts val="2000"/>
              <a:buNone/>
              <a:defRPr sz="2000">
                <a:solidFill>
                  <a:srgbClr val="00205C"/>
                </a:solidFill>
              </a:defRPr>
            </a:lvl4pPr>
            <a:lvl5pPr marL="2286000" lvl="4" indent="-228600" algn="l">
              <a:lnSpc>
                <a:spcPct val="100000"/>
              </a:lnSpc>
              <a:spcBef>
                <a:spcPts val="500"/>
              </a:spcBef>
              <a:spcAft>
                <a:spcPts val="0"/>
              </a:spcAft>
              <a:buClr>
                <a:srgbClr val="00205C"/>
              </a:buClr>
              <a:buSzPts val="2000"/>
              <a:buNone/>
              <a:defRPr sz="2000">
                <a:solidFill>
                  <a:srgbClr val="00205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0" name="Google Shape;360;p99"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61" name="Google Shape;361;p99"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wo columns long_lt blue">
  <p:cSld name="Title and Content Two columns long_lt blue">
    <p:spTree>
      <p:nvGrpSpPr>
        <p:cNvPr id="1" name="Shape 362"/>
        <p:cNvGrpSpPr/>
        <p:nvPr/>
      </p:nvGrpSpPr>
      <p:grpSpPr>
        <a:xfrm>
          <a:off x="0" y="0"/>
          <a:ext cx="0" cy="0"/>
          <a:chOff x="0" y="0"/>
          <a:chExt cx="0" cy="0"/>
        </a:xfrm>
      </p:grpSpPr>
      <p:sp>
        <p:nvSpPr>
          <p:cNvPr id="363" name="Google Shape;363;p100"/>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 name="Google Shape;364;p100"/>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p100"/>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 name="Google Shape;366;p10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7" name="Google Shape;367;p100"/>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8" name="Google Shape;368;p100"/>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369" name="Google Shape;369;p10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370" name="Google Shape;370;p100"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71" name="Google Shape;371;p100"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0_Section Header_photo">
  <p:cSld name="10_Section Header_photo">
    <p:bg>
      <p:bgPr>
        <a:solidFill>
          <a:srgbClr val="00205C"/>
        </a:solidFill>
        <a:effectLst/>
      </p:bgPr>
    </p:bg>
    <p:spTree>
      <p:nvGrpSpPr>
        <p:cNvPr id="1" name="Shape 372"/>
        <p:cNvGrpSpPr/>
        <p:nvPr/>
      </p:nvGrpSpPr>
      <p:grpSpPr>
        <a:xfrm>
          <a:off x="0" y="0"/>
          <a:ext cx="0" cy="0"/>
          <a:chOff x="0" y="0"/>
          <a:chExt cx="0" cy="0"/>
        </a:xfrm>
      </p:grpSpPr>
      <p:pic>
        <p:nvPicPr>
          <p:cNvPr id="373" name="Google Shape;373;p101"/>
          <p:cNvPicPr preferRelativeResize="0"/>
          <p:nvPr/>
        </p:nvPicPr>
        <p:blipFill rotWithShape="1">
          <a:blip r:embed="rId2">
            <a:alphaModFix/>
          </a:blip>
          <a:srcRect/>
          <a:stretch/>
        </p:blipFill>
        <p:spPr>
          <a:xfrm>
            <a:off x="7188" y="0"/>
            <a:ext cx="12191999" cy="6858000"/>
          </a:xfrm>
          <a:prstGeom prst="rect">
            <a:avLst/>
          </a:prstGeom>
          <a:noFill/>
          <a:ln>
            <a:noFill/>
          </a:ln>
        </p:spPr>
      </p:pic>
      <p:sp>
        <p:nvSpPr>
          <p:cNvPr id="374" name="Google Shape;374;p101"/>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10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76" name="Google Shape;376;p10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77" name="Google Shape;377;p101"/>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378" name="Google Shape;378;p101"/>
          <p:cNvPicPr preferRelativeResize="0"/>
          <p:nvPr/>
        </p:nvPicPr>
        <p:blipFill rotWithShape="1">
          <a:blip r:embed="rId3">
            <a:alphaModFix/>
          </a:blip>
          <a:srcRect/>
          <a:stretch/>
        </p:blipFill>
        <p:spPr>
          <a:xfrm>
            <a:off x="744393" y="5746305"/>
            <a:ext cx="2069383" cy="851788"/>
          </a:xfrm>
          <a:prstGeom prst="rect">
            <a:avLst/>
          </a:prstGeom>
          <a:noFill/>
          <a:ln>
            <a:noFill/>
          </a:ln>
        </p:spPr>
      </p:pic>
      <p:pic>
        <p:nvPicPr>
          <p:cNvPr id="379" name="Google Shape;379;p101"/>
          <p:cNvPicPr preferRelativeResize="0"/>
          <p:nvPr/>
        </p:nvPicPr>
        <p:blipFill rotWithShape="1">
          <a:blip r:embed="rId4">
            <a:alphaModFix/>
          </a:blip>
          <a:srcRect l="3587" r="1908" b="150"/>
          <a:stretch/>
        </p:blipFill>
        <p:spPr>
          <a:xfrm>
            <a:off x="2997366" y="5772228"/>
            <a:ext cx="834722" cy="804528"/>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0"/>
        <p:cNvGrpSpPr/>
        <p:nvPr/>
      </p:nvGrpSpPr>
      <p:grpSpPr>
        <a:xfrm>
          <a:off x="0" y="0"/>
          <a:ext cx="0" cy="0"/>
          <a:chOff x="0" y="0"/>
          <a:chExt cx="0" cy="0"/>
        </a:xfrm>
      </p:grpSpPr>
      <p:sp>
        <p:nvSpPr>
          <p:cNvPr id="381" name="Google Shape;381;p10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2" name="Google Shape;382;p10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383" name="Google Shape;383;p10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graphic" type="objTx">
  <p:cSld name="OBJECT_WITH_CAPTION_TEXT">
    <p:spTree>
      <p:nvGrpSpPr>
        <p:cNvPr id="1" name="Shape 384"/>
        <p:cNvGrpSpPr/>
        <p:nvPr/>
      </p:nvGrpSpPr>
      <p:grpSpPr>
        <a:xfrm>
          <a:off x="0" y="0"/>
          <a:ext cx="0" cy="0"/>
          <a:chOff x="0" y="0"/>
          <a:chExt cx="0" cy="0"/>
        </a:xfrm>
      </p:grpSpPr>
      <p:sp>
        <p:nvSpPr>
          <p:cNvPr id="385" name="Google Shape;385;p103"/>
          <p:cNvSpPr/>
          <p:nvPr/>
        </p:nvSpPr>
        <p:spPr>
          <a:xfrm>
            <a:off x="4259484" y="0"/>
            <a:ext cx="7932516" cy="6858000"/>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6" name="Google Shape;386;p103"/>
          <p:cNvSpPr txBox="1">
            <a:spLocks noGrp="1"/>
          </p:cNvSpPr>
          <p:nvPr>
            <p:ph type="title"/>
          </p:nvPr>
        </p:nvSpPr>
        <p:spPr>
          <a:xfrm>
            <a:off x="460435" y="685800"/>
            <a:ext cx="3335388" cy="8397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7" name="Google Shape;387;p103"/>
          <p:cNvSpPr txBox="1">
            <a:spLocks noGrp="1"/>
          </p:cNvSpPr>
          <p:nvPr>
            <p:ph type="body" idx="1"/>
          </p:nvPr>
        </p:nvSpPr>
        <p:spPr>
          <a:xfrm>
            <a:off x="5183188" y="987425"/>
            <a:ext cx="6172200" cy="4873625"/>
          </a:xfrm>
          <a:prstGeom prst="rect">
            <a:avLst/>
          </a:prstGeom>
          <a:noFill/>
          <a:ln>
            <a:noFill/>
          </a:ln>
        </p:spPr>
        <p:txBody>
          <a:bodyPr spcFirstLastPara="1" wrap="square" lIns="0" tIns="0" rIns="0" bIns="0" anchor="t" anchorCtr="0">
            <a:normAutofit/>
          </a:bodyPr>
          <a:lstStyle>
            <a:lvl1pPr marL="457200" lvl="0" indent="-431800" algn="l">
              <a:lnSpc>
                <a:spcPct val="100000"/>
              </a:lnSpc>
              <a:spcBef>
                <a:spcPts val="1000"/>
              </a:spcBef>
              <a:spcAft>
                <a:spcPts val="0"/>
              </a:spcAft>
              <a:buClr>
                <a:schemeClr val="dk1"/>
              </a:buClr>
              <a:buSzPts val="3200"/>
              <a:buChar char="•"/>
              <a:defRPr sz="3200"/>
            </a:lvl1pPr>
            <a:lvl2pPr marL="914400" lvl="1" indent="-406400" algn="l">
              <a:lnSpc>
                <a:spcPct val="100000"/>
              </a:lnSpc>
              <a:spcBef>
                <a:spcPts val="500"/>
              </a:spcBef>
              <a:spcAft>
                <a:spcPts val="0"/>
              </a:spcAft>
              <a:buClr>
                <a:schemeClr val="dk1"/>
              </a:buClr>
              <a:buSzPts val="2800"/>
              <a:buChar char="•"/>
              <a:defRPr sz="2800"/>
            </a:lvl2pPr>
            <a:lvl3pPr marL="1371600" lvl="2" indent="-381000" algn="l">
              <a:lnSpc>
                <a:spcPct val="100000"/>
              </a:lnSpc>
              <a:spcBef>
                <a:spcPts val="5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8" name="Google Shape;388;p103"/>
          <p:cNvSpPr txBox="1">
            <a:spLocks noGrp="1"/>
          </p:cNvSpPr>
          <p:nvPr>
            <p:ph type="body" idx="2"/>
          </p:nvPr>
        </p:nvSpPr>
        <p:spPr>
          <a:xfrm>
            <a:off x="457200" y="1828801"/>
            <a:ext cx="3335388" cy="395223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400"/>
              <a:buFont typeface="Calibri"/>
              <a:buNone/>
              <a:defRPr sz="14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89" name="Google Shape;389;p10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90" name="Google Shape;390;p10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91" name="Google Shape;391;p103"/>
          <p:cNvCxnSpPr/>
          <p:nvPr/>
        </p:nvCxnSpPr>
        <p:spPr>
          <a:xfrm>
            <a:off x="457200" y="457200"/>
            <a:ext cx="3338623" cy="0"/>
          </a:xfrm>
          <a:prstGeom prst="straightConnector1">
            <a:avLst/>
          </a:prstGeom>
          <a:noFill/>
          <a:ln w="19050" cap="flat" cmpd="sng">
            <a:solidFill>
              <a:srgbClr val="00205C"/>
            </a:solidFill>
            <a:prstDash val="solid"/>
            <a:miter lim="800000"/>
            <a:headEnd type="none" w="sm" len="sm"/>
            <a:tailEnd type="none" w="sm" len="sm"/>
          </a:ln>
        </p:spPr>
      </p:cxnSp>
      <p:pic>
        <p:nvPicPr>
          <p:cNvPr id="392" name="Google Shape;392;p103"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93" name="Google Shape;393;p103"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_light blue">
  <p:cSld name="Title and Content_light blue">
    <p:spTree>
      <p:nvGrpSpPr>
        <p:cNvPr id="1" name="Shape 394"/>
        <p:cNvGrpSpPr/>
        <p:nvPr/>
      </p:nvGrpSpPr>
      <p:grpSpPr>
        <a:xfrm>
          <a:off x="0" y="0"/>
          <a:ext cx="0" cy="0"/>
          <a:chOff x="0" y="0"/>
          <a:chExt cx="0" cy="0"/>
        </a:xfrm>
      </p:grpSpPr>
      <p:sp>
        <p:nvSpPr>
          <p:cNvPr id="395" name="Google Shape;395;p104"/>
          <p:cNvSpPr txBox="1">
            <a:spLocks noGrp="1"/>
          </p:cNvSpPr>
          <p:nvPr>
            <p:ph type="title"/>
          </p:nvPr>
        </p:nvSpPr>
        <p:spPr>
          <a:xfrm>
            <a:off x="457200" y="685800"/>
            <a:ext cx="45720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p104"/>
          <p:cNvSpPr txBox="1">
            <a:spLocks noGrp="1"/>
          </p:cNvSpPr>
          <p:nvPr>
            <p:ph type="body" idx="1"/>
          </p:nvPr>
        </p:nvSpPr>
        <p:spPr>
          <a:xfrm>
            <a:off x="457200" y="1825625"/>
            <a:ext cx="4572000" cy="388429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400"/>
              <a:buNone/>
              <a:defRPr/>
            </a:lvl1pPr>
            <a:lvl2pPr marL="914400" lvl="1" indent="-228600" algn="l">
              <a:lnSpc>
                <a:spcPct val="100000"/>
              </a:lnSpc>
              <a:spcBef>
                <a:spcPts val="0"/>
              </a:spcBef>
              <a:spcAft>
                <a:spcPts val="0"/>
              </a:spcAft>
              <a:buClr>
                <a:schemeClr val="dk1"/>
              </a:buClr>
              <a:buSzPts val="1400"/>
              <a:buNone/>
              <a:defRPr/>
            </a:lvl2pPr>
            <a:lvl3pPr marL="1371600" lvl="2" indent="-228600" algn="l">
              <a:lnSpc>
                <a:spcPct val="100000"/>
              </a:lnSpc>
              <a:spcBef>
                <a:spcPts val="0"/>
              </a:spcBef>
              <a:spcAft>
                <a:spcPts val="0"/>
              </a:spcAft>
              <a:buClr>
                <a:schemeClr val="dk1"/>
              </a:buClr>
              <a:buSzPts val="1400"/>
              <a:buNone/>
              <a:defRPr/>
            </a:lvl3pPr>
            <a:lvl4pPr marL="1828800" lvl="3" indent="-228600" algn="l">
              <a:lnSpc>
                <a:spcPct val="100000"/>
              </a:lnSpc>
              <a:spcBef>
                <a:spcPts val="0"/>
              </a:spcBef>
              <a:spcAft>
                <a:spcPts val="0"/>
              </a:spcAft>
              <a:buClr>
                <a:schemeClr val="dk1"/>
              </a:buClr>
              <a:buSzPts val="1400"/>
              <a:buNone/>
              <a:defRPr/>
            </a:lvl4pPr>
            <a:lvl5pPr marL="2286000" lvl="4" indent="-228600" algn="l">
              <a:lnSpc>
                <a:spcPct val="100000"/>
              </a:lnSpc>
              <a:spcBef>
                <a:spcPts val="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p10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98" name="Google Shape;398;p10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399" name="Google Shape;399;p104"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400" name="Google Shape;400;p104"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7"/>
        <p:cNvGrpSpPr/>
        <p:nvPr/>
      </p:nvGrpSpPr>
      <p:grpSpPr>
        <a:xfrm>
          <a:off x="0" y="0"/>
          <a:ext cx="0" cy="0"/>
          <a:chOff x="0" y="0"/>
          <a:chExt cx="0" cy="0"/>
        </a:xfrm>
      </p:grpSpPr>
      <p:sp>
        <p:nvSpPr>
          <p:cNvPr id="48" name="Google Shape;48;p59"/>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9"/>
          <p:cNvSpPr txBox="1">
            <a:spLocks noGrp="1"/>
          </p:cNvSpPr>
          <p:nvPr>
            <p:ph type="body" idx="1"/>
          </p:nvPr>
        </p:nvSpPr>
        <p:spPr>
          <a:xfrm>
            <a:off x="457200" y="1825625"/>
            <a:ext cx="11277600" cy="388429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 name="Google Shape;52;p59"/>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3" name="Google Shape;53;p59"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54" name="Google Shape;54;p59"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wo columns long">
  <p:cSld name="Title and Content Two columns long">
    <p:spTree>
      <p:nvGrpSpPr>
        <p:cNvPr id="1" name="Shape 401"/>
        <p:cNvGrpSpPr/>
        <p:nvPr/>
      </p:nvGrpSpPr>
      <p:grpSpPr>
        <a:xfrm>
          <a:off x="0" y="0"/>
          <a:ext cx="0" cy="0"/>
          <a:chOff x="0" y="0"/>
          <a:chExt cx="0" cy="0"/>
        </a:xfrm>
      </p:grpSpPr>
      <p:sp>
        <p:nvSpPr>
          <p:cNvPr id="402" name="Google Shape;402;p105"/>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 name="Google Shape;403;p105"/>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4" name="Google Shape;404;p105"/>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5" name="Google Shape;405;p10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06" name="Google Shape;406;p105"/>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7" name="Google Shape;407;p105"/>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408" name="Google Shape;408;p10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Title and Content Two columns long_lt blue">
  <p:cSld name="1_Title and Content Two columns long_lt blue">
    <p:bg>
      <p:bgPr>
        <a:solidFill>
          <a:schemeClr val="lt1"/>
        </a:solidFill>
        <a:effectLst/>
      </p:bgPr>
    </p:bg>
    <p:spTree>
      <p:nvGrpSpPr>
        <p:cNvPr id="1" name="Shape 409"/>
        <p:cNvGrpSpPr/>
        <p:nvPr/>
      </p:nvGrpSpPr>
      <p:grpSpPr>
        <a:xfrm>
          <a:off x="0" y="0"/>
          <a:ext cx="0" cy="0"/>
          <a:chOff x="0" y="0"/>
          <a:chExt cx="0" cy="0"/>
        </a:xfrm>
      </p:grpSpPr>
      <p:sp>
        <p:nvSpPr>
          <p:cNvPr id="410" name="Google Shape;410;p106"/>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 name="Google Shape;411;p106"/>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SzPts val="1400"/>
              <a:buChar char="•"/>
              <a:defRPr/>
            </a:lvl1pPr>
            <a:lvl2pPr marL="914400" lvl="1" indent="-317500" algn="l">
              <a:lnSpc>
                <a:spcPct val="100000"/>
              </a:lnSpc>
              <a:spcBef>
                <a:spcPts val="500"/>
              </a:spcBef>
              <a:spcAft>
                <a:spcPts val="0"/>
              </a:spcAft>
              <a:buSzPts val="1400"/>
              <a:buChar char="•"/>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12" name="Google Shape;412;p106"/>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SzPts val="1400"/>
              <a:buChar char="•"/>
              <a:defRPr/>
            </a:lvl1pPr>
            <a:lvl2pPr marL="914400" lvl="1" indent="-317500" algn="l">
              <a:lnSpc>
                <a:spcPct val="100000"/>
              </a:lnSpc>
              <a:spcBef>
                <a:spcPts val="500"/>
              </a:spcBef>
              <a:spcAft>
                <a:spcPts val="0"/>
              </a:spcAft>
              <a:buSzPts val="1400"/>
              <a:buChar char="•"/>
              <a:defRPr/>
            </a:lvl2pPr>
            <a:lvl3pPr marL="1371600" lvl="2" indent="-317500" algn="l">
              <a:lnSpc>
                <a:spcPct val="100000"/>
              </a:lnSpc>
              <a:spcBef>
                <a:spcPts val="500"/>
              </a:spcBef>
              <a:spcAft>
                <a:spcPts val="0"/>
              </a:spcAft>
              <a:buSzPts val="1400"/>
              <a:buChar char="•"/>
              <a:defRPr/>
            </a:lvl3pPr>
            <a:lvl4pPr marL="1828800" lvl="3" indent="-317500" algn="l">
              <a:lnSpc>
                <a:spcPct val="100000"/>
              </a:lnSpc>
              <a:spcBef>
                <a:spcPts val="500"/>
              </a:spcBef>
              <a:spcAft>
                <a:spcPts val="0"/>
              </a:spcAft>
              <a:buSzPts val="1400"/>
              <a:buChar char="•"/>
              <a:defRPr/>
            </a:lvl4pPr>
            <a:lvl5pPr marL="2286000" lvl="4" indent="-317500" algn="l">
              <a:lnSpc>
                <a:spcPct val="100000"/>
              </a:lnSpc>
              <a:spcBef>
                <a:spcPts val="500"/>
              </a:spcBef>
              <a:spcAft>
                <a:spcPts val="0"/>
              </a:spcAft>
              <a:buSzPts val="14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13" name="Google Shape;413;p10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414" name="Google Shape;414;p10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5" name="Google Shape;415;p106"/>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400"/>
              <a:buNone/>
              <a:defRPr sz="1800" b="1">
                <a:solidFill>
                  <a:srgbClr val="00205C"/>
                </a:solidFill>
              </a:defRPr>
            </a:lvl1pPr>
            <a:lvl2pPr marL="914400" lvl="1" indent="-228600" algn="l">
              <a:lnSpc>
                <a:spcPct val="100000"/>
              </a:lnSpc>
              <a:spcBef>
                <a:spcPts val="500"/>
              </a:spcBef>
              <a:spcAft>
                <a:spcPts val="0"/>
              </a:spcAft>
              <a:buSzPts val="1400"/>
              <a:buNone/>
              <a:defRPr sz="2000" b="1"/>
            </a:lvl2pPr>
            <a:lvl3pPr marL="1371600" lvl="2" indent="-228600" algn="l">
              <a:lnSpc>
                <a:spcPct val="100000"/>
              </a:lnSpc>
              <a:spcBef>
                <a:spcPts val="500"/>
              </a:spcBef>
              <a:spcAft>
                <a:spcPts val="0"/>
              </a:spcAft>
              <a:buSzPts val="1400"/>
              <a:buNone/>
              <a:defRPr sz="1800" b="1"/>
            </a:lvl3pPr>
            <a:lvl4pPr marL="1828800" lvl="3" indent="-228600" algn="l">
              <a:lnSpc>
                <a:spcPct val="100000"/>
              </a:lnSpc>
              <a:spcBef>
                <a:spcPts val="500"/>
              </a:spcBef>
              <a:spcAft>
                <a:spcPts val="0"/>
              </a:spcAft>
              <a:buSzPts val="1400"/>
              <a:buNone/>
              <a:defRPr sz="1600" b="1"/>
            </a:lvl4pPr>
            <a:lvl5pPr marL="2286000" lvl="4" indent="-228600" algn="l">
              <a:lnSpc>
                <a:spcPct val="100000"/>
              </a:lnSpc>
              <a:spcBef>
                <a:spcPts val="50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416" name="Google Shape;416;p106"/>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400"/>
              <a:buNone/>
              <a:defRPr sz="1800" b="1">
                <a:solidFill>
                  <a:srgbClr val="00205C"/>
                </a:solidFill>
              </a:defRPr>
            </a:lvl1pPr>
            <a:lvl2pPr marL="914400" lvl="1" indent="-228600" algn="l">
              <a:lnSpc>
                <a:spcPct val="100000"/>
              </a:lnSpc>
              <a:spcBef>
                <a:spcPts val="500"/>
              </a:spcBef>
              <a:spcAft>
                <a:spcPts val="0"/>
              </a:spcAft>
              <a:buSzPts val="1400"/>
              <a:buNone/>
              <a:defRPr sz="2000" b="1"/>
            </a:lvl2pPr>
            <a:lvl3pPr marL="1371600" lvl="2" indent="-228600" algn="l">
              <a:lnSpc>
                <a:spcPct val="100000"/>
              </a:lnSpc>
              <a:spcBef>
                <a:spcPts val="500"/>
              </a:spcBef>
              <a:spcAft>
                <a:spcPts val="0"/>
              </a:spcAft>
              <a:buSzPts val="1400"/>
              <a:buNone/>
              <a:defRPr sz="1800" b="1"/>
            </a:lvl3pPr>
            <a:lvl4pPr marL="1828800" lvl="3" indent="-228600" algn="l">
              <a:lnSpc>
                <a:spcPct val="100000"/>
              </a:lnSpc>
              <a:spcBef>
                <a:spcPts val="500"/>
              </a:spcBef>
              <a:spcAft>
                <a:spcPts val="0"/>
              </a:spcAft>
              <a:buSzPts val="1400"/>
              <a:buNone/>
              <a:defRPr sz="1600" b="1"/>
            </a:lvl4pPr>
            <a:lvl5pPr marL="2286000" lvl="4" indent="-228600" algn="l">
              <a:lnSpc>
                <a:spcPct val="100000"/>
              </a:lnSpc>
              <a:spcBef>
                <a:spcPts val="500"/>
              </a:spcBef>
              <a:spcAft>
                <a:spcPts val="0"/>
              </a:spcAft>
              <a:buSzPts val="1400"/>
              <a:buNone/>
              <a:defRPr sz="1600" b="1"/>
            </a:lvl5pPr>
            <a:lvl6pPr marL="2743200" lvl="5" indent="-228600" algn="l">
              <a:lnSpc>
                <a:spcPct val="90000"/>
              </a:lnSpc>
              <a:spcBef>
                <a:spcPts val="5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cxnSp>
        <p:nvCxnSpPr>
          <p:cNvPr id="417" name="Google Shape;417;p106"/>
          <p:cNvCxnSpPr/>
          <p:nvPr/>
        </p:nvCxnSpPr>
        <p:spPr>
          <a:xfrm>
            <a:off x="457200" y="457200"/>
            <a:ext cx="11277600" cy="0"/>
          </a:xfrm>
          <a:prstGeom prst="straightConnector1">
            <a:avLst/>
          </a:prstGeom>
          <a:noFill/>
          <a:ln w="19050" cap="flat" cmpd="sng">
            <a:solidFill>
              <a:srgbClr val="00205C"/>
            </a:solidFill>
            <a:prstDash val="solid"/>
            <a:round/>
            <a:headEnd type="none" w="sm" len="sm"/>
            <a:tailEnd type="none" w="sm" len="sm"/>
          </a:ln>
        </p:spPr>
      </p:cxnSp>
      <p:pic>
        <p:nvPicPr>
          <p:cNvPr id="418" name="Google Shape;418;p106"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419" name="Google Shape;419;p106"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_light blue background" type="title">
  <p:cSld name="TITLE">
    <p:spTree>
      <p:nvGrpSpPr>
        <p:cNvPr id="1" name="Shape 420"/>
        <p:cNvGrpSpPr/>
        <p:nvPr/>
      </p:nvGrpSpPr>
      <p:grpSpPr>
        <a:xfrm>
          <a:off x="0" y="0"/>
          <a:ext cx="0" cy="0"/>
          <a:chOff x="0" y="0"/>
          <a:chExt cx="0" cy="0"/>
        </a:xfrm>
      </p:grpSpPr>
      <p:sp>
        <p:nvSpPr>
          <p:cNvPr id="421" name="Google Shape;421;p107"/>
          <p:cNvSpPr/>
          <p:nvPr/>
        </p:nvSpPr>
        <p:spPr>
          <a:xfrm>
            <a:off x="0" y="0"/>
            <a:ext cx="12192000" cy="5347504"/>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 name="Google Shape;422;p107"/>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800"/>
              <a:buFont typeface="Calibri"/>
              <a:buNone/>
              <a:defRPr sz="48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3" name="Google Shape;423;p107"/>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rgbClr val="00205C"/>
              </a:buClr>
              <a:buSzPts val="2400"/>
              <a:buNone/>
              <a:defRPr sz="2400">
                <a:solidFill>
                  <a:srgbClr val="00205C"/>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24" name="Google Shape;424;p107"/>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425" name="Google Shape;425;p107"/>
          <p:cNvPicPr preferRelativeResize="0"/>
          <p:nvPr/>
        </p:nvPicPr>
        <p:blipFill rotWithShape="1">
          <a:blip r:embed="rId2">
            <a:alphaModFix/>
          </a:blip>
          <a:srcRect/>
          <a:stretch/>
        </p:blipFill>
        <p:spPr>
          <a:xfrm>
            <a:off x="457202" y="5852984"/>
            <a:ext cx="2314637" cy="70473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Three columns">
  <p:cSld name="Title and Content Three columns">
    <p:spTree>
      <p:nvGrpSpPr>
        <p:cNvPr id="1" name="Shape 426"/>
        <p:cNvGrpSpPr/>
        <p:nvPr/>
      </p:nvGrpSpPr>
      <p:grpSpPr>
        <a:xfrm>
          <a:off x="0" y="0"/>
          <a:ext cx="0" cy="0"/>
          <a:chOff x="0" y="0"/>
          <a:chExt cx="0" cy="0"/>
        </a:xfrm>
      </p:grpSpPr>
      <p:sp>
        <p:nvSpPr>
          <p:cNvPr id="427" name="Google Shape;427;p108"/>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8" name="Google Shape;428;p108"/>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 name="Google Shape;429;p10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0" name="Google Shape;430;p10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31" name="Google Shape;431;p108"/>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432" name="Google Shape;432;p10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433" name="Google Shape;433;p108"/>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4" name="Google Shape;434;p108"/>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5" name="Google Shape;435;p108"/>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 name="Google Shape;436;p108"/>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437" name="Google Shape;437;p108"/>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6_Section Header_photo">
  <p:cSld name="6_Section Header_photo">
    <p:bg>
      <p:bgPr>
        <a:solidFill>
          <a:srgbClr val="00205C"/>
        </a:solidFill>
        <a:effectLst/>
      </p:bgPr>
    </p:bg>
    <p:spTree>
      <p:nvGrpSpPr>
        <p:cNvPr id="1" name="Shape 438"/>
        <p:cNvGrpSpPr/>
        <p:nvPr/>
      </p:nvGrpSpPr>
      <p:grpSpPr>
        <a:xfrm>
          <a:off x="0" y="0"/>
          <a:ext cx="0" cy="0"/>
          <a:chOff x="0" y="0"/>
          <a:chExt cx="0" cy="0"/>
        </a:xfrm>
      </p:grpSpPr>
      <p:pic>
        <p:nvPicPr>
          <p:cNvPr id="439" name="Google Shape;439;p109"/>
          <p:cNvPicPr preferRelativeResize="0"/>
          <p:nvPr/>
        </p:nvPicPr>
        <p:blipFill rotWithShape="1">
          <a:blip r:embed="rId2">
            <a:alphaModFix/>
          </a:blip>
          <a:srcRect/>
          <a:stretch/>
        </p:blipFill>
        <p:spPr>
          <a:xfrm>
            <a:off x="0" y="0"/>
            <a:ext cx="12192000" cy="6900530"/>
          </a:xfrm>
          <a:prstGeom prst="rect">
            <a:avLst/>
          </a:prstGeom>
          <a:noFill/>
          <a:ln>
            <a:noFill/>
          </a:ln>
        </p:spPr>
      </p:pic>
      <p:sp>
        <p:nvSpPr>
          <p:cNvPr id="440" name="Google Shape;440;p109"/>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1" name="Google Shape;441;p10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42" name="Google Shape;442;p10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43" name="Google Shape;443;p109"/>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44" name="Google Shape;444;p109"/>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End page_navy background">
  <p:cSld name="End page_navy background">
    <p:bg>
      <p:bgPr>
        <a:solidFill>
          <a:srgbClr val="00205C"/>
        </a:solidFill>
        <a:effectLst/>
      </p:bgPr>
    </p:bg>
    <p:spTree>
      <p:nvGrpSpPr>
        <p:cNvPr id="1" name="Shape 445"/>
        <p:cNvGrpSpPr/>
        <p:nvPr/>
      </p:nvGrpSpPr>
      <p:grpSpPr>
        <a:xfrm>
          <a:off x="0" y="0"/>
          <a:ext cx="0" cy="0"/>
          <a:chOff x="0" y="0"/>
          <a:chExt cx="0" cy="0"/>
        </a:xfrm>
      </p:grpSpPr>
      <p:sp>
        <p:nvSpPr>
          <p:cNvPr id="446" name="Google Shape;446;p110"/>
          <p:cNvSpPr txBox="1">
            <a:spLocks noGrp="1"/>
          </p:cNvSpPr>
          <p:nvPr>
            <p:ph type="ctrTitle"/>
          </p:nvPr>
        </p:nvSpPr>
        <p:spPr>
          <a:xfrm>
            <a:off x="457200" y="1828800"/>
            <a:ext cx="5638800" cy="13254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800"/>
              <a:buFont typeface="Calibri"/>
              <a:buNone/>
              <a:defRPr sz="4800">
                <a:solidFill>
                  <a:srgbClr val="009A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7" name="Google Shape;447;p110"/>
          <p:cNvSpPr txBox="1">
            <a:spLocks noGrp="1"/>
          </p:cNvSpPr>
          <p:nvPr>
            <p:ph type="subTitle" idx="1"/>
          </p:nvPr>
        </p:nvSpPr>
        <p:spPr>
          <a:xfrm>
            <a:off x="457200" y="34290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1600"/>
              <a:buNone/>
              <a:defRPr sz="16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48" name="Google Shape;448;p110"/>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49" name="Google Shape;449;p110"/>
          <p:cNvPicPr preferRelativeResize="0"/>
          <p:nvPr/>
        </p:nvPicPr>
        <p:blipFill rotWithShape="1">
          <a:blip r:embed="rId2">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_navy background">
  <p:cSld name="Title Slide_navy background">
    <p:bg>
      <p:bgPr>
        <a:solidFill>
          <a:srgbClr val="00205C"/>
        </a:solidFill>
        <a:effectLst/>
      </p:bgPr>
    </p:bg>
    <p:spTree>
      <p:nvGrpSpPr>
        <p:cNvPr id="1" name="Shape 450"/>
        <p:cNvGrpSpPr/>
        <p:nvPr/>
      </p:nvGrpSpPr>
      <p:grpSpPr>
        <a:xfrm>
          <a:off x="0" y="0"/>
          <a:ext cx="0" cy="0"/>
          <a:chOff x="0" y="0"/>
          <a:chExt cx="0" cy="0"/>
        </a:xfrm>
      </p:grpSpPr>
      <p:sp>
        <p:nvSpPr>
          <p:cNvPr id="451" name="Google Shape;451;p111"/>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2" name="Google Shape;452;p111"/>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53" name="Google Shape;453;p111"/>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54" name="Google Shape;454;p111"/>
          <p:cNvPicPr preferRelativeResize="0"/>
          <p:nvPr/>
        </p:nvPicPr>
        <p:blipFill rotWithShape="1">
          <a:blip r:embed="rId2">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_navy with pattern background">
  <p:cSld name="Title Slide_navy with pattern background">
    <p:bg>
      <p:bgPr>
        <a:solidFill>
          <a:srgbClr val="00205C"/>
        </a:solidFill>
        <a:effectLst/>
      </p:bgPr>
    </p:bg>
    <p:spTree>
      <p:nvGrpSpPr>
        <p:cNvPr id="1" name="Shape 455"/>
        <p:cNvGrpSpPr/>
        <p:nvPr/>
      </p:nvGrpSpPr>
      <p:grpSpPr>
        <a:xfrm>
          <a:off x="0" y="0"/>
          <a:ext cx="0" cy="0"/>
          <a:chOff x="0" y="0"/>
          <a:chExt cx="0" cy="0"/>
        </a:xfrm>
      </p:grpSpPr>
      <p:pic>
        <p:nvPicPr>
          <p:cNvPr id="456" name="Google Shape;456;p112"/>
          <p:cNvPicPr preferRelativeResize="0"/>
          <p:nvPr/>
        </p:nvPicPr>
        <p:blipFill rotWithShape="1">
          <a:blip r:embed="rId2">
            <a:alphaModFix amt="52000"/>
          </a:blip>
          <a:srcRect/>
          <a:stretch/>
        </p:blipFill>
        <p:spPr>
          <a:xfrm>
            <a:off x="0" y="63736"/>
            <a:ext cx="12192000" cy="6730528"/>
          </a:xfrm>
          <a:prstGeom prst="rect">
            <a:avLst/>
          </a:prstGeom>
          <a:solidFill>
            <a:srgbClr val="00208A">
              <a:alpha val="0"/>
            </a:srgbClr>
          </a:solidFill>
          <a:ln>
            <a:noFill/>
          </a:ln>
        </p:spPr>
      </p:pic>
      <p:sp>
        <p:nvSpPr>
          <p:cNvPr id="457" name="Google Shape;457;p112"/>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8" name="Google Shape;458;p112"/>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59" name="Google Shape;459;p112"/>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60" name="Google Shape;460;p112"/>
          <p:cNvPicPr preferRelativeResize="0"/>
          <p:nvPr/>
        </p:nvPicPr>
        <p:blipFill rotWithShape="1">
          <a:blip r:embed="rId3">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_navy + blue logo">
  <p:cSld name="Title Slide_navy + blue logo">
    <p:bg>
      <p:bgPr>
        <a:solidFill>
          <a:srgbClr val="00205C"/>
        </a:solidFill>
        <a:effectLst/>
      </p:bgPr>
    </p:bg>
    <p:spTree>
      <p:nvGrpSpPr>
        <p:cNvPr id="1" name="Shape 461"/>
        <p:cNvGrpSpPr/>
        <p:nvPr/>
      </p:nvGrpSpPr>
      <p:grpSpPr>
        <a:xfrm>
          <a:off x="0" y="0"/>
          <a:ext cx="0" cy="0"/>
          <a:chOff x="0" y="0"/>
          <a:chExt cx="0" cy="0"/>
        </a:xfrm>
      </p:grpSpPr>
      <p:sp>
        <p:nvSpPr>
          <p:cNvPr id="462" name="Google Shape;462;p113"/>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113"/>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64" name="Google Shape;464;p113"/>
          <p:cNvCxnSpPr/>
          <p:nvPr/>
        </p:nvCxnSpPr>
        <p:spPr>
          <a:xfrm>
            <a:off x="457200" y="457200"/>
            <a:ext cx="11277600" cy="0"/>
          </a:xfrm>
          <a:prstGeom prst="straightConnector1">
            <a:avLst/>
          </a:prstGeom>
          <a:noFill/>
          <a:ln w="19050" cap="flat" cmpd="sng">
            <a:solidFill>
              <a:srgbClr val="009ADE"/>
            </a:solidFill>
            <a:prstDash val="solid"/>
            <a:miter lim="800000"/>
            <a:headEnd type="none" w="sm" len="sm"/>
            <a:tailEnd type="none" w="sm" len="sm"/>
          </a:ln>
        </p:spPr>
      </p:cxnSp>
      <p:pic>
        <p:nvPicPr>
          <p:cNvPr id="465" name="Google Shape;465;p113"/>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_navy+blue">
  <p:cSld name="Section Header_navy+blue">
    <p:bg>
      <p:bgPr>
        <a:solidFill>
          <a:srgbClr val="00205C"/>
        </a:solidFill>
        <a:effectLst/>
      </p:bgPr>
    </p:bg>
    <p:spTree>
      <p:nvGrpSpPr>
        <p:cNvPr id="1" name="Shape 466"/>
        <p:cNvGrpSpPr/>
        <p:nvPr/>
      </p:nvGrpSpPr>
      <p:grpSpPr>
        <a:xfrm>
          <a:off x="0" y="0"/>
          <a:ext cx="0" cy="0"/>
          <a:chOff x="0" y="0"/>
          <a:chExt cx="0" cy="0"/>
        </a:xfrm>
      </p:grpSpPr>
      <p:sp>
        <p:nvSpPr>
          <p:cNvPr id="467" name="Google Shape;467;p114"/>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200"/>
              <a:buFont typeface="Calibri"/>
              <a:buNone/>
              <a:defRPr sz="4200">
                <a:solidFill>
                  <a:srgbClr val="009A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8" name="Google Shape;468;p11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69" name="Google Shape;469;p11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70" name="Google Shape;470;p114"/>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71" name="Google Shape;471;p114"/>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205C"/>
        </a:solidFill>
        <a:effectLst/>
      </p:bgPr>
    </p:bg>
    <p:spTree>
      <p:nvGrpSpPr>
        <p:cNvPr id="1" name="Shape 55"/>
        <p:cNvGrpSpPr/>
        <p:nvPr/>
      </p:nvGrpSpPr>
      <p:grpSpPr>
        <a:xfrm>
          <a:off x="0" y="0"/>
          <a:ext cx="0" cy="0"/>
          <a:chOff x="0" y="0"/>
          <a:chExt cx="0" cy="0"/>
        </a:xfrm>
      </p:grpSpPr>
      <p:sp>
        <p:nvSpPr>
          <p:cNvPr id="56" name="Google Shape;56;p60"/>
          <p:cNvSpPr txBox="1">
            <a:spLocks noGrp="1"/>
          </p:cNvSpPr>
          <p:nvPr>
            <p:ph type="title"/>
          </p:nvPr>
        </p:nvSpPr>
        <p:spPr>
          <a:xfrm>
            <a:off x="457200" y="1846372"/>
            <a:ext cx="9700351"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000"/>
              <a:buFont typeface="Calibri"/>
              <a:buNone/>
              <a:defRPr sz="40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6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6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9" name="Google Shape;59;p60"/>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60" name="Google Shape;60;p60"/>
          <p:cNvSpPr txBox="1">
            <a:spLocks noGrp="1"/>
          </p:cNvSpPr>
          <p:nvPr>
            <p:ph type="body" idx="1"/>
          </p:nvPr>
        </p:nvSpPr>
        <p:spPr>
          <a:xfrm>
            <a:off x="457200" y="4734772"/>
            <a:ext cx="9700351" cy="7604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lt1"/>
              </a:buClr>
              <a:buSzPts val="1400"/>
              <a:buNone/>
              <a:defRPr b="1" i="0">
                <a:solidFill>
                  <a:schemeClr val="lt1"/>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 name="Google Shape;61;p60"/>
          <p:cNvPicPr preferRelativeResize="0"/>
          <p:nvPr/>
        </p:nvPicPr>
        <p:blipFill rotWithShape="1">
          <a:blip r:embed="rId2">
            <a:alphaModFix/>
          </a:blip>
          <a:srcRect/>
          <a:stretch/>
        </p:blipFill>
        <p:spPr>
          <a:xfrm>
            <a:off x="744393" y="5746305"/>
            <a:ext cx="2069383" cy="851788"/>
          </a:xfrm>
          <a:prstGeom prst="rect">
            <a:avLst/>
          </a:prstGeom>
          <a:noFill/>
          <a:ln>
            <a:noFill/>
          </a:ln>
        </p:spPr>
      </p:pic>
      <p:pic>
        <p:nvPicPr>
          <p:cNvPr id="62" name="Google Shape;62;p60"/>
          <p:cNvPicPr preferRelativeResize="0"/>
          <p:nvPr/>
        </p:nvPicPr>
        <p:blipFill rotWithShape="1">
          <a:blip r:embed="rId3">
            <a:alphaModFix/>
          </a:blip>
          <a:srcRect l="3588" r="1908" b="150"/>
          <a:stretch/>
        </p:blipFill>
        <p:spPr>
          <a:xfrm>
            <a:off x="2997366" y="5769935"/>
            <a:ext cx="834722" cy="804528"/>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_navy">
  <p:cSld name="Section Header_navy">
    <p:bg>
      <p:bgPr>
        <a:solidFill>
          <a:srgbClr val="00205C"/>
        </a:solidFill>
        <a:effectLst/>
      </p:bgPr>
    </p:bg>
    <p:spTree>
      <p:nvGrpSpPr>
        <p:cNvPr id="1" name="Shape 472"/>
        <p:cNvGrpSpPr/>
        <p:nvPr/>
      </p:nvGrpSpPr>
      <p:grpSpPr>
        <a:xfrm>
          <a:off x="0" y="0"/>
          <a:ext cx="0" cy="0"/>
          <a:chOff x="0" y="0"/>
          <a:chExt cx="0" cy="0"/>
        </a:xfrm>
      </p:grpSpPr>
      <p:sp>
        <p:nvSpPr>
          <p:cNvPr id="473" name="Google Shape;473;p115"/>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200"/>
              <a:buFont typeface="Calibri"/>
              <a:buNone/>
              <a:defRPr sz="4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4" name="Google Shape;474;p11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75" name="Google Shape;475;p11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76" name="Google Shape;476;p115"/>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77" name="Google Shape;477;p115"/>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_navy with bullets">
  <p:cSld name="Section Header_navy with bullets">
    <p:bg>
      <p:bgPr>
        <a:solidFill>
          <a:srgbClr val="00205C"/>
        </a:solidFill>
        <a:effectLst/>
      </p:bgPr>
    </p:bg>
    <p:spTree>
      <p:nvGrpSpPr>
        <p:cNvPr id="1" name="Shape 478"/>
        <p:cNvGrpSpPr/>
        <p:nvPr/>
      </p:nvGrpSpPr>
      <p:grpSpPr>
        <a:xfrm>
          <a:off x="0" y="0"/>
          <a:ext cx="0" cy="0"/>
          <a:chOff x="0" y="0"/>
          <a:chExt cx="0" cy="0"/>
        </a:xfrm>
      </p:grpSpPr>
      <p:sp>
        <p:nvSpPr>
          <p:cNvPr id="479" name="Google Shape;479;p116"/>
          <p:cNvSpPr txBox="1">
            <a:spLocks noGrp="1"/>
          </p:cNvSpPr>
          <p:nvPr>
            <p:ph type="title"/>
          </p:nvPr>
        </p:nvSpPr>
        <p:spPr>
          <a:xfrm>
            <a:off x="457200" y="685799"/>
            <a:ext cx="5638800" cy="307586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200"/>
              <a:buFont typeface="Calibri"/>
              <a:buNone/>
              <a:defRPr sz="4200">
                <a:solidFill>
                  <a:srgbClr val="009A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0" name="Google Shape;480;p116"/>
          <p:cNvSpPr txBox="1">
            <a:spLocks noGrp="1"/>
          </p:cNvSpPr>
          <p:nvPr>
            <p:ph type="body" idx="1"/>
          </p:nvPr>
        </p:nvSpPr>
        <p:spPr>
          <a:xfrm>
            <a:off x="7917084" y="685800"/>
            <a:ext cx="3817716" cy="5460993"/>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11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82" name="Google Shape;482;p11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83" name="Google Shape;483;p116"/>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84" name="Google Shape;484;p116"/>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_light blue">
  <p:cSld name="Section Header_light blue">
    <p:bg>
      <p:bgPr>
        <a:solidFill>
          <a:srgbClr val="DDEFF9"/>
        </a:solidFill>
        <a:effectLst/>
      </p:bgPr>
    </p:bg>
    <p:spTree>
      <p:nvGrpSpPr>
        <p:cNvPr id="1" name="Shape 485"/>
        <p:cNvGrpSpPr/>
        <p:nvPr/>
      </p:nvGrpSpPr>
      <p:grpSpPr>
        <a:xfrm>
          <a:off x="0" y="0"/>
          <a:ext cx="0" cy="0"/>
          <a:chOff x="0" y="0"/>
          <a:chExt cx="0" cy="0"/>
        </a:xfrm>
      </p:grpSpPr>
      <p:sp>
        <p:nvSpPr>
          <p:cNvPr id="486" name="Google Shape;486;p117"/>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200"/>
              <a:buFont typeface="Calibri"/>
              <a:buNone/>
              <a:defRPr sz="42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7" name="Google Shape;487;p11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88" name="Google Shape;488;p11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89" name="Google Shape;489;p117"/>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490" name="Google Shape;490;p117"/>
          <p:cNvPicPr preferRelativeResize="0"/>
          <p:nvPr/>
        </p:nvPicPr>
        <p:blipFill rotWithShape="1">
          <a:blip r:embed="rId2">
            <a:alphaModFix/>
          </a:blip>
          <a:srcRect/>
          <a:stretch/>
        </p:blipFill>
        <p:spPr>
          <a:xfrm>
            <a:off x="457203" y="6000906"/>
            <a:ext cx="1828798" cy="55681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_light blue+image">
  <p:cSld name="Section Header_light blue+image">
    <p:bg>
      <p:bgPr>
        <a:solidFill>
          <a:srgbClr val="DDEFF9"/>
        </a:solidFill>
        <a:effectLst/>
      </p:bgPr>
    </p:bg>
    <p:spTree>
      <p:nvGrpSpPr>
        <p:cNvPr id="1" name="Shape 491"/>
        <p:cNvGrpSpPr/>
        <p:nvPr/>
      </p:nvGrpSpPr>
      <p:grpSpPr>
        <a:xfrm>
          <a:off x="0" y="0"/>
          <a:ext cx="0" cy="0"/>
          <a:chOff x="0" y="0"/>
          <a:chExt cx="0" cy="0"/>
        </a:xfrm>
      </p:grpSpPr>
      <p:sp>
        <p:nvSpPr>
          <p:cNvPr id="492" name="Google Shape;492;p118"/>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200"/>
              <a:buFont typeface="Calibri"/>
              <a:buNone/>
              <a:defRPr sz="42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3" name="Google Shape;493;p11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94" name="Google Shape;494;p11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95" name="Google Shape;495;p11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496" name="Google Shape;496;p118" descr="A picture containing text, person&#10;&#10;Description automatically generated"/>
          <p:cNvPicPr preferRelativeResize="0"/>
          <p:nvPr/>
        </p:nvPicPr>
        <p:blipFill rotWithShape="1">
          <a:blip r:embed="rId2">
            <a:alphaModFix/>
          </a:blip>
          <a:srcRect/>
          <a:stretch/>
        </p:blipFill>
        <p:spPr>
          <a:xfrm>
            <a:off x="1089499" y="-51762"/>
            <a:ext cx="11102500" cy="6909762"/>
          </a:xfrm>
          <a:prstGeom prst="rect">
            <a:avLst/>
          </a:prstGeom>
          <a:noFill/>
          <a:ln>
            <a:noFill/>
          </a:ln>
        </p:spPr>
      </p:pic>
      <p:pic>
        <p:nvPicPr>
          <p:cNvPr id="497" name="Google Shape;497;p118"/>
          <p:cNvPicPr preferRelativeResize="0"/>
          <p:nvPr/>
        </p:nvPicPr>
        <p:blipFill rotWithShape="1">
          <a:blip r:embed="rId3">
            <a:alphaModFix/>
          </a:blip>
          <a:srcRect/>
          <a:stretch/>
        </p:blipFill>
        <p:spPr>
          <a:xfrm>
            <a:off x="457203" y="6000906"/>
            <a:ext cx="1828798" cy="556813"/>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7_Section Header_photo">
  <p:cSld name="7_Section Header_photo">
    <p:bg>
      <p:bgPr>
        <a:solidFill>
          <a:srgbClr val="00205C"/>
        </a:solidFill>
        <a:effectLst/>
      </p:bgPr>
    </p:bg>
    <p:spTree>
      <p:nvGrpSpPr>
        <p:cNvPr id="1" name="Shape 498"/>
        <p:cNvGrpSpPr/>
        <p:nvPr/>
      </p:nvGrpSpPr>
      <p:grpSpPr>
        <a:xfrm>
          <a:off x="0" y="0"/>
          <a:ext cx="0" cy="0"/>
          <a:chOff x="0" y="0"/>
          <a:chExt cx="0" cy="0"/>
        </a:xfrm>
      </p:grpSpPr>
      <p:pic>
        <p:nvPicPr>
          <p:cNvPr id="499" name="Google Shape;499;p11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00" name="Google Shape;500;p119"/>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1" name="Google Shape;501;p11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02" name="Google Shape;502;p11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03" name="Google Shape;503;p119"/>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504" name="Google Shape;504;p119"/>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8_Section Header_photo">
  <p:cSld name="8_Section Header_photo">
    <p:bg>
      <p:bgPr>
        <a:solidFill>
          <a:srgbClr val="00205C"/>
        </a:solidFill>
        <a:effectLst/>
      </p:bgPr>
    </p:bg>
    <p:spTree>
      <p:nvGrpSpPr>
        <p:cNvPr id="1" name="Shape 505"/>
        <p:cNvGrpSpPr/>
        <p:nvPr/>
      </p:nvGrpSpPr>
      <p:grpSpPr>
        <a:xfrm>
          <a:off x="0" y="0"/>
          <a:ext cx="0" cy="0"/>
          <a:chOff x="0" y="0"/>
          <a:chExt cx="0" cy="0"/>
        </a:xfrm>
      </p:grpSpPr>
      <p:pic>
        <p:nvPicPr>
          <p:cNvPr id="506" name="Google Shape;506;p120"/>
          <p:cNvPicPr preferRelativeResize="0"/>
          <p:nvPr/>
        </p:nvPicPr>
        <p:blipFill rotWithShape="1">
          <a:blip r:embed="rId2">
            <a:alphaModFix/>
          </a:blip>
          <a:srcRect l="-1" t="-1"/>
          <a:stretch/>
        </p:blipFill>
        <p:spPr>
          <a:xfrm>
            <a:off x="0" y="0"/>
            <a:ext cx="12192000" cy="6858000"/>
          </a:xfrm>
          <a:prstGeom prst="rect">
            <a:avLst/>
          </a:prstGeom>
          <a:noFill/>
          <a:ln>
            <a:noFill/>
          </a:ln>
        </p:spPr>
      </p:pic>
      <p:sp>
        <p:nvSpPr>
          <p:cNvPr id="507" name="Google Shape;507;p120"/>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8" name="Google Shape;508;p12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09" name="Google Shape;509;p12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10" name="Google Shape;510;p120"/>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511" name="Google Shape;511;p120"/>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3_Section Header_photo">
  <p:cSld name="13_Section Header_photo">
    <p:bg>
      <p:bgPr>
        <a:solidFill>
          <a:srgbClr val="00205C"/>
        </a:solidFill>
        <a:effectLst/>
      </p:bgPr>
    </p:bg>
    <p:spTree>
      <p:nvGrpSpPr>
        <p:cNvPr id="1" name="Shape 512"/>
        <p:cNvGrpSpPr/>
        <p:nvPr/>
      </p:nvGrpSpPr>
      <p:grpSpPr>
        <a:xfrm>
          <a:off x="0" y="0"/>
          <a:ext cx="0" cy="0"/>
          <a:chOff x="0" y="0"/>
          <a:chExt cx="0" cy="0"/>
        </a:xfrm>
      </p:grpSpPr>
      <p:pic>
        <p:nvPicPr>
          <p:cNvPr id="513" name="Google Shape;513;p121"/>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514" name="Google Shape;514;p121"/>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5" name="Google Shape;515;p12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6" name="Google Shape;516;p12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17" name="Google Shape;517;p121"/>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518" name="Google Shape;518;p121"/>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5_Section Header_photo">
  <p:cSld name="15_Section Header_photo">
    <p:bg>
      <p:bgPr>
        <a:solidFill>
          <a:srgbClr val="00205C"/>
        </a:solidFill>
        <a:effectLst/>
      </p:bgPr>
    </p:bg>
    <p:spTree>
      <p:nvGrpSpPr>
        <p:cNvPr id="1" name="Shape 519"/>
        <p:cNvGrpSpPr/>
        <p:nvPr/>
      </p:nvGrpSpPr>
      <p:grpSpPr>
        <a:xfrm>
          <a:off x="0" y="0"/>
          <a:ext cx="0" cy="0"/>
          <a:chOff x="0" y="0"/>
          <a:chExt cx="0" cy="0"/>
        </a:xfrm>
      </p:grpSpPr>
      <p:pic>
        <p:nvPicPr>
          <p:cNvPr id="520" name="Google Shape;520;p12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21" name="Google Shape;521;p122"/>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2" name="Google Shape;522;p12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3" name="Google Shape;523;p12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4" name="Google Shape;524;p122"/>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525" name="Google Shape;525;p122"/>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6_Section Header_photo">
  <p:cSld name="16_Section Header_photo">
    <p:bg>
      <p:bgPr>
        <a:solidFill>
          <a:srgbClr val="00205C"/>
        </a:solidFill>
        <a:effectLst/>
      </p:bgPr>
    </p:bg>
    <p:spTree>
      <p:nvGrpSpPr>
        <p:cNvPr id="1" name="Shape 526"/>
        <p:cNvGrpSpPr/>
        <p:nvPr/>
      </p:nvGrpSpPr>
      <p:grpSpPr>
        <a:xfrm>
          <a:off x="0" y="0"/>
          <a:ext cx="0" cy="0"/>
          <a:chOff x="0" y="0"/>
          <a:chExt cx="0" cy="0"/>
        </a:xfrm>
      </p:grpSpPr>
      <p:pic>
        <p:nvPicPr>
          <p:cNvPr id="527" name="Google Shape;527;p12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28" name="Google Shape;528;p123"/>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9" name="Google Shape;529;p12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30" name="Google Shape;530;p12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31" name="Google Shape;531;p123"/>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532" name="Google Shape;532;p123"/>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2_Section Header_photo">
  <p:cSld name="12_Section Header_photo">
    <p:bg>
      <p:bgPr>
        <a:solidFill>
          <a:srgbClr val="00205C"/>
        </a:solidFill>
        <a:effectLst/>
      </p:bgPr>
    </p:bg>
    <p:spTree>
      <p:nvGrpSpPr>
        <p:cNvPr id="1" name="Shape 533"/>
        <p:cNvGrpSpPr/>
        <p:nvPr/>
      </p:nvGrpSpPr>
      <p:grpSpPr>
        <a:xfrm>
          <a:off x="0" y="0"/>
          <a:ext cx="0" cy="0"/>
          <a:chOff x="0" y="0"/>
          <a:chExt cx="0" cy="0"/>
        </a:xfrm>
      </p:grpSpPr>
      <p:pic>
        <p:nvPicPr>
          <p:cNvPr id="534" name="Google Shape;534;p124"/>
          <p:cNvPicPr preferRelativeResize="0"/>
          <p:nvPr/>
        </p:nvPicPr>
        <p:blipFill rotWithShape="1">
          <a:blip r:embed="rId2">
            <a:alphaModFix/>
          </a:blip>
          <a:srcRect/>
          <a:stretch/>
        </p:blipFill>
        <p:spPr>
          <a:xfrm>
            <a:off x="-39390" y="0"/>
            <a:ext cx="12192000" cy="6858000"/>
          </a:xfrm>
          <a:prstGeom prst="rect">
            <a:avLst/>
          </a:prstGeom>
          <a:noFill/>
          <a:ln>
            <a:noFill/>
          </a:ln>
        </p:spPr>
      </p:pic>
      <p:sp>
        <p:nvSpPr>
          <p:cNvPr id="535" name="Google Shape;535;p124"/>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6" name="Google Shape;536;p12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37" name="Google Shape;537;p12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38" name="Google Shape;538;p12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39" name="Google Shape;539;p124"/>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61"/>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61"/>
          <p:cNvSpPr>
            <a:spLocks noGrp="1"/>
          </p:cNvSpPr>
          <p:nvPr>
            <p:ph type="pic" idx="2"/>
          </p:nvPr>
        </p:nvSpPr>
        <p:spPr>
          <a:xfrm>
            <a:off x="4267200" y="0"/>
            <a:ext cx="7924800" cy="6858000"/>
          </a:xfrm>
          <a:prstGeom prst="rect">
            <a:avLst/>
          </a:prstGeom>
          <a:noFill/>
          <a:ln>
            <a:noFill/>
          </a:ln>
        </p:spPr>
      </p:sp>
      <p:sp>
        <p:nvSpPr>
          <p:cNvPr id="66" name="Google Shape;66;p61"/>
          <p:cNvSpPr txBox="1">
            <a:spLocks noGrp="1"/>
          </p:cNvSpPr>
          <p:nvPr>
            <p:ph type="body" idx="1"/>
          </p:nvPr>
        </p:nvSpPr>
        <p:spPr>
          <a:xfrm>
            <a:off x="457200" y="1828800"/>
            <a:ext cx="3337560" cy="3881120"/>
          </a:xfrm>
          <a:prstGeom prst="rect">
            <a:avLst/>
          </a:prstGeom>
          <a:noFill/>
          <a:ln>
            <a:noFill/>
          </a:ln>
        </p:spPr>
        <p:txBody>
          <a:bodyPr spcFirstLastPara="1" wrap="square" lIns="0" tIns="0" rIns="0" bIns="0" anchor="t" anchorCtr="0">
            <a:normAutofit/>
          </a:bodyPr>
          <a:lstStyle>
            <a:lvl1pPr marL="457200" lvl="0" indent="-330200" algn="l">
              <a:lnSpc>
                <a:spcPct val="100000"/>
              </a:lnSpc>
              <a:spcBef>
                <a:spcPts val="1600"/>
              </a:spcBef>
              <a:spcAft>
                <a:spcPts val="0"/>
              </a:spcAft>
              <a:buClr>
                <a:schemeClr val="dk1"/>
              </a:buClr>
              <a:buSzPts val="1600"/>
              <a:buFont typeface="Arial"/>
              <a:buChar char="•"/>
              <a:defRPr sz="1600">
                <a:solidFill>
                  <a:schemeClr val="dk1"/>
                </a:solidFill>
              </a:defRPr>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6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6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9" name="Google Shape;69;p61"/>
          <p:cNvCxnSpPr/>
          <p:nvPr/>
        </p:nvCxnSpPr>
        <p:spPr>
          <a:xfrm>
            <a:off x="457200" y="457200"/>
            <a:ext cx="3337560" cy="0"/>
          </a:xfrm>
          <a:prstGeom prst="straightConnector1">
            <a:avLst/>
          </a:prstGeom>
          <a:noFill/>
          <a:ln w="19050" cap="flat" cmpd="sng">
            <a:solidFill>
              <a:srgbClr val="00205C"/>
            </a:solidFill>
            <a:prstDash val="solid"/>
            <a:miter lim="800000"/>
            <a:headEnd type="none" w="sm" len="sm"/>
            <a:tailEnd type="none" w="sm" len="sm"/>
          </a:ln>
        </p:spPr>
      </p:cxnSp>
      <p:pic>
        <p:nvPicPr>
          <p:cNvPr id="70" name="Google Shape;70;p61"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71" name="Google Shape;71;p61"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1_Section Header_photo">
  <p:cSld name="11_Section Header_photo">
    <p:bg>
      <p:bgPr>
        <a:solidFill>
          <a:srgbClr val="00205C"/>
        </a:solidFill>
        <a:effectLst/>
      </p:bgPr>
    </p:bg>
    <p:spTree>
      <p:nvGrpSpPr>
        <p:cNvPr id="1" name="Shape 540"/>
        <p:cNvGrpSpPr/>
        <p:nvPr/>
      </p:nvGrpSpPr>
      <p:grpSpPr>
        <a:xfrm>
          <a:off x="0" y="0"/>
          <a:ext cx="0" cy="0"/>
          <a:chOff x="0" y="0"/>
          <a:chExt cx="0" cy="0"/>
        </a:xfrm>
      </p:grpSpPr>
      <p:pic>
        <p:nvPicPr>
          <p:cNvPr id="541" name="Google Shape;541;p125"/>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542" name="Google Shape;542;p125"/>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3" name="Google Shape;543;p12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44" name="Google Shape;544;p12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45" name="Google Shape;545;p12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46" name="Google Shape;546;p125"/>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7_Section Header_photo">
  <p:cSld name="17_Section Header_photo">
    <p:bg>
      <p:bgPr>
        <a:solidFill>
          <a:srgbClr val="00205C"/>
        </a:solidFill>
        <a:effectLst/>
      </p:bgPr>
    </p:bg>
    <p:spTree>
      <p:nvGrpSpPr>
        <p:cNvPr id="1" name="Shape 547"/>
        <p:cNvGrpSpPr/>
        <p:nvPr/>
      </p:nvGrpSpPr>
      <p:grpSpPr>
        <a:xfrm>
          <a:off x="0" y="0"/>
          <a:ext cx="0" cy="0"/>
          <a:chOff x="0" y="0"/>
          <a:chExt cx="0" cy="0"/>
        </a:xfrm>
      </p:grpSpPr>
      <p:pic>
        <p:nvPicPr>
          <p:cNvPr id="548" name="Google Shape;548;p126"/>
          <p:cNvPicPr preferRelativeResize="0"/>
          <p:nvPr/>
        </p:nvPicPr>
        <p:blipFill rotWithShape="1">
          <a:blip r:embed="rId2">
            <a:alphaModFix/>
          </a:blip>
          <a:srcRect/>
          <a:stretch/>
        </p:blipFill>
        <p:spPr>
          <a:xfrm>
            <a:off x="0" y="0"/>
            <a:ext cx="12234530" cy="6858000"/>
          </a:xfrm>
          <a:prstGeom prst="rect">
            <a:avLst/>
          </a:prstGeom>
          <a:noFill/>
          <a:ln>
            <a:noFill/>
          </a:ln>
        </p:spPr>
      </p:pic>
      <p:sp>
        <p:nvSpPr>
          <p:cNvPr id="549" name="Google Shape;549;p126"/>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0" name="Google Shape;550;p12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51" name="Google Shape;551;p12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52" name="Google Shape;552;p126"/>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53" name="Google Shape;553;p126"/>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8_Section Header_photo">
  <p:cSld name="18_Section Header_photo">
    <p:bg>
      <p:bgPr>
        <a:solidFill>
          <a:srgbClr val="00205C"/>
        </a:solidFill>
        <a:effectLst/>
      </p:bgPr>
    </p:bg>
    <p:spTree>
      <p:nvGrpSpPr>
        <p:cNvPr id="1" name="Shape 554"/>
        <p:cNvGrpSpPr/>
        <p:nvPr/>
      </p:nvGrpSpPr>
      <p:grpSpPr>
        <a:xfrm>
          <a:off x="0" y="0"/>
          <a:ext cx="0" cy="0"/>
          <a:chOff x="0" y="0"/>
          <a:chExt cx="0" cy="0"/>
        </a:xfrm>
      </p:grpSpPr>
      <p:pic>
        <p:nvPicPr>
          <p:cNvPr id="555" name="Google Shape;555;p12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56" name="Google Shape;556;p127"/>
          <p:cNvSpPr txBox="1">
            <a:spLocks noGrp="1"/>
          </p:cNvSpPr>
          <p:nvPr>
            <p:ph type="title"/>
          </p:nvPr>
        </p:nvSpPr>
        <p:spPr>
          <a:xfrm>
            <a:off x="457200" y="685801"/>
            <a:ext cx="4238786"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7" name="Google Shape;557;p12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58" name="Google Shape;558;p12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59" name="Google Shape;559;p127"/>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60" name="Google Shape;560;p127"/>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9_Section Header_photo">
  <p:cSld name="19_Section Header_photo">
    <p:bg>
      <p:bgPr>
        <a:solidFill>
          <a:srgbClr val="00205C"/>
        </a:solidFill>
        <a:effectLst/>
      </p:bgPr>
    </p:bg>
    <p:spTree>
      <p:nvGrpSpPr>
        <p:cNvPr id="1" name="Shape 561"/>
        <p:cNvGrpSpPr/>
        <p:nvPr/>
      </p:nvGrpSpPr>
      <p:grpSpPr>
        <a:xfrm>
          <a:off x="0" y="0"/>
          <a:ext cx="0" cy="0"/>
          <a:chOff x="0" y="0"/>
          <a:chExt cx="0" cy="0"/>
        </a:xfrm>
      </p:grpSpPr>
      <p:pic>
        <p:nvPicPr>
          <p:cNvPr id="562" name="Google Shape;562;p12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63" name="Google Shape;563;p128"/>
          <p:cNvSpPr txBox="1">
            <a:spLocks noGrp="1"/>
          </p:cNvSpPr>
          <p:nvPr>
            <p:ph type="title"/>
          </p:nvPr>
        </p:nvSpPr>
        <p:spPr>
          <a:xfrm>
            <a:off x="457200" y="685801"/>
            <a:ext cx="4238786"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4" name="Google Shape;564;p12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5" name="Google Shape;565;p12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66" name="Google Shape;566;p12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67" name="Google Shape;567;p128"/>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205C"/>
        </a:solidFill>
        <a:effectLst/>
      </p:bgPr>
    </p:bg>
    <p:spTree>
      <p:nvGrpSpPr>
        <p:cNvPr id="1" name="Shape 568"/>
        <p:cNvGrpSpPr/>
        <p:nvPr/>
      </p:nvGrpSpPr>
      <p:grpSpPr>
        <a:xfrm>
          <a:off x="0" y="0"/>
          <a:ext cx="0" cy="0"/>
          <a:chOff x="0" y="0"/>
          <a:chExt cx="0" cy="0"/>
        </a:xfrm>
      </p:grpSpPr>
      <p:sp>
        <p:nvSpPr>
          <p:cNvPr id="569" name="Google Shape;569;p129"/>
          <p:cNvSpPr txBox="1">
            <a:spLocks noGrp="1"/>
          </p:cNvSpPr>
          <p:nvPr>
            <p:ph type="title"/>
          </p:nvPr>
        </p:nvSpPr>
        <p:spPr>
          <a:xfrm>
            <a:off x="457200" y="1846372"/>
            <a:ext cx="9700351"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000"/>
              <a:buFont typeface="Calibri"/>
              <a:buNone/>
              <a:defRPr sz="4000">
                <a:solidFill>
                  <a:srgbClr val="009AD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0" name="Google Shape;570;p12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1" name="Google Shape;571;p12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72" name="Google Shape;572;p129"/>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573" name="Google Shape;573;p129"/>
          <p:cNvSpPr txBox="1">
            <a:spLocks noGrp="1"/>
          </p:cNvSpPr>
          <p:nvPr>
            <p:ph type="body" idx="1"/>
          </p:nvPr>
        </p:nvSpPr>
        <p:spPr>
          <a:xfrm>
            <a:off x="457200" y="4734772"/>
            <a:ext cx="9700351" cy="7604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lt1"/>
              </a:buClr>
              <a:buSzPts val="1400"/>
              <a:buNone/>
              <a:defRPr b="1" i="0">
                <a:solidFill>
                  <a:schemeClr val="lt1"/>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74" name="Google Shape;574;p129"/>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large text_navy">
  <p:cSld name="large text_navy">
    <p:bg>
      <p:bgPr>
        <a:solidFill>
          <a:srgbClr val="00205C"/>
        </a:solidFill>
        <a:effectLst/>
      </p:bgPr>
    </p:bg>
    <p:spTree>
      <p:nvGrpSpPr>
        <p:cNvPr id="1" name="Shape 575"/>
        <p:cNvGrpSpPr/>
        <p:nvPr/>
      </p:nvGrpSpPr>
      <p:grpSpPr>
        <a:xfrm>
          <a:off x="0" y="0"/>
          <a:ext cx="0" cy="0"/>
          <a:chOff x="0" y="0"/>
          <a:chExt cx="0" cy="0"/>
        </a:xfrm>
      </p:grpSpPr>
      <p:sp>
        <p:nvSpPr>
          <p:cNvPr id="576" name="Google Shape;576;p130"/>
          <p:cNvSpPr txBox="1">
            <a:spLocks noGrp="1"/>
          </p:cNvSpPr>
          <p:nvPr>
            <p:ph type="title"/>
          </p:nvPr>
        </p:nvSpPr>
        <p:spPr>
          <a:xfrm>
            <a:off x="457200" y="1139590"/>
            <a:ext cx="9700351" cy="21981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400"/>
              <a:buFont typeface="Calibri"/>
              <a:buNone/>
              <a:defRPr sz="1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7" name="Google Shape;577;p13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8" name="Google Shape;578;p13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79" name="Google Shape;579;p130"/>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580" name="Google Shape;580;p130"/>
          <p:cNvSpPr txBox="1">
            <a:spLocks noGrp="1"/>
          </p:cNvSpPr>
          <p:nvPr>
            <p:ph type="body" idx="1"/>
          </p:nvPr>
        </p:nvSpPr>
        <p:spPr>
          <a:xfrm>
            <a:off x="457200" y="1574800"/>
            <a:ext cx="9700351" cy="392038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rgbClr val="009ADE"/>
              </a:buClr>
              <a:buSzPts val="4000"/>
              <a:buNone/>
              <a:defRPr sz="4000" b="0" i="0">
                <a:solidFill>
                  <a:srgbClr val="009ADE"/>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81" name="Google Shape;581;p130"/>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large text ">
  <p:cSld name="large text ">
    <p:bg>
      <p:bgPr>
        <a:solidFill>
          <a:srgbClr val="DDEFF9"/>
        </a:solidFill>
        <a:effectLst/>
      </p:bgPr>
    </p:bg>
    <p:spTree>
      <p:nvGrpSpPr>
        <p:cNvPr id="1" name="Shape 582"/>
        <p:cNvGrpSpPr/>
        <p:nvPr/>
      </p:nvGrpSpPr>
      <p:grpSpPr>
        <a:xfrm>
          <a:off x="0" y="0"/>
          <a:ext cx="0" cy="0"/>
          <a:chOff x="0" y="0"/>
          <a:chExt cx="0" cy="0"/>
        </a:xfrm>
      </p:grpSpPr>
      <p:sp>
        <p:nvSpPr>
          <p:cNvPr id="583" name="Google Shape;583;p13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84" name="Google Shape;584;p13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85" name="Google Shape;585;p131"/>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586" name="Google Shape;586;p131"/>
          <p:cNvSpPr txBox="1">
            <a:spLocks noGrp="1"/>
          </p:cNvSpPr>
          <p:nvPr>
            <p:ph type="body" idx="1"/>
          </p:nvPr>
        </p:nvSpPr>
        <p:spPr>
          <a:xfrm>
            <a:off x="457200" y="4229051"/>
            <a:ext cx="7020558" cy="7604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400"/>
              <a:buNone/>
              <a:defRPr b="1" i="0">
                <a:solidFill>
                  <a:srgbClr val="00205C"/>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87" name="Google Shape;587;p131"/>
          <p:cNvPicPr preferRelativeResize="0"/>
          <p:nvPr/>
        </p:nvPicPr>
        <p:blipFill rotWithShape="1">
          <a:blip r:embed="rId2">
            <a:alphaModFix/>
          </a:blip>
          <a:srcRect/>
          <a:stretch/>
        </p:blipFill>
        <p:spPr>
          <a:xfrm>
            <a:off x="457205" y="6000906"/>
            <a:ext cx="1828792" cy="556811"/>
          </a:xfrm>
          <a:prstGeom prst="rect">
            <a:avLst/>
          </a:prstGeom>
          <a:noFill/>
          <a:ln>
            <a:noFill/>
          </a:ln>
        </p:spPr>
      </p:pic>
      <p:sp>
        <p:nvSpPr>
          <p:cNvPr id="588" name="Google Shape;588;p131"/>
          <p:cNvSpPr>
            <a:spLocks noGrp="1"/>
          </p:cNvSpPr>
          <p:nvPr>
            <p:ph type="pic" idx="2"/>
          </p:nvPr>
        </p:nvSpPr>
        <p:spPr>
          <a:xfrm>
            <a:off x="7760800" y="1551943"/>
            <a:ext cx="3973999" cy="3477249"/>
          </a:xfrm>
          <a:prstGeom prst="rect">
            <a:avLst/>
          </a:prstGeom>
          <a:noFill/>
          <a:ln>
            <a:noFill/>
          </a:ln>
        </p:spPr>
      </p:sp>
      <p:sp>
        <p:nvSpPr>
          <p:cNvPr id="589" name="Google Shape;589;p131"/>
          <p:cNvSpPr txBox="1"/>
          <p:nvPr/>
        </p:nvSpPr>
        <p:spPr>
          <a:xfrm>
            <a:off x="457201" y="1139590"/>
            <a:ext cx="7305040" cy="21981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00205C"/>
              </a:buClr>
              <a:buSzPts val="1400"/>
              <a:buFont typeface="Calibri"/>
              <a:buNone/>
            </a:pPr>
            <a:r>
              <a:rPr lang="en-US" sz="1400" b="0" i="0" u="none" strike="noStrike" cap="none">
                <a:solidFill>
                  <a:srgbClr val="00205C"/>
                </a:solidFill>
                <a:latin typeface="Calibri"/>
                <a:ea typeface="Calibri"/>
                <a:cs typeface="Calibri"/>
                <a:sym typeface="Calibri"/>
              </a:rPr>
              <a:t>Click to edit Master title style</a:t>
            </a:r>
            <a:endParaRPr sz="1800">
              <a:solidFill>
                <a:schemeClr val="dk1"/>
              </a:solidFill>
              <a:latin typeface="Arial"/>
              <a:ea typeface="Arial"/>
              <a:cs typeface="Arial"/>
              <a:sym typeface="Arial"/>
            </a:endParaRPr>
          </a:p>
        </p:txBody>
      </p:sp>
      <p:sp>
        <p:nvSpPr>
          <p:cNvPr id="590" name="Google Shape;590;p131"/>
          <p:cNvSpPr txBox="1">
            <a:spLocks noGrp="1"/>
          </p:cNvSpPr>
          <p:nvPr>
            <p:ph type="body" idx="3"/>
          </p:nvPr>
        </p:nvSpPr>
        <p:spPr>
          <a:xfrm>
            <a:off x="457201" y="1574801"/>
            <a:ext cx="7020559" cy="26542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rgbClr val="00205C"/>
              </a:buClr>
              <a:buSzPts val="4000"/>
              <a:buNone/>
              <a:defRPr sz="4000" b="0" i="0">
                <a:solidFill>
                  <a:srgbClr val="00205C"/>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 photos with caption">
  <p:cSld name="3 photos with caption">
    <p:spTree>
      <p:nvGrpSpPr>
        <p:cNvPr id="1" name="Shape 591"/>
        <p:cNvGrpSpPr/>
        <p:nvPr/>
      </p:nvGrpSpPr>
      <p:grpSpPr>
        <a:xfrm>
          <a:off x="0" y="0"/>
          <a:ext cx="0" cy="0"/>
          <a:chOff x="0" y="0"/>
          <a:chExt cx="0" cy="0"/>
        </a:xfrm>
      </p:grpSpPr>
      <p:sp>
        <p:nvSpPr>
          <p:cNvPr id="592" name="Google Shape;592;p132"/>
          <p:cNvSpPr txBox="1">
            <a:spLocks noGrp="1"/>
          </p:cNvSpPr>
          <p:nvPr>
            <p:ph type="title"/>
          </p:nvPr>
        </p:nvSpPr>
        <p:spPr>
          <a:xfrm>
            <a:off x="457200" y="685800"/>
            <a:ext cx="11277600" cy="56387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3" name="Google Shape;593;p132"/>
          <p:cNvSpPr txBox="1">
            <a:spLocks noGrp="1"/>
          </p:cNvSpPr>
          <p:nvPr>
            <p:ph type="body" idx="1"/>
          </p:nvPr>
        </p:nvSpPr>
        <p:spPr>
          <a:xfrm>
            <a:off x="45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4" name="Google Shape;594;p13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95" name="Google Shape;595;p13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96" name="Google Shape;596;p13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97" name="Google Shape;597;p132"/>
          <p:cNvPicPr preferRelativeResize="0"/>
          <p:nvPr/>
        </p:nvPicPr>
        <p:blipFill rotWithShape="1">
          <a:blip r:embed="rId2">
            <a:alphaModFix/>
          </a:blip>
          <a:srcRect/>
          <a:stretch/>
        </p:blipFill>
        <p:spPr>
          <a:xfrm>
            <a:off x="457204" y="6000906"/>
            <a:ext cx="1828795" cy="556812"/>
          </a:xfrm>
          <a:prstGeom prst="rect">
            <a:avLst/>
          </a:prstGeom>
          <a:noFill/>
          <a:ln>
            <a:noFill/>
          </a:ln>
        </p:spPr>
      </p:pic>
      <p:sp>
        <p:nvSpPr>
          <p:cNvPr id="598" name="Google Shape;598;p132"/>
          <p:cNvSpPr>
            <a:spLocks noGrp="1"/>
          </p:cNvSpPr>
          <p:nvPr>
            <p:ph type="pic" idx="2"/>
          </p:nvPr>
        </p:nvSpPr>
        <p:spPr>
          <a:xfrm>
            <a:off x="457200" y="1600200"/>
            <a:ext cx="3657600" cy="3200400"/>
          </a:xfrm>
          <a:prstGeom prst="rect">
            <a:avLst/>
          </a:prstGeom>
          <a:noFill/>
          <a:ln>
            <a:noFill/>
          </a:ln>
        </p:spPr>
      </p:sp>
      <p:sp>
        <p:nvSpPr>
          <p:cNvPr id="599" name="Google Shape;599;p132"/>
          <p:cNvSpPr>
            <a:spLocks noGrp="1"/>
          </p:cNvSpPr>
          <p:nvPr>
            <p:ph type="pic" idx="3"/>
          </p:nvPr>
        </p:nvSpPr>
        <p:spPr>
          <a:xfrm>
            <a:off x="4267200" y="1600200"/>
            <a:ext cx="3657600" cy="3200400"/>
          </a:xfrm>
          <a:prstGeom prst="rect">
            <a:avLst/>
          </a:prstGeom>
          <a:noFill/>
          <a:ln>
            <a:noFill/>
          </a:ln>
        </p:spPr>
      </p:sp>
      <p:sp>
        <p:nvSpPr>
          <p:cNvPr id="600" name="Google Shape;600;p132"/>
          <p:cNvSpPr>
            <a:spLocks noGrp="1"/>
          </p:cNvSpPr>
          <p:nvPr>
            <p:ph type="pic" idx="4"/>
          </p:nvPr>
        </p:nvSpPr>
        <p:spPr>
          <a:xfrm>
            <a:off x="8077200" y="1600200"/>
            <a:ext cx="3657600" cy="3200400"/>
          </a:xfrm>
          <a:prstGeom prst="rect">
            <a:avLst/>
          </a:prstGeom>
          <a:noFill/>
          <a:ln>
            <a:noFill/>
          </a:ln>
        </p:spPr>
      </p:sp>
      <p:sp>
        <p:nvSpPr>
          <p:cNvPr id="601" name="Google Shape;601;p132"/>
          <p:cNvSpPr txBox="1">
            <a:spLocks noGrp="1"/>
          </p:cNvSpPr>
          <p:nvPr>
            <p:ph type="body" idx="5"/>
          </p:nvPr>
        </p:nvSpPr>
        <p:spPr>
          <a:xfrm>
            <a:off x="426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2" name="Google Shape;602;p132"/>
          <p:cNvSpPr txBox="1">
            <a:spLocks noGrp="1"/>
          </p:cNvSpPr>
          <p:nvPr>
            <p:ph type="body" idx="6"/>
          </p:nvPr>
        </p:nvSpPr>
        <p:spPr>
          <a:xfrm>
            <a:off x="807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_navy background">
  <p:cSld name="Title Only_navy background">
    <p:bg>
      <p:bgPr>
        <a:solidFill>
          <a:srgbClr val="00205C"/>
        </a:solidFill>
        <a:effectLst/>
      </p:bgPr>
    </p:bg>
    <p:spTree>
      <p:nvGrpSpPr>
        <p:cNvPr id="1" name="Shape 603"/>
        <p:cNvGrpSpPr/>
        <p:nvPr/>
      </p:nvGrpSpPr>
      <p:grpSpPr>
        <a:xfrm>
          <a:off x="0" y="0"/>
          <a:ext cx="0" cy="0"/>
          <a:chOff x="0" y="0"/>
          <a:chExt cx="0" cy="0"/>
        </a:xfrm>
      </p:grpSpPr>
      <p:sp>
        <p:nvSpPr>
          <p:cNvPr id="604" name="Google Shape;604;p133"/>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5" name="Google Shape;605;p13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06" name="Google Shape;606;p13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07" name="Google Shape;607;p133"/>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608" name="Google Shape;608;p133"/>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hree columns_lt blue">
  <p:cSld name="Title and Content Three columns_lt blue">
    <p:bg>
      <p:bgPr>
        <a:solidFill>
          <a:srgbClr val="DDEFF9"/>
        </a:solidFill>
        <a:effectLst/>
      </p:bgPr>
    </p:bg>
    <p:spTree>
      <p:nvGrpSpPr>
        <p:cNvPr id="1" name="Shape 609"/>
        <p:cNvGrpSpPr/>
        <p:nvPr/>
      </p:nvGrpSpPr>
      <p:grpSpPr>
        <a:xfrm>
          <a:off x="0" y="0"/>
          <a:ext cx="0" cy="0"/>
          <a:chOff x="0" y="0"/>
          <a:chExt cx="0" cy="0"/>
        </a:xfrm>
      </p:grpSpPr>
      <p:sp>
        <p:nvSpPr>
          <p:cNvPr id="610" name="Google Shape;610;p134"/>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1" name="Google Shape;611;p134"/>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2" name="Google Shape;612;p13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13" name="Google Shape;613;p13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14" name="Google Shape;614;p134"/>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615" name="Google Shape;615;p13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616" name="Google Shape;616;p134"/>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7" name="Google Shape;617;p134"/>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8" name="Google Shape;618;p134"/>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9" name="Google Shape;619;p134"/>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620" name="Google Shape;620;p134"/>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 Callout">
  <p:cSld name="Title and Content + Callout">
    <p:spTree>
      <p:nvGrpSpPr>
        <p:cNvPr id="1" name="Shape 72"/>
        <p:cNvGrpSpPr/>
        <p:nvPr/>
      </p:nvGrpSpPr>
      <p:grpSpPr>
        <a:xfrm>
          <a:off x="0" y="0"/>
          <a:ext cx="0" cy="0"/>
          <a:chOff x="0" y="0"/>
          <a:chExt cx="0" cy="0"/>
        </a:xfrm>
      </p:grpSpPr>
      <p:sp>
        <p:nvSpPr>
          <p:cNvPr id="73" name="Google Shape;73;p65"/>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5"/>
          <p:cNvSpPr txBox="1">
            <a:spLocks noGrp="1"/>
          </p:cNvSpPr>
          <p:nvPr>
            <p:ph type="body" idx="1"/>
          </p:nvPr>
        </p:nvSpPr>
        <p:spPr>
          <a:xfrm>
            <a:off x="457200" y="1825625"/>
            <a:ext cx="7467600" cy="388429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6" name="Google Shape;76;p6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77" name="Google Shape;77;p65"/>
          <p:cNvSpPr txBox="1">
            <a:spLocks noGrp="1"/>
          </p:cNvSpPr>
          <p:nvPr>
            <p:ph type="body" idx="2"/>
          </p:nvPr>
        </p:nvSpPr>
        <p:spPr>
          <a:xfrm>
            <a:off x="8077200" y="1828801"/>
            <a:ext cx="3657600" cy="4343400"/>
          </a:xfrm>
          <a:prstGeom prst="rect">
            <a:avLst/>
          </a:prstGeom>
          <a:solidFill>
            <a:srgbClr val="DDEFF9"/>
          </a:solidFill>
          <a:ln>
            <a:noFill/>
          </a:ln>
        </p:spPr>
        <p:txBody>
          <a:bodyPr spcFirstLastPara="1" wrap="square" lIns="182875" tIns="182875" rIns="182875" bIns="182875" anchor="t" anchorCtr="0">
            <a:normAutofit/>
          </a:bodyPr>
          <a:lstStyle>
            <a:lvl1pPr marL="457200" lvl="0" indent="-228600" algn="l">
              <a:lnSpc>
                <a:spcPct val="100000"/>
              </a:lnSpc>
              <a:spcBef>
                <a:spcPts val="1000"/>
              </a:spcBef>
              <a:spcAft>
                <a:spcPts val="0"/>
              </a:spcAft>
              <a:buClr>
                <a:srgbClr val="00205C"/>
              </a:buClr>
              <a:buSzPts val="2000"/>
              <a:buNone/>
              <a:defRPr sz="2000">
                <a:solidFill>
                  <a:srgbClr val="00205C"/>
                </a:solidFill>
              </a:defRPr>
            </a:lvl1pPr>
            <a:lvl2pPr marL="914400" lvl="1" indent="-228600" algn="l">
              <a:lnSpc>
                <a:spcPct val="100000"/>
              </a:lnSpc>
              <a:spcBef>
                <a:spcPts val="500"/>
              </a:spcBef>
              <a:spcAft>
                <a:spcPts val="0"/>
              </a:spcAft>
              <a:buClr>
                <a:srgbClr val="00205C"/>
              </a:buClr>
              <a:buSzPts val="2000"/>
              <a:buNone/>
              <a:defRPr sz="2000">
                <a:solidFill>
                  <a:srgbClr val="00205C"/>
                </a:solidFill>
              </a:defRPr>
            </a:lvl2pPr>
            <a:lvl3pPr marL="1371600" lvl="2" indent="-228600" algn="l">
              <a:lnSpc>
                <a:spcPct val="100000"/>
              </a:lnSpc>
              <a:spcBef>
                <a:spcPts val="500"/>
              </a:spcBef>
              <a:spcAft>
                <a:spcPts val="0"/>
              </a:spcAft>
              <a:buClr>
                <a:srgbClr val="00205C"/>
              </a:buClr>
              <a:buSzPts val="2000"/>
              <a:buNone/>
              <a:defRPr sz="2000">
                <a:solidFill>
                  <a:srgbClr val="00205C"/>
                </a:solidFill>
              </a:defRPr>
            </a:lvl3pPr>
            <a:lvl4pPr marL="1828800" lvl="3" indent="-228600" algn="l">
              <a:lnSpc>
                <a:spcPct val="100000"/>
              </a:lnSpc>
              <a:spcBef>
                <a:spcPts val="500"/>
              </a:spcBef>
              <a:spcAft>
                <a:spcPts val="0"/>
              </a:spcAft>
              <a:buClr>
                <a:srgbClr val="00205C"/>
              </a:buClr>
              <a:buSzPts val="2000"/>
              <a:buNone/>
              <a:defRPr sz="2000">
                <a:solidFill>
                  <a:srgbClr val="00205C"/>
                </a:solidFill>
              </a:defRPr>
            </a:lvl4pPr>
            <a:lvl5pPr marL="2286000" lvl="4" indent="-228600" algn="l">
              <a:lnSpc>
                <a:spcPct val="100000"/>
              </a:lnSpc>
              <a:spcBef>
                <a:spcPts val="500"/>
              </a:spcBef>
              <a:spcAft>
                <a:spcPts val="0"/>
              </a:spcAft>
              <a:buClr>
                <a:srgbClr val="00205C"/>
              </a:buClr>
              <a:buSzPts val="2000"/>
              <a:buNone/>
              <a:defRPr sz="2000">
                <a:solidFill>
                  <a:srgbClr val="00205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8" name="Google Shape;78;p65"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79" name="Google Shape;79;p65"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mparison_ Two">
  <p:cSld name="Comparison_ Two">
    <p:bg>
      <p:bgPr>
        <a:solidFill>
          <a:srgbClr val="00205C"/>
        </a:solidFill>
        <a:effectLst/>
      </p:bgPr>
    </p:bg>
    <p:spTree>
      <p:nvGrpSpPr>
        <p:cNvPr id="1" name="Shape 621"/>
        <p:cNvGrpSpPr/>
        <p:nvPr/>
      </p:nvGrpSpPr>
      <p:grpSpPr>
        <a:xfrm>
          <a:off x="0" y="0"/>
          <a:ext cx="0" cy="0"/>
          <a:chOff x="0" y="0"/>
          <a:chExt cx="0" cy="0"/>
        </a:xfrm>
      </p:grpSpPr>
      <p:sp>
        <p:nvSpPr>
          <p:cNvPr id="622" name="Google Shape;622;p135"/>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3" name="Google Shape;623;p135"/>
          <p:cNvSpPr txBox="1">
            <a:spLocks noGrp="1"/>
          </p:cNvSpPr>
          <p:nvPr>
            <p:ph type="body" idx="1"/>
          </p:nvPr>
        </p:nvSpPr>
        <p:spPr>
          <a:xfrm>
            <a:off x="457199" y="4071396"/>
            <a:ext cx="5486400" cy="1689318"/>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4" name="Google Shape;624;p135"/>
          <p:cNvSpPr txBox="1">
            <a:spLocks noGrp="1"/>
          </p:cNvSpPr>
          <p:nvPr>
            <p:ph type="body" idx="2"/>
          </p:nvPr>
        </p:nvSpPr>
        <p:spPr>
          <a:xfrm>
            <a:off x="6245352" y="4050792"/>
            <a:ext cx="5486400" cy="170588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5" name="Google Shape;625;p13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26" name="Google Shape;626;p13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27" name="Google Shape;627;p135"/>
          <p:cNvSpPr txBox="1">
            <a:spLocks noGrp="1"/>
          </p:cNvSpPr>
          <p:nvPr>
            <p:ph type="body" idx="3"/>
          </p:nvPr>
        </p:nvSpPr>
        <p:spPr>
          <a:xfrm>
            <a:off x="457200" y="2998280"/>
            <a:ext cx="5486399" cy="82391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8" name="Google Shape;628;p135"/>
          <p:cNvSpPr txBox="1">
            <a:spLocks noGrp="1"/>
          </p:cNvSpPr>
          <p:nvPr>
            <p:ph type="body" idx="4"/>
          </p:nvPr>
        </p:nvSpPr>
        <p:spPr>
          <a:xfrm>
            <a:off x="6248404" y="2998280"/>
            <a:ext cx="5494112" cy="82391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629" name="Google Shape;629;p13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630" name="Google Shape;630;p135"/>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mparison_ Three">
  <p:cSld name="Comparison_ Three">
    <p:bg>
      <p:bgPr>
        <a:solidFill>
          <a:srgbClr val="00205C"/>
        </a:solidFill>
        <a:effectLst/>
      </p:bgPr>
    </p:bg>
    <p:spTree>
      <p:nvGrpSpPr>
        <p:cNvPr id="1" name="Shape 631"/>
        <p:cNvGrpSpPr/>
        <p:nvPr/>
      </p:nvGrpSpPr>
      <p:grpSpPr>
        <a:xfrm>
          <a:off x="0" y="0"/>
          <a:ext cx="0" cy="0"/>
          <a:chOff x="0" y="0"/>
          <a:chExt cx="0" cy="0"/>
        </a:xfrm>
      </p:grpSpPr>
      <p:sp>
        <p:nvSpPr>
          <p:cNvPr id="632" name="Google Shape;632;p136"/>
          <p:cNvSpPr txBox="1">
            <a:spLocks noGrp="1"/>
          </p:cNvSpPr>
          <p:nvPr>
            <p:ph type="title"/>
          </p:nvPr>
        </p:nvSpPr>
        <p:spPr>
          <a:xfrm>
            <a:off x="457200" y="457200"/>
            <a:ext cx="5638800" cy="113453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3" name="Google Shape;633;p136"/>
          <p:cNvSpPr txBox="1">
            <a:spLocks noGrp="1"/>
          </p:cNvSpPr>
          <p:nvPr>
            <p:ph type="body" idx="1"/>
          </p:nvPr>
        </p:nvSpPr>
        <p:spPr>
          <a:xfrm>
            <a:off x="457201" y="4051583"/>
            <a:ext cx="3657600"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4" name="Google Shape;634;p136"/>
          <p:cNvSpPr txBox="1">
            <a:spLocks noGrp="1"/>
          </p:cNvSpPr>
          <p:nvPr>
            <p:ph type="body" idx="2"/>
          </p:nvPr>
        </p:nvSpPr>
        <p:spPr>
          <a:xfrm>
            <a:off x="4276222" y="4051583"/>
            <a:ext cx="3648578"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5" name="Google Shape;635;p13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6" name="Google Shape;636;p13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37" name="Google Shape;637;p136"/>
          <p:cNvSpPr txBox="1">
            <a:spLocks noGrp="1"/>
          </p:cNvSpPr>
          <p:nvPr>
            <p:ph type="body" idx="3"/>
          </p:nvPr>
        </p:nvSpPr>
        <p:spPr>
          <a:xfrm>
            <a:off x="8061767" y="4051583"/>
            <a:ext cx="3648578"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8" name="Google Shape;638;p136"/>
          <p:cNvSpPr txBox="1">
            <a:spLocks noGrp="1"/>
          </p:cNvSpPr>
          <p:nvPr>
            <p:ph type="body" idx="4"/>
          </p:nvPr>
        </p:nvSpPr>
        <p:spPr>
          <a:xfrm>
            <a:off x="4267200" y="3388291"/>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9" name="Google Shape;639;p136"/>
          <p:cNvSpPr txBox="1">
            <a:spLocks noGrp="1"/>
          </p:cNvSpPr>
          <p:nvPr>
            <p:ph type="body" idx="5"/>
          </p:nvPr>
        </p:nvSpPr>
        <p:spPr>
          <a:xfrm>
            <a:off x="457200" y="3408116"/>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0" name="Google Shape;640;p136"/>
          <p:cNvSpPr txBox="1">
            <a:spLocks noGrp="1"/>
          </p:cNvSpPr>
          <p:nvPr>
            <p:ph type="body" idx="6"/>
          </p:nvPr>
        </p:nvSpPr>
        <p:spPr>
          <a:xfrm>
            <a:off x="8077200" y="3408116"/>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641" name="Google Shape;641;p136"/>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rgbClr val="DDEFF9"/>
        </a:solidFill>
        <a:effectLst/>
      </p:bgPr>
    </p:bg>
    <p:spTree>
      <p:nvGrpSpPr>
        <p:cNvPr id="1" name="Shape 642"/>
        <p:cNvGrpSpPr/>
        <p:nvPr/>
      </p:nvGrpSpPr>
      <p:grpSpPr>
        <a:xfrm>
          <a:off x="0" y="0"/>
          <a:ext cx="0" cy="0"/>
          <a:chOff x="0" y="0"/>
          <a:chExt cx="0" cy="0"/>
        </a:xfrm>
      </p:grpSpPr>
      <p:sp>
        <p:nvSpPr>
          <p:cNvPr id="643" name="Google Shape;643;p137"/>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4" name="Google Shape;644;p137"/>
          <p:cNvSpPr>
            <a:spLocks noGrp="1"/>
          </p:cNvSpPr>
          <p:nvPr>
            <p:ph type="pic" idx="2"/>
          </p:nvPr>
        </p:nvSpPr>
        <p:spPr>
          <a:xfrm>
            <a:off x="4267200" y="0"/>
            <a:ext cx="7924800" cy="6858000"/>
          </a:xfrm>
          <a:prstGeom prst="rect">
            <a:avLst/>
          </a:prstGeom>
          <a:noFill/>
          <a:ln>
            <a:noFill/>
          </a:ln>
        </p:spPr>
      </p:sp>
      <p:sp>
        <p:nvSpPr>
          <p:cNvPr id="645" name="Google Shape;645;p137"/>
          <p:cNvSpPr txBox="1">
            <a:spLocks noGrp="1"/>
          </p:cNvSpPr>
          <p:nvPr>
            <p:ph type="body" idx="1"/>
          </p:nvPr>
        </p:nvSpPr>
        <p:spPr>
          <a:xfrm>
            <a:off x="457200" y="1828800"/>
            <a:ext cx="3337560" cy="388112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400"/>
              <a:buNone/>
              <a:defRPr sz="1400">
                <a:solidFill>
                  <a:schemeClr val="dk1"/>
                </a:solidFill>
              </a:defRPr>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6" name="Google Shape;646;p13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00205C"/>
              </a:buClr>
              <a:buSzPts val="1400"/>
              <a:buFont typeface="Calibri"/>
              <a:buNone/>
              <a:defRPr>
                <a:solidFill>
                  <a:srgbClr val="00205C"/>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7" name="Google Shape;647;p13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48" name="Google Shape;648;p137"/>
          <p:cNvCxnSpPr/>
          <p:nvPr/>
        </p:nvCxnSpPr>
        <p:spPr>
          <a:xfrm>
            <a:off x="457200" y="457200"/>
            <a:ext cx="3337560" cy="0"/>
          </a:xfrm>
          <a:prstGeom prst="straightConnector1">
            <a:avLst/>
          </a:prstGeom>
          <a:noFill/>
          <a:ln w="19050" cap="flat" cmpd="sng">
            <a:solidFill>
              <a:srgbClr val="00205C"/>
            </a:solidFill>
            <a:prstDash val="solid"/>
            <a:miter lim="800000"/>
            <a:headEnd type="none" w="sm" len="sm"/>
            <a:tailEnd type="none" w="sm" len="sm"/>
          </a:ln>
        </p:spPr>
      </p:cxnSp>
      <p:pic>
        <p:nvPicPr>
          <p:cNvPr id="649" name="Google Shape;649;p137"/>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_light blue">
  <p:cSld name="Section Header_light blue">
    <p:bg>
      <p:bgPr>
        <a:solidFill>
          <a:srgbClr val="DDEFF9"/>
        </a:solidFill>
        <a:effectLst/>
      </p:bgPr>
    </p:bg>
    <p:spTree>
      <p:nvGrpSpPr>
        <p:cNvPr id="1" name="Shape 655"/>
        <p:cNvGrpSpPr/>
        <p:nvPr/>
      </p:nvGrpSpPr>
      <p:grpSpPr>
        <a:xfrm>
          <a:off x="0" y="0"/>
          <a:ext cx="0" cy="0"/>
          <a:chOff x="0" y="0"/>
          <a:chExt cx="0" cy="0"/>
        </a:xfrm>
      </p:grpSpPr>
      <p:sp>
        <p:nvSpPr>
          <p:cNvPr id="656" name="Google Shape;656;g2b4fc78d334_0_998"/>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4200"/>
              <a:buFont typeface="Calibri"/>
              <a:buNone/>
              <a:defRPr sz="4200">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7" name="Google Shape;657;g2b4fc78d334_0_998"/>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8" name="Google Shape;658;g2b4fc78d334_0_998"/>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u="none" strike="noStrike" cap="none">
                <a:solidFill>
                  <a:srgbClr val="00205C"/>
                </a:solidFill>
                <a:latin typeface="Calibri"/>
                <a:ea typeface="Calibri"/>
                <a:cs typeface="Calibri"/>
                <a:sym typeface="Calibri"/>
              </a:defRPr>
            </a:lvl1pPr>
            <a:lvl2pPr marL="0" lvl="1" indent="0" algn="r" rtl="0">
              <a:spcBef>
                <a:spcPts val="0"/>
              </a:spcBef>
              <a:buNone/>
              <a:defRPr sz="900" b="0" i="0" u="none" strike="noStrike" cap="none">
                <a:solidFill>
                  <a:srgbClr val="00205C"/>
                </a:solidFill>
                <a:latin typeface="Calibri"/>
                <a:ea typeface="Calibri"/>
                <a:cs typeface="Calibri"/>
                <a:sym typeface="Calibri"/>
              </a:defRPr>
            </a:lvl2pPr>
            <a:lvl3pPr marL="0" lvl="2" indent="0" algn="r" rtl="0">
              <a:spcBef>
                <a:spcPts val="0"/>
              </a:spcBef>
              <a:buNone/>
              <a:defRPr sz="900" b="0" i="0" u="none" strike="noStrike" cap="none">
                <a:solidFill>
                  <a:srgbClr val="00205C"/>
                </a:solidFill>
                <a:latin typeface="Calibri"/>
                <a:ea typeface="Calibri"/>
                <a:cs typeface="Calibri"/>
                <a:sym typeface="Calibri"/>
              </a:defRPr>
            </a:lvl3pPr>
            <a:lvl4pPr marL="0" lvl="3" indent="0" algn="r" rtl="0">
              <a:spcBef>
                <a:spcPts val="0"/>
              </a:spcBef>
              <a:buNone/>
              <a:defRPr sz="900" b="0" i="0" u="none" strike="noStrike" cap="none">
                <a:solidFill>
                  <a:srgbClr val="00205C"/>
                </a:solidFill>
                <a:latin typeface="Calibri"/>
                <a:ea typeface="Calibri"/>
                <a:cs typeface="Calibri"/>
                <a:sym typeface="Calibri"/>
              </a:defRPr>
            </a:lvl4pPr>
            <a:lvl5pPr marL="0" lvl="4" indent="0" algn="r" rtl="0">
              <a:spcBef>
                <a:spcPts val="0"/>
              </a:spcBef>
              <a:buNone/>
              <a:defRPr sz="900" b="0" i="0" u="none" strike="noStrike" cap="none">
                <a:solidFill>
                  <a:srgbClr val="00205C"/>
                </a:solidFill>
                <a:latin typeface="Calibri"/>
                <a:ea typeface="Calibri"/>
                <a:cs typeface="Calibri"/>
                <a:sym typeface="Calibri"/>
              </a:defRPr>
            </a:lvl5pPr>
            <a:lvl6pPr marL="0" lvl="5" indent="0" algn="r" rtl="0">
              <a:spcBef>
                <a:spcPts val="0"/>
              </a:spcBef>
              <a:buNone/>
              <a:defRPr sz="900" b="0" i="0" u="none" strike="noStrike" cap="none">
                <a:solidFill>
                  <a:srgbClr val="00205C"/>
                </a:solidFill>
                <a:latin typeface="Calibri"/>
                <a:ea typeface="Calibri"/>
                <a:cs typeface="Calibri"/>
                <a:sym typeface="Calibri"/>
              </a:defRPr>
            </a:lvl6pPr>
            <a:lvl7pPr marL="0" lvl="6" indent="0" algn="r" rtl="0">
              <a:spcBef>
                <a:spcPts val="0"/>
              </a:spcBef>
              <a:buNone/>
              <a:defRPr sz="900" b="0" i="0" u="none" strike="noStrike" cap="none">
                <a:solidFill>
                  <a:srgbClr val="00205C"/>
                </a:solidFill>
                <a:latin typeface="Calibri"/>
                <a:ea typeface="Calibri"/>
                <a:cs typeface="Calibri"/>
                <a:sym typeface="Calibri"/>
              </a:defRPr>
            </a:lvl7pPr>
            <a:lvl8pPr marL="0" lvl="7" indent="0" algn="r" rtl="0">
              <a:spcBef>
                <a:spcPts val="0"/>
              </a:spcBef>
              <a:buNone/>
              <a:defRPr sz="900" b="0" i="0" u="none" strike="noStrike" cap="none">
                <a:solidFill>
                  <a:srgbClr val="00205C"/>
                </a:solidFill>
                <a:latin typeface="Calibri"/>
                <a:ea typeface="Calibri"/>
                <a:cs typeface="Calibri"/>
                <a:sym typeface="Calibri"/>
              </a:defRPr>
            </a:lvl8pPr>
            <a:lvl9pPr marL="0" lvl="8" indent="0" algn="r" rtl="0">
              <a:spcBef>
                <a:spcPts val="0"/>
              </a:spcBef>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59" name="Google Shape;659;g2b4fc78d334_0_99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660" name="Google Shape;660;g2b4fc78d334_0_998"/>
          <p:cNvPicPr preferRelativeResize="0"/>
          <p:nvPr/>
        </p:nvPicPr>
        <p:blipFill rotWithShape="1">
          <a:blip r:embed="rId2">
            <a:alphaModFix/>
          </a:blip>
          <a:srcRect/>
          <a:stretch/>
        </p:blipFill>
        <p:spPr>
          <a:xfrm>
            <a:off x="457203" y="6000906"/>
            <a:ext cx="1828798" cy="556813"/>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tent with graphic" type="objTx">
  <p:cSld name="OBJECT_WITH_CAPTION_TEXT">
    <p:spTree>
      <p:nvGrpSpPr>
        <p:cNvPr id="1" name="Shape 661"/>
        <p:cNvGrpSpPr/>
        <p:nvPr/>
      </p:nvGrpSpPr>
      <p:grpSpPr>
        <a:xfrm>
          <a:off x="0" y="0"/>
          <a:ext cx="0" cy="0"/>
          <a:chOff x="0" y="0"/>
          <a:chExt cx="0" cy="0"/>
        </a:xfrm>
      </p:grpSpPr>
      <p:sp>
        <p:nvSpPr>
          <p:cNvPr id="662" name="Google Shape;662;g2b4fc78d334_0_1004"/>
          <p:cNvSpPr/>
          <p:nvPr/>
        </p:nvSpPr>
        <p:spPr>
          <a:xfrm>
            <a:off x="4259484" y="0"/>
            <a:ext cx="7932600" cy="6858000"/>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3" name="Google Shape;663;g2b4fc78d334_0_1004"/>
          <p:cNvSpPr txBox="1">
            <a:spLocks noGrp="1"/>
          </p:cNvSpPr>
          <p:nvPr>
            <p:ph type="title"/>
          </p:nvPr>
        </p:nvSpPr>
        <p:spPr>
          <a:xfrm>
            <a:off x="460435" y="685800"/>
            <a:ext cx="3335400" cy="8397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2400"/>
              <a:buFont typeface="Calibri"/>
              <a:buNone/>
              <a:defRPr sz="2400">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4" name="Google Shape;664;g2b4fc78d334_0_1004"/>
          <p:cNvSpPr txBox="1">
            <a:spLocks noGrp="1"/>
          </p:cNvSpPr>
          <p:nvPr>
            <p:ph type="body" idx="1"/>
          </p:nvPr>
        </p:nvSpPr>
        <p:spPr>
          <a:xfrm>
            <a:off x="5183188" y="987425"/>
            <a:ext cx="6172200" cy="4873500"/>
          </a:xfrm>
          <a:prstGeom prst="rect">
            <a:avLst/>
          </a:prstGeom>
          <a:noFill/>
          <a:ln>
            <a:noFill/>
          </a:ln>
        </p:spPr>
        <p:txBody>
          <a:bodyPr spcFirstLastPara="1" wrap="square" lIns="0" tIns="0" rIns="0" bIns="0" anchor="t" anchorCtr="0">
            <a:normAutofit/>
          </a:bodyPr>
          <a:lstStyle>
            <a:lvl1pPr marL="457200" lvl="0" indent="-431800" algn="l" rtl="0">
              <a:lnSpc>
                <a:spcPct val="100000"/>
              </a:lnSpc>
              <a:spcBef>
                <a:spcPts val="1000"/>
              </a:spcBef>
              <a:spcAft>
                <a:spcPts val="0"/>
              </a:spcAft>
              <a:buClr>
                <a:schemeClr val="dk1"/>
              </a:buClr>
              <a:buSzPts val="3200"/>
              <a:buChar char="•"/>
              <a:defRPr sz="3200"/>
            </a:lvl1pPr>
            <a:lvl2pPr marL="914400" lvl="1" indent="-406400" algn="l" rtl="0">
              <a:lnSpc>
                <a:spcPct val="100000"/>
              </a:lnSpc>
              <a:spcBef>
                <a:spcPts val="500"/>
              </a:spcBef>
              <a:spcAft>
                <a:spcPts val="0"/>
              </a:spcAft>
              <a:buClr>
                <a:schemeClr val="dk1"/>
              </a:buClr>
              <a:buSzPts val="2800"/>
              <a:buChar char="•"/>
              <a:defRPr sz="2800"/>
            </a:lvl2pPr>
            <a:lvl3pPr marL="1371600" lvl="2" indent="-381000" algn="l" rtl="0">
              <a:lnSpc>
                <a:spcPct val="100000"/>
              </a:lnSpc>
              <a:spcBef>
                <a:spcPts val="500"/>
              </a:spcBef>
              <a:spcAft>
                <a:spcPts val="0"/>
              </a:spcAft>
              <a:buClr>
                <a:schemeClr val="dk1"/>
              </a:buClr>
              <a:buSzPts val="2400"/>
              <a:buChar char="•"/>
              <a:defRPr sz="2400"/>
            </a:lvl3pPr>
            <a:lvl4pPr marL="1828800" lvl="3" indent="-355600" algn="l" rtl="0">
              <a:lnSpc>
                <a:spcPct val="100000"/>
              </a:lnSpc>
              <a:spcBef>
                <a:spcPts val="500"/>
              </a:spcBef>
              <a:spcAft>
                <a:spcPts val="0"/>
              </a:spcAft>
              <a:buClr>
                <a:schemeClr val="dk1"/>
              </a:buClr>
              <a:buSzPts val="2000"/>
              <a:buChar char="•"/>
              <a:defRPr sz="2000"/>
            </a:lvl4pPr>
            <a:lvl5pPr marL="2286000" lvl="4" indent="-355600" algn="l" rtl="0">
              <a:lnSpc>
                <a:spcPct val="10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665" name="Google Shape;665;g2b4fc78d334_0_1004"/>
          <p:cNvSpPr txBox="1">
            <a:spLocks noGrp="1"/>
          </p:cNvSpPr>
          <p:nvPr>
            <p:ph type="body" idx="2"/>
          </p:nvPr>
        </p:nvSpPr>
        <p:spPr>
          <a:xfrm>
            <a:off x="457200" y="1828801"/>
            <a:ext cx="3335400" cy="39522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0"/>
              </a:spcBef>
              <a:spcAft>
                <a:spcPts val="0"/>
              </a:spcAft>
              <a:buClr>
                <a:schemeClr val="dk1"/>
              </a:buClr>
              <a:buSzPts val="1400"/>
              <a:buFont typeface="Calibri"/>
              <a:buNone/>
              <a:defRPr sz="1400"/>
            </a:lvl1pPr>
            <a:lvl2pPr marL="914400" lvl="1" indent="-228600" algn="l" rtl="0">
              <a:lnSpc>
                <a:spcPct val="100000"/>
              </a:lnSpc>
              <a:spcBef>
                <a:spcPts val="500"/>
              </a:spcBef>
              <a:spcAft>
                <a:spcPts val="0"/>
              </a:spcAft>
              <a:buClr>
                <a:schemeClr val="dk1"/>
              </a:buClr>
              <a:buSzPts val="1400"/>
              <a:buNone/>
              <a:defRPr sz="1400"/>
            </a:lvl2pPr>
            <a:lvl3pPr marL="1371600" lvl="2" indent="-228600" algn="l" rtl="0">
              <a:lnSpc>
                <a:spcPct val="100000"/>
              </a:lnSpc>
              <a:spcBef>
                <a:spcPts val="500"/>
              </a:spcBef>
              <a:spcAft>
                <a:spcPts val="0"/>
              </a:spcAft>
              <a:buClr>
                <a:schemeClr val="dk1"/>
              </a:buClr>
              <a:buSzPts val="1200"/>
              <a:buNone/>
              <a:defRPr sz="1200"/>
            </a:lvl3pPr>
            <a:lvl4pPr marL="1828800" lvl="3" indent="-228600" algn="l" rtl="0">
              <a:lnSpc>
                <a:spcPct val="100000"/>
              </a:lnSpc>
              <a:spcBef>
                <a:spcPts val="500"/>
              </a:spcBef>
              <a:spcAft>
                <a:spcPts val="0"/>
              </a:spcAft>
              <a:buClr>
                <a:schemeClr val="dk1"/>
              </a:buClr>
              <a:buSzPts val="1000"/>
              <a:buNone/>
              <a:defRPr sz="1000"/>
            </a:lvl4pPr>
            <a:lvl5pPr marL="2286000" lvl="4" indent="-228600" algn="l" rtl="0">
              <a:lnSpc>
                <a:spcPct val="10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66" name="Google Shape;666;g2b4fc78d334_0_1004"/>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7" name="Google Shape;667;g2b4fc78d334_0_1004"/>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68" name="Google Shape;668;g2b4fc78d334_0_1004"/>
          <p:cNvCxnSpPr/>
          <p:nvPr/>
        </p:nvCxnSpPr>
        <p:spPr>
          <a:xfrm>
            <a:off x="457200" y="457200"/>
            <a:ext cx="3338700" cy="0"/>
          </a:xfrm>
          <a:prstGeom prst="straightConnector1">
            <a:avLst/>
          </a:prstGeom>
          <a:noFill/>
          <a:ln w="19050" cap="flat" cmpd="sng">
            <a:solidFill>
              <a:srgbClr val="00205C"/>
            </a:solidFill>
            <a:prstDash val="solid"/>
            <a:miter lim="800000"/>
            <a:headEnd type="none" w="sm" len="sm"/>
            <a:tailEnd type="none" w="sm" len="sm"/>
          </a:ln>
        </p:spPr>
      </p:cxnSp>
      <p:pic>
        <p:nvPicPr>
          <p:cNvPr id="669" name="Google Shape;669;g2b4fc78d334_0_1004"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670" name="Google Shape;670;g2b4fc78d334_0_1004" descr="Green text on a white background&#10;&#10;Description automatically generated"/>
          <p:cNvPicPr preferRelativeResize="0"/>
          <p:nvPr/>
        </p:nvPicPr>
        <p:blipFill rotWithShape="1">
          <a:blip r:embed="rId3">
            <a:alphaModFix/>
          </a:blip>
          <a:srcRect r="24630"/>
          <a:stretch/>
        </p:blipFill>
        <p:spPr>
          <a:xfrm>
            <a:off x="1918973" y="6018158"/>
            <a:ext cx="2154264" cy="683335"/>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_light blue" type="obj">
  <p:cSld name="OBJECT">
    <p:spTree>
      <p:nvGrpSpPr>
        <p:cNvPr id="1" name="Shape 671"/>
        <p:cNvGrpSpPr/>
        <p:nvPr/>
      </p:nvGrpSpPr>
      <p:grpSpPr>
        <a:xfrm>
          <a:off x="0" y="0"/>
          <a:ext cx="0" cy="0"/>
          <a:chOff x="0" y="0"/>
          <a:chExt cx="0" cy="0"/>
        </a:xfrm>
      </p:grpSpPr>
      <p:sp>
        <p:nvSpPr>
          <p:cNvPr id="672" name="Google Shape;672;g2b4fc78d334_0_1014"/>
          <p:cNvSpPr txBox="1">
            <a:spLocks noGrp="1"/>
          </p:cNvSpPr>
          <p:nvPr>
            <p:ph type="title"/>
          </p:nvPr>
        </p:nvSpPr>
        <p:spPr>
          <a:xfrm>
            <a:off x="457200" y="685800"/>
            <a:ext cx="4572000" cy="10050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3200"/>
              <a:buFont typeface="Calibri"/>
              <a:buNone/>
              <a:defRPr>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3" name="Google Shape;673;g2b4fc78d334_0_1014"/>
          <p:cNvSpPr txBox="1">
            <a:spLocks noGrp="1"/>
          </p:cNvSpPr>
          <p:nvPr>
            <p:ph type="body" idx="1"/>
          </p:nvPr>
        </p:nvSpPr>
        <p:spPr>
          <a:xfrm>
            <a:off x="457200" y="1825625"/>
            <a:ext cx="4572000" cy="3884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chemeClr val="dk1"/>
              </a:buClr>
              <a:buSzPts val="1400"/>
              <a:buNone/>
              <a:defRPr/>
            </a:lvl1pPr>
            <a:lvl2pPr marL="914400" lvl="1" indent="-228600" algn="l" rtl="0">
              <a:lnSpc>
                <a:spcPct val="100000"/>
              </a:lnSpc>
              <a:spcBef>
                <a:spcPts val="0"/>
              </a:spcBef>
              <a:spcAft>
                <a:spcPts val="0"/>
              </a:spcAft>
              <a:buClr>
                <a:schemeClr val="dk1"/>
              </a:buClr>
              <a:buSzPts val="1400"/>
              <a:buNone/>
              <a:defRPr/>
            </a:lvl2pPr>
            <a:lvl3pPr marL="1371600" lvl="2" indent="-228600" algn="l" rtl="0">
              <a:lnSpc>
                <a:spcPct val="100000"/>
              </a:lnSpc>
              <a:spcBef>
                <a:spcPts val="0"/>
              </a:spcBef>
              <a:spcAft>
                <a:spcPts val="0"/>
              </a:spcAft>
              <a:buClr>
                <a:schemeClr val="dk1"/>
              </a:buClr>
              <a:buSzPts val="1400"/>
              <a:buNone/>
              <a:defRPr/>
            </a:lvl3pPr>
            <a:lvl4pPr marL="1828800" lvl="3" indent="-228600" algn="l" rtl="0">
              <a:lnSpc>
                <a:spcPct val="100000"/>
              </a:lnSpc>
              <a:spcBef>
                <a:spcPts val="0"/>
              </a:spcBef>
              <a:spcAft>
                <a:spcPts val="0"/>
              </a:spcAft>
              <a:buClr>
                <a:schemeClr val="dk1"/>
              </a:buClr>
              <a:buSzPts val="1400"/>
              <a:buNone/>
              <a:defRPr/>
            </a:lvl4pPr>
            <a:lvl5pPr marL="2286000" lvl="4" indent="-228600" algn="l" rtl="0">
              <a:lnSpc>
                <a:spcPct val="100000"/>
              </a:lnSpc>
              <a:spcBef>
                <a:spcPts val="0"/>
              </a:spcBef>
              <a:spcAft>
                <a:spcPts val="0"/>
              </a:spcAft>
              <a:buClr>
                <a:schemeClr val="dk1"/>
              </a:buClr>
              <a:buSzPts val="14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74" name="Google Shape;674;g2b4fc78d334_0_1014"/>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75" name="Google Shape;675;g2b4fc78d334_0_101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676" name="Google Shape;676;g2b4fc78d334_0_1014"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677" name="Google Shape;677;g2b4fc78d334_0_1014" descr="Green text on a white background&#10;&#10;Description automatically generated"/>
          <p:cNvPicPr preferRelativeResize="0"/>
          <p:nvPr/>
        </p:nvPicPr>
        <p:blipFill rotWithShape="1">
          <a:blip r:embed="rId3">
            <a:alphaModFix/>
          </a:blip>
          <a:srcRect r="24630"/>
          <a:stretch/>
        </p:blipFill>
        <p:spPr>
          <a:xfrm>
            <a:off x="1918973" y="6018158"/>
            <a:ext cx="2154264" cy="683335"/>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Two columns long_lt blue">
  <p:cSld name="1_Title and Content Two columns long_lt blue">
    <p:spTree>
      <p:nvGrpSpPr>
        <p:cNvPr id="1" name="Shape 678"/>
        <p:cNvGrpSpPr/>
        <p:nvPr/>
      </p:nvGrpSpPr>
      <p:grpSpPr>
        <a:xfrm>
          <a:off x="0" y="0"/>
          <a:ext cx="0" cy="0"/>
          <a:chOff x="0" y="0"/>
          <a:chExt cx="0" cy="0"/>
        </a:xfrm>
      </p:grpSpPr>
      <p:sp>
        <p:nvSpPr>
          <p:cNvPr id="679" name="Google Shape;679;g2b4fc78d334_0_1021"/>
          <p:cNvSpPr txBox="1">
            <a:spLocks noGrp="1"/>
          </p:cNvSpPr>
          <p:nvPr>
            <p:ph type="title"/>
          </p:nvPr>
        </p:nvSpPr>
        <p:spPr>
          <a:xfrm>
            <a:off x="457200" y="685800"/>
            <a:ext cx="5486400" cy="10050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3200"/>
              <a:buFont typeface="Calibri"/>
              <a:buNone/>
              <a:defRPr>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0" name="Google Shape;680;g2b4fc78d334_0_1021"/>
          <p:cNvSpPr txBox="1">
            <a:spLocks noGrp="1"/>
          </p:cNvSpPr>
          <p:nvPr>
            <p:ph type="body" idx="1"/>
          </p:nvPr>
        </p:nvSpPr>
        <p:spPr>
          <a:xfrm>
            <a:off x="457200" y="2517751"/>
            <a:ext cx="5486400" cy="31923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1000"/>
              </a:spcBef>
              <a:spcAft>
                <a:spcPts val="0"/>
              </a:spcAft>
              <a:buClr>
                <a:schemeClr val="dk1"/>
              </a:buClr>
              <a:buSzPts val="1800"/>
              <a:buChar char="•"/>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81" name="Google Shape;681;g2b4fc78d334_0_1021"/>
          <p:cNvSpPr txBox="1">
            <a:spLocks noGrp="1"/>
          </p:cNvSpPr>
          <p:nvPr>
            <p:ph type="body" idx="2"/>
          </p:nvPr>
        </p:nvSpPr>
        <p:spPr>
          <a:xfrm>
            <a:off x="6248403" y="2517751"/>
            <a:ext cx="5486400" cy="31923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1000"/>
              </a:spcBef>
              <a:spcAft>
                <a:spcPts val="0"/>
              </a:spcAft>
              <a:buClr>
                <a:schemeClr val="dk1"/>
              </a:buClr>
              <a:buSzPts val="1800"/>
              <a:buChar char="•"/>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82" name="Google Shape;682;g2b4fc78d334_0_1021"/>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marR="0" lvl="0" indent="0" algn="r" rtl="0">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rtl="0">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rtl="0">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rtl="0">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rtl="0">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rtl="0">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rtl="0">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rtl="0">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rtl="0">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83" name="Google Shape;683;g2b4fc78d334_0_1021"/>
          <p:cNvSpPr txBox="1">
            <a:spLocks noGrp="1"/>
          </p:cNvSpPr>
          <p:nvPr>
            <p:ph type="body" idx="3"/>
          </p:nvPr>
        </p:nvSpPr>
        <p:spPr>
          <a:xfrm>
            <a:off x="457200" y="1828800"/>
            <a:ext cx="5486400" cy="5508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rgbClr val="00205C"/>
              </a:buClr>
              <a:buSzPts val="1800"/>
              <a:buNone/>
              <a:defRPr sz="1800" b="1">
                <a:solidFill>
                  <a:srgbClr val="00205C"/>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84" name="Google Shape;684;g2b4fc78d334_0_1021"/>
          <p:cNvSpPr txBox="1">
            <a:spLocks noGrp="1"/>
          </p:cNvSpPr>
          <p:nvPr>
            <p:ph type="body" idx="4"/>
          </p:nvPr>
        </p:nvSpPr>
        <p:spPr>
          <a:xfrm>
            <a:off x="6248404" y="1828800"/>
            <a:ext cx="5494200" cy="5508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rgbClr val="00205C"/>
              </a:buClr>
              <a:buSzPts val="1800"/>
              <a:buNone/>
              <a:defRPr sz="1800" b="1">
                <a:solidFill>
                  <a:srgbClr val="00205C"/>
                </a:solidFill>
              </a:defRPr>
            </a:lvl1pPr>
            <a:lvl2pPr marL="914400" lvl="1" indent="-228600" algn="l" rtl="0">
              <a:lnSpc>
                <a:spcPct val="100000"/>
              </a:lnSpc>
              <a:spcBef>
                <a:spcPts val="500"/>
              </a:spcBef>
              <a:spcAft>
                <a:spcPts val="0"/>
              </a:spcAft>
              <a:buClr>
                <a:schemeClr val="dk1"/>
              </a:buClr>
              <a:buSzPts val="2000"/>
              <a:buNone/>
              <a:defRPr sz="2000" b="1"/>
            </a:lvl2pPr>
            <a:lvl3pPr marL="1371600" lvl="2" indent="-228600" algn="l" rtl="0">
              <a:lnSpc>
                <a:spcPct val="100000"/>
              </a:lnSpc>
              <a:spcBef>
                <a:spcPts val="500"/>
              </a:spcBef>
              <a:spcAft>
                <a:spcPts val="0"/>
              </a:spcAft>
              <a:buClr>
                <a:schemeClr val="dk1"/>
              </a:buClr>
              <a:buSzPts val="1800"/>
              <a:buNone/>
              <a:defRPr sz="1800" b="1"/>
            </a:lvl3pPr>
            <a:lvl4pPr marL="1828800" lvl="3" indent="-228600" algn="l" rtl="0">
              <a:lnSpc>
                <a:spcPct val="100000"/>
              </a:lnSpc>
              <a:spcBef>
                <a:spcPts val="500"/>
              </a:spcBef>
              <a:spcAft>
                <a:spcPts val="0"/>
              </a:spcAft>
              <a:buClr>
                <a:schemeClr val="dk1"/>
              </a:buClr>
              <a:buSzPts val="1600"/>
              <a:buNone/>
              <a:defRPr sz="1600" b="1"/>
            </a:lvl4pPr>
            <a:lvl5pPr marL="2286000" lvl="4" indent="-228600" algn="l" rtl="0">
              <a:lnSpc>
                <a:spcPct val="10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cxnSp>
        <p:nvCxnSpPr>
          <p:cNvPr id="685" name="Google Shape;685;g2b4fc78d334_0_1021"/>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686" name="Google Shape;686;g2b4fc78d334_0_1021"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687" name="Google Shape;687;g2b4fc78d334_0_1021" descr="Green text on a white background&#10;&#10;Description automatically generated"/>
          <p:cNvPicPr preferRelativeResize="0"/>
          <p:nvPr/>
        </p:nvPicPr>
        <p:blipFill rotWithShape="1">
          <a:blip r:embed="rId3">
            <a:alphaModFix/>
          </a:blip>
          <a:srcRect r="24630"/>
          <a:stretch/>
        </p:blipFill>
        <p:spPr>
          <a:xfrm>
            <a:off x="1918973" y="6018158"/>
            <a:ext cx="2154264" cy="683335"/>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88"/>
        <p:cNvGrpSpPr/>
        <p:nvPr/>
      </p:nvGrpSpPr>
      <p:grpSpPr>
        <a:xfrm>
          <a:off x="0" y="0"/>
          <a:ext cx="0" cy="0"/>
          <a:chOff x="0" y="0"/>
          <a:chExt cx="0" cy="0"/>
        </a:xfrm>
      </p:grpSpPr>
      <p:sp>
        <p:nvSpPr>
          <p:cNvPr id="689" name="Google Shape;689;g2b4fc78d334_0_1031"/>
          <p:cNvSpPr txBox="1">
            <a:spLocks noGrp="1"/>
          </p:cNvSpPr>
          <p:nvPr>
            <p:ph type="title"/>
          </p:nvPr>
        </p:nvSpPr>
        <p:spPr>
          <a:xfrm>
            <a:off x="457200" y="685800"/>
            <a:ext cx="11277600" cy="10050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3200"/>
              <a:buFont typeface="Calibri"/>
              <a:buNone/>
              <a:defRPr>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0" name="Google Shape;690;g2b4fc78d334_0_1031"/>
          <p:cNvSpPr txBox="1">
            <a:spLocks noGrp="1"/>
          </p:cNvSpPr>
          <p:nvPr>
            <p:ph type="body" idx="1"/>
          </p:nvPr>
        </p:nvSpPr>
        <p:spPr>
          <a:xfrm>
            <a:off x="457200" y="1825625"/>
            <a:ext cx="11277600" cy="38844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1000"/>
              </a:spcBef>
              <a:spcAft>
                <a:spcPts val="0"/>
              </a:spcAft>
              <a:buClr>
                <a:schemeClr val="dk1"/>
              </a:buClr>
              <a:buSzPts val="1800"/>
              <a:buChar char="•"/>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1" name="Google Shape;691;g2b4fc78d334_0_1031"/>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2" name="Google Shape;692;g2b4fc78d334_0_1031"/>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93" name="Google Shape;693;g2b4fc78d334_0_1031"/>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694" name="Google Shape;694;g2b4fc78d334_0_1031"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695" name="Google Shape;695;g2b4fc78d334_0_1031" descr="Green text on a white background&#10;&#10;Description automatically generated"/>
          <p:cNvPicPr preferRelativeResize="0"/>
          <p:nvPr/>
        </p:nvPicPr>
        <p:blipFill rotWithShape="1">
          <a:blip r:embed="rId3">
            <a:alphaModFix/>
          </a:blip>
          <a:srcRect r="24630"/>
          <a:stretch/>
        </p:blipFill>
        <p:spPr>
          <a:xfrm>
            <a:off x="1918973" y="6018158"/>
            <a:ext cx="2154264" cy="683335"/>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205C"/>
        </a:solidFill>
        <a:effectLst/>
      </p:bgPr>
    </p:bg>
    <p:spTree>
      <p:nvGrpSpPr>
        <p:cNvPr id="1" name="Shape 696"/>
        <p:cNvGrpSpPr/>
        <p:nvPr/>
      </p:nvGrpSpPr>
      <p:grpSpPr>
        <a:xfrm>
          <a:off x="0" y="0"/>
          <a:ext cx="0" cy="0"/>
          <a:chOff x="0" y="0"/>
          <a:chExt cx="0" cy="0"/>
        </a:xfrm>
      </p:grpSpPr>
      <p:sp>
        <p:nvSpPr>
          <p:cNvPr id="697" name="Google Shape;697;g2b4fc78d334_0_1039"/>
          <p:cNvSpPr txBox="1">
            <a:spLocks noGrp="1"/>
          </p:cNvSpPr>
          <p:nvPr>
            <p:ph type="title"/>
          </p:nvPr>
        </p:nvSpPr>
        <p:spPr>
          <a:xfrm>
            <a:off x="457200" y="1846372"/>
            <a:ext cx="97005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9ADE"/>
              </a:buClr>
              <a:buSzPts val="4000"/>
              <a:buFont typeface="Calibri"/>
              <a:buNone/>
              <a:defRPr sz="4000">
                <a:solidFill>
                  <a:srgbClr val="009ADE"/>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8" name="Google Shape;698;g2b4fc78d334_0_1039"/>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9" name="Google Shape;699;g2b4fc78d334_0_1039"/>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00" name="Google Shape;700;g2b4fc78d334_0_1039"/>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701" name="Google Shape;701;g2b4fc78d334_0_1039"/>
          <p:cNvSpPr txBox="1">
            <a:spLocks noGrp="1"/>
          </p:cNvSpPr>
          <p:nvPr>
            <p:ph type="body" idx="1"/>
          </p:nvPr>
        </p:nvSpPr>
        <p:spPr>
          <a:xfrm>
            <a:off x="457200" y="4734772"/>
            <a:ext cx="9700500" cy="7605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1000"/>
              </a:spcBef>
              <a:spcAft>
                <a:spcPts val="0"/>
              </a:spcAft>
              <a:buClr>
                <a:schemeClr val="lt1"/>
              </a:buClr>
              <a:buSzPts val="1400"/>
              <a:buNone/>
              <a:defRPr b="1" i="0">
                <a:solidFill>
                  <a:schemeClr val="lt1"/>
                </a:solidFill>
                <a:latin typeface="Calibri"/>
                <a:ea typeface="Calibri"/>
                <a:cs typeface="Calibri"/>
                <a:sym typeface="Calibri"/>
              </a:defRPr>
            </a:lvl1pPr>
            <a:lvl2pPr marL="914400" lvl="1" indent="-228600" algn="l" rtl="0">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02" name="Google Shape;702;g2b4fc78d334_0_1039"/>
          <p:cNvPicPr preferRelativeResize="0"/>
          <p:nvPr/>
        </p:nvPicPr>
        <p:blipFill rotWithShape="1">
          <a:blip r:embed="rId2">
            <a:alphaModFix/>
          </a:blip>
          <a:srcRect/>
          <a:stretch/>
        </p:blipFill>
        <p:spPr>
          <a:xfrm>
            <a:off x="744393" y="5746305"/>
            <a:ext cx="2069384" cy="851788"/>
          </a:xfrm>
          <a:prstGeom prst="rect">
            <a:avLst/>
          </a:prstGeom>
          <a:noFill/>
          <a:ln>
            <a:noFill/>
          </a:ln>
        </p:spPr>
      </p:pic>
      <p:pic>
        <p:nvPicPr>
          <p:cNvPr id="703" name="Google Shape;703;g2b4fc78d334_0_1039"/>
          <p:cNvPicPr preferRelativeResize="0"/>
          <p:nvPr/>
        </p:nvPicPr>
        <p:blipFill rotWithShape="1">
          <a:blip r:embed="rId3">
            <a:alphaModFix/>
          </a:blip>
          <a:srcRect l="3591" r="1908" b="149"/>
          <a:stretch/>
        </p:blipFill>
        <p:spPr>
          <a:xfrm>
            <a:off x="2997366" y="5769935"/>
            <a:ext cx="834722" cy="804528"/>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4"/>
        <p:cNvGrpSpPr/>
        <p:nvPr/>
      </p:nvGrpSpPr>
      <p:grpSpPr>
        <a:xfrm>
          <a:off x="0" y="0"/>
          <a:ext cx="0" cy="0"/>
          <a:chOff x="0" y="0"/>
          <a:chExt cx="0" cy="0"/>
        </a:xfrm>
      </p:grpSpPr>
      <p:sp>
        <p:nvSpPr>
          <p:cNvPr id="705" name="Google Shape;705;g2b4fc78d334_0_1047"/>
          <p:cNvSpPr txBox="1">
            <a:spLocks noGrp="1"/>
          </p:cNvSpPr>
          <p:nvPr>
            <p:ph type="title"/>
          </p:nvPr>
        </p:nvSpPr>
        <p:spPr>
          <a:xfrm>
            <a:off x="457200" y="685800"/>
            <a:ext cx="3337500" cy="8571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2400"/>
              <a:buFont typeface="Calibri"/>
              <a:buNone/>
              <a:defRPr sz="2400">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6" name="Google Shape;706;g2b4fc78d334_0_1047"/>
          <p:cNvSpPr>
            <a:spLocks noGrp="1"/>
          </p:cNvSpPr>
          <p:nvPr>
            <p:ph type="pic" idx="2"/>
          </p:nvPr>
        </p:nvSpPr>
        <p:spPr>
          <a:xfrm>
            <a:off x="4267200" y="0"/>
            <a:ext cx="7924800" cy="6858000"/>
          </a:xfrm>
          <a:prstGeom prst="rect">
            <a:avLst/>
          </a:prstGeom>
          <a:noFill/>
          <a:ln>
            <a:noFill/>
          </a:ln>
        </p:spPr>
      </p:sp>
      <p:sp>
        <p:nvSpPr>
          <p:cNvPr id="707" name="Google Shape;707;g2b4fc78d334_0_1047"/>
          <p:cNvSpPr txBox="1">
            <a:spLocks noGrp="1"/>
          </p:cNvSpPr>
          <p:nvPr>
            <p:ph type="body" idx="1"/>
          </p:nvPr>
        </p:nvSpPr>
        <p:spPr>
          <a:xfrm>
            <a:off x="457200" y="1828800"/>
            <a:ext cx="3337500" cy="3881100"/>
          </a:xfrm>
          <a:prstGeom prst="rect">
            <a:avLst/>
          </a:prstGeom>
          <a:noFill/>
          <a:ln>
            <a:noFill/>
          </a:ln>
        </p:spPr>
        <p:txBody>
          <a:bodyPr spcFirstLastPara="1" wrap="square" lIns="0" tIns="0" rIns="0" bIns="0" anchor="t" anchorCtr="0">
            <a:normAutofit/>
          </a:bodyPr>
          <a:lstStyle>
            <a:lvl1pPr marL="457200" lvl="0" indent="-330200" algn="l" rtl="0">
              <a:lnSpc>
                <a:spcPct val="100000"/>
              </a:lnSpc>
              <a:spcBef>
                <a:spcPts val="1600"/>
              </a:spcBef>
              <a:spcAft>
                <a:spcPts val="0"/>
              </a:spcAft>
              <a:buClr>
                <a:schemeClr val="dk1"/>
              </a:buClr>
              <a:buSzPts val="1600"/>
              <a:buFont typeface="Arial"/>
              <a:buChar char="•"/>
              <a:defRPr sz="1600">
                <a:solidFill>
                  <a:schemeClr val="dk1"/>
                </a:solidFill>
              </a:defRPr>
            </a:lvl1pPr>
            <a:lvl2pPr marL="914400" lvl="1" indent="-228600" algn="l" rtl="0">
              <a:lnSpc>
                <a:spcPct val="100000"/>
              </a:lnSpc>
              <a:spcBef>
                <a:spcPts val="500"/>
              </a:spcBef>
              <a:spcAft>
                <a:spcPts val="0"/>
              </a:spcAft>
              <a:buClr>
                <a:schemeClr val="dk1"/>
              </a:buClr>
              <a:buSzPts val="1400"/>
              <a:buNone/>
              <a:defRPr sz="1400"/>
            </a:lvl2pPr>
            <a:lvl3pPr marL="1371600" lvl="2" indent="-228600" algn="l" rtl="0">
              <a:lnSpc>
                <a:spcPct val="100000"/>
              </a:lnSpc>
              <a:spcBef>
                <a:spcPts val="500"/>
              </a:spcBef>
              <a:spcAft>
                <a:spcPts val="0"/>
              </a:spcAft>
              <a:buClr>
                <a:schemeClr val="dk1"/>
              </a:buClr>
              <a:buSzPts val="1200"/>
              <a:buNone/>
              <a:defRPr sz="1200"/>
            </a:lvl3pPr>
            <a:lvl4pPr marL="1828800" lvl="3" indent="-228600" algn="l" rtl="0">
              <a:lnSpc>
                <a:spcPct val="100000"/>
              </a:lnSpc>
              <a:spcBef>
                <a:spcPts val="500"/>
              </a:spcBef>
              <a:spcAft>
                <a:spcPts val="0"/>
              </a:spcAft>
              <a:buClr>
                <a:schemeClr val="dk1"/>
              </a:buClr>
              <a:buSzPts val="1000"/>
              <a:buNone/>
              <a:defRPr sz="1000"/>
            </a:lvl4pPr>
            <a:lvl5pPr marL="2286000" lvl="4" indent="-228600" algn="l" rtl="0">
              <a:lnSpc>
                <a:spcPct val="10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708" name="Google Shape;708;g2b4fc78d334_0_1047"/>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9" name="Google Shape;709;g2b4fc78d334_0_1047"/>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10" name="Google Shape;710;g2b4fc78d334_0_1047"/>
          <p:cNvCxnSpPr/>
          <p:nvPr/>
        </p:nvCxnSpPr>
        <p:spPr>
          <a:xfrm>
            <a:off x="457200" y="457200"/>
            <a:ext cx="3337500" cy="0"/>
          </a:xfrm>
          <a:prstGeom prst="straightConnector1">
            <a:avLst/>
          </a:prstGeom>
          <a:noFill/>
          <a:ln w="19050" cap="flat" cmpd="sng">
            <a:solidFill>
              <a:srgbClr val="00205C"/>
            </a:solidFill>
            <a:prstDash val="solid"/>
            <a:miter lim="800000"/>
            <a:headEnd type="none" w="sm" len="sm"/>
            <a:tailEnd type="none" w="sm" len="sm"/>
          </a:ln>
        </p:spPr>
      </p:cxnSp>
      <p:pic>
        <p:nvPicPr>
          <p:cNvPr id="711" name="Google Shape;711;g2b4fc78d334_0_1047"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712" name="Google Shape;712;g2b4fc78d334_0_1047" descr="Green text on a white background&#10;&#10;Description automatically generated"/>
          <p:cNvPicPr preferRelativeResize="0"/>
          <p:nvPr/>
        </p:nvPicPr>
        <p:blipFill rotWithShape="1">
          <a:blip r:embed="rId3">
            <a:alphaModFix/>
          </a:blip>
          <a:srcRect r="24630"/>
          <a:stretch/>
        </p:blipFill>
        <p:spPr>
          <a:xfrm>
            <a:off x="1918973" y="6018158"/>
            <a:ext cx="2154264" cy="68333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nd page_navy background" type="title">
  <p:cSld name="TITLE">
    <p:bg>
      <p:bgPr>
        <a:solidFill>
          <a:srgbClr val="00205C"/>
        </a:solidFill>
        <a:effectLst/>
      </p:bgPr>
    </p:bg>
    <p:spTree>
      <p:nvGrpSpPr>
        <p:cNvPr id="1" name="Shape 80"/>
        <p:cNvGrpSpPr/>
        <p:nvPr/>
      </p:nvGrpSpPr>
      <p:grpSpPr>
        <a:xfrm>
          <a:off x="0" y="0"/>
          <a:ext cx="0" cy="0"/>
          <a:chOff x="0" y="0"/>
          <a:chExt cx="0" cy="0"/>
        </a:xfrm>
      </p:grpSpPr>
      <p:sp>
        <p:nvSpPr>
          <p:cNvPr id="81" name="Google Shape;81;p66"/>
          <p:cNvSpPr txBox="1">
            <a:spLocks noGrp="1"/>
          </p:cNvSpPr>
          <p:nvPr>
            <p:ph type="ctrTitle"/>
          </p:nvPr>
        </p:nvSpPr>
        <p:spPr>
          <a:xfrm>
            <a:off x="457200" y="1828800"/>
            <a:ext cx="5638800" cy="13254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800"/>
              <a:buFont typeface="Calibri"/>
              <a:buNone/>
              <a:defRPr sz="48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66"/>
          <p:cNvSpPr txBox="1">
            <a:spLocks noGrp="1"/>
          </p:cNvSpPr>
          <p:nvPr>
            <p:ph type="subTitle" idx="1"/>
          </p:nvPr>
        </p:nvSpPr>
        <p:spPr>
          <a:xfrm>
            <a:off x="457200" y="34290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1600"/>
              <a:buNone/>
              <a:defRPr sz="16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83" name="Google Shape;83;p66"/>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84" name="Google Shape;84;p66"/>
          <p:cNvPicPr preferRelativeResize="0"/>
          <p:nvPr/>
        </p:nvPicPr>
        <p:blipFill rotWithShape="1">
          <a:blip r:embed="rId2">
            <a:alphaModFix/>
          </a:blip>
          <a:srcRect/>
          <a:stretch/>
        </p:blipFill>
        <p:spPr>
          <a:xfrm>
            <a:off x="744393" y="5746305"/>
            <a:ext cx="2069383" cy="851788"/>
          </a:xfrm>
          <a:prstGeom prst="rect">
            <a:avLst/>
          </a:prstGeom>
          <a:noFill/>
          <a:ln>
            <a:noFill/>
          </a:ln>
        </p:spPr>
      </p:pic>
      <p:pic>
        <p:nvPicPr>
          <p:cNvPr id="85" name="Google Shape;85;p66"/>
          <p:cNvPicPr preferRelativeResize="0"/>
          <p:nvPr/>
        </p:nvPicPr>
        <p:blipFill rotWithShape="1">
          <a:blip r:embed="rId3">
            <a:alphaModFix/>
          </a:blip>
          <a:srcRect l="3588" r="1908" b="150"/>
          <a:stretch/>
        </p:blipFill>
        <p:spPr>
          <a:xfrm>
            <a:off x="2997366" y="5769935"/>
            <a:ext cx="834722" cy="804528"/>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Content + Callout">
  <p:cSld name="Title and Content + Callout">
    <p:spTree>
      <p:nvGrpSpPr>
        <p:cNvPr id="1" name="Shape 713"/>
        <p:cNvGrpSpPr/>
        <p:nvPr/>
      </p:nvGrpSpPr>
      <p:grpSpPr>
        <a:xfrm>
          <a:off x="0" y="0"/>
          <a:ext cx="0" cy="0"/>
          <a:chOff x="0" y="0"/>
          <a:chExt cx="0" cy="0"/>
        </a:xfrm>
      </p:grpSpPr>
      <p:sp>
        <p:nvSpPr>
          <p:cNvPr id="714" name="Google Shape;714;g2b4fc78d334_0_1056"/>
          <p:cNvSpPr txBox="1">
            <a:spLocks noGrp="1"/>
          </p:cNvSpPr>
          <p:nvPr>
            <p:ph type="title"/>
          </p:nvPr>
        </p:nvSpPr>
        <p:spPr>
          <a:xfrm>
            <a:off x="457200" y="685800"/>
            <a:ext cx="11277600" cy="10050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3200"/>
              <a:buFont typeface="Calibri"/>
              <a:buNone/>
              <a:defRPr>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5" name="Google Shape;715;g2b4fc78d334_0_1056"/>
          <p:cNvSpPr txBox="1">
            <a:spLocks noGrp="1"/>
          </p:cNvSpPr>
          <p:nvPr>
            <p:ph type="body" idx="1"/>
          </p:nvPr>
        </p:nvSpPr>
        <p:spPr>
          <a:xfrm>
            <a:off x="457200" y="1825625"/>
            <a:ext cx="7467600" cy="3884400"/>
          </a:xfrm>
          <a:prstGeom prst="rect">
            <a:avLst/>
          </a:prstGeom>
          <a:noFill/>
          <a:ln>
            <a:noFill/>
          </a:ln>
        </p:spPr>
        <p:txBody>
          <a:bodyPr spcFirstLastPara="1" wrap="square" lIns="0" tIns="0" rIns="0" bIns="0" anchor="t" anchorCtr="0">
            <a:normAutofit/>
          </a:bodyPr>
          <a:lstStyle>
            <a:lvl1pPr marL="457200" lvl="0" indent="-342900" algn="l" rtl="0">
              <a:lnSpc>
                <a:spcPct val="100000"/>
              </a:lnSpc>
              <a:spcBef>
                <a:spcPts val="1000"/>
              </a:spcBef>
              <a:spcAft>
                <a:spcPts val="0"/>
              </a:spcAft>
              <a:buClr>
                <a:schemeClr val="dk1"/>
              </a:buClr>
              <a:buSzPts val="1800"/>
              <a:buChar char="•"/>
              <a:defRPr/>
            </a:lvl1pPr>
            <a:lvl2pPr marL="914400" lvl="1" indent="-342900" algn="l" rtl="0">
              <a:lnSpc>
                <a:spcPct val="100000"/>
              </a:lnSpc>
              <a:spcBef>
                <a:spcPts val="500"/>
              </a:spcBef>
              <a:spcAft>
                <a:spcPts val="0"/>
              </a:spcAft>
              <a:buClr>
                <a:schemeClr val="dk1"/>
              </a:buClr>
              <a:buSzPts val="1800"/>
              <a:buChar char="•"/>
              <a:defRPr/>
            </a:lvl2pPr>
            <a:lvl3pPr marL="1371600" lvl="2" indent="-342900" algn="l" rtl="0">
              <a:lnSpc>
                <a:spcPct val="100000"/>
              </a:lnSpc>
              <a:spcBef>
                <a:spcPts val="500"/>
              </a:spcBef>
              <a:spcAft>
                <a:spcPts val="0"/>
              </a:spcAft>
              <a:buClr>
                <a:schemeClr val="dk1"/>
              </a:buClr>
              <a:buSzPts val="1800"/>
              <a:buChar char="•"/>
              <a:defRPr/>
            </a:lvl3pPr>
            <a:lvl4pPr marL="1828800" lvl="3" indent="-342900" algn="l" rtl="0">
              <a:lnSpc>
                <a:spcPct val="100000"/>
              </a:lnSpc>
              <a:spcBef>
                <a:spcPts val="500"/>
              </a:spcBef>
              <a:spcAft>
                <a:spcPts val="0"/>
              </a:spcAft>
              <a:buClr>
                <a:schemeClr val="dk1"/>
              </a:buClr>
              <a:buSzPts val="1800"/>
              <a:buChar char="•"/>
              <a:defRPr/>
            </a:lvl4pPr>
            <a:lvl5pPr marL="2286000" lvl="4" indent="-342900" algn="l" rtl="0">
              <a:lnSpc>
                <a:spcPct val="10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16" name="Google Shape;716;g2b4fc78d334_0_1056"/>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17" name="Google Shape;717;g2b4fc78d334_0_1056"/>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718" name="Google Shape;718;g2b4fc78d334_0_1056"/>
          <p:cNvSpPr txBox="1">
            <a:spLocks noGrp="1"/>
          </p:cNvSpPr>
          <p:nvPr>
            <p:ph type="body" idx="2"/>
          </p:nvPr>
        </p:nvSpPr>
        <p:spPr>
          <a:xfrm>
            <a:off x="8077200" y="1828801"/>
            <a:ext cx="3657600" cy="4343400"/>
          </a:xfrm>
          <a:prstGeom prst="rect">
            <a:avLst/>
          </a:prstGeom>
          <a:solidFill>
            <a:srgbClr val="DDEFF9"/>
          </a:solidFill>
          <a:ln>
            <a:noFill/>
          </a:ln>
        </p:spPr>
        <p:txBody>
          <a:bodyPr spcFirstLastPara="1" wrap="square" lIns="182875" tIns="182875" rIns="182875" bIns="182875" anchor="t" anchorCtr="0">
            <a:normAutofit/>
          </a:bodyPr>
          <a:lstStyle>
            <a:lvl1pPr marL="457200" lvl="0" indent="-228600" algn="l" rtl="0">
              <a:lnSpc>
                <a:spcPct val="100000"/>
              </a:lnSpc>
              <a:spcBef>
                <a:spcPts val="1000"/>
              </a:spcBef>
              <a:spcAft>
                <a:spcPts val="0"/>
              </a:spcAft>
              <a:buClr>
                <a:srgbClr val="00205C"/>
              </a:buClr>
              <a:buSzPts val="2000"/>
              <a:buNone/>
              <a:defRPr sz="2000">
                <a:solidFill>
                  <a:srgbClr val="00205C"/>
                </a:solidFill>
              </a:defRPr>
            </a:lvl1pPr>
            <a:lvl2pPr marL="914400" lvl="1" indent="-228600" algn="l" rtl="0">
              <a:lnSpc>
                <a:spcPct val="100000"/>
              </a:lnSpc>
              <a:spcBef>
                <a:spcPts val="500"/>
              </a:spcBef>
              <a:spcAft>
                <a:spcPts val="0"/>
              </a:spcAft>
              <a:buClr>
                <a:srgbClr val="00205C"/>
              </a:buClr>
              <a:buSzPts val="2000"/>
              <a:buNone/>
              <a:defRPr sz="2000">
                <a:solidFill>
                  <a:srgbClr val="00205C"/>
                </a:solidFill>
              </a:defRPr>
            </a:lvl2pPr>
            <a:lvl3pPr marL="1371600" lvl="2" indent="-228600" algn="l" rtl="0">
              <a:lnSpc>
                <a:spcPct val="100000"/>
              </a:lnSpc>
              <a:spcBef>
                <a:spcPts val="500"/>
              </a:spcBef>
              <a:spcAft>
                <a:spcPts val="0"/>
              </a:spcAft>
              <a:buClr>
                <a:srgbClr val="00205C"/>
              </a:buClr>
              <a:buSzPts val="2000"/>
              <a:buNone/>
              <a:defRPr sz="2000">
                <a:solidFill>
                  <a:srgbClr val="00205C"/>
                </a:solidFill>
              </a:defRPr>
            </a:lvl3pPr>
            <a:lvl4pPr marL="1828800" lvl="3" indent="-228600" algn="l" rtl="0">
              <a:lnSpc>
                <a:spcPct val="100000"/>
              </a:lnSpc>
              <a:spcBef>
                <a:spcPts val="500"/>
              </a:spcBef>
              <a:spcAft>
                <a:spcPts val="0"/>
              </a:spcAft>
              <a:buClr>
                <a:srgbClr val="00205C"/>
              </a:buClr>
              <a:buSzPts val="2000"/>
              <a:buNone/>
              <a:defRPr sz="2000">
                <a:solidFill>
                  <a:srgbClr val="00205C"/>
                </a:solidFill>
              </a:defRPr>
            </a:lvl4pPr>
            <a:lvl5pPr marL="2286000" lvl="4" indent="-228600" algn="l" rtl="0">
              <a:lnSpc>
                <a:spcPct val="100000"/>
              </a:lnSpc>
              <a:spcBef>
                <a:spcPts val="500"/>
              </a:spcBef>
              <a:spcAft>
                <a:spcPts val="0"/>
              </a:spcAft>
              <a:buClr>
                <a:srgbClr val="00205C"/>
              </a:buClr>
              <a:buSzPts val="2000"/>
              <a:buNone/>
              <a:defRPr sz="2000">
                <a:solidFill>
                  <a:srgbClr val="00205C"/>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19" name="Google Shape;719;g2b4fc78d334_0_1056"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720" name="Google Shape;720;g2b4fc78d334_0_1056" descr="Green text on a white background&#10;&#10;Description automatically generated"/>
          <p:cNvPicPr preferRelativeResize="0"/>
          <p:nvPr/>
        </p:nvPicPr>
        <p:blipFill rotWithShape="1">
          <a:blip r:embed="rId3">
            <a:alphaModFix/>
          </a:blip>
          <a:srcRect r="24630"/>
          <a:stretch/>
        </p:blipFill>
        <p:spPr>
          <a:xfrm>
            <a:off x="1918973" y="6018158"/>
            <a:ext cx="2154264" cy="683335"/>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End page_navy background" type="title">
  <p:cSld name="TITLE">
    <p:bg>
      <p:bgPr>
        <a:solidFill>
          <a:srgbClr val="00205C"/>
        </a:solidFill>
        <a:effectLst/>
      </p:bgPr>
    </p:bg>
    <p:spTree>
      <p:nvGrpSpPr>
        <p:cNvPr id="1" name="Shape 721"/>
        <p:cNvGrpSpPr/>
        <p:nvPr/>
      </p:nvGrpSpPr>
      <p:grpSpPr>
        <a:xfrm>
          <a:off x="0" y="0"/>
          <a:ext cx="0" cy="0"/>
          <a:chOff x="0" y="0"/>
          <a:chExt cx="0" cy="0"/>
        </a:xfrm>
      </p:grpSpPr>
      <p:sp>
        <p:nvSpPr>
          <p:cNvPr id="722" name="Google Shape;722;g2b4fc78d334_0_1064"/>
          <p:cNvSpPr txBox="1">
            <a:spLocks noGrp="1"/>
          </p:cNvSpPr>
          <p:nvPr>
            <p:ph type="ctrTitle"/>
          </p:nvPr>
        </p:nvSpPr>
        <p:spPr>
          <a:xfrm>
            <a:off x="457200" y="1828800"/>
            <a:ext cx="5638800" cy="13254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9ADE"/>
              </a:buClr>
              <a:buSzPts val="4800"/>
              <a:buFont typeface="Calibri"/>
              <a:buNone/>
              <a:defRPr sz="4800">
                <a:solidFill>
                  <a:srgbClr val="009ADE"/>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3" name="Google Shape;723;g2b4fc78d334_0_1064"/>
          <p:cNvSpPr txBox="1">
            <a:spLocks noGrp="1"/>
          </p:cNvSpPr>
          <p:nvPr>
            <p:ph type="subTitle" idx="1"/>
          </p:nvPr>
        </p:nvSpPr>
        <p:spPr>
          <a:xfrm>
            <a:off x="457200" y="3429000"/>
            <a:ext cx="5638800" cy="1655700"/>
          </a:xfrm>
          <a:prstGeom prst="rect">
            <a:avLst/>
          </a:prstGeom>
          <a:noFill/>
          <a:ln>
            <a:noFill/>
          </a:ln>
        </p:spPr>
        <p:txBody>
          <a:bodyPr spcFirstLastPara="1" wrap="square" lIns="0" tIns="0" rIns="0" bIns="0" anchor="t" anchorCtr="0">
            <a:normAutofit/>
          </a:bodyPr>
          <a:lstStyle>
            <a:lvl1pPr lvl="0" algn="l" rtl="0">
              <a:lnSpc>
                <a:spcPct val="100000"/>
              </a:lnSpc>
              <a:spcBef>
                <a:spcPts val="1000"/>
              </a:spcBef>
              <a:spcAft>
                <a:spcPts val="0"/>
              </a:spcAft>
              <a:buClr>
                <a:schemeClr val="lt1"/>
              </a:buClr>
              <a:buSzPts val="1600"/>
              <a:buNone/>
              <a:defRPr sz="1600">
                <a:solidFill>
                  <a:schemeClr val="lt1"/>
                </a:solidFill>
              </a:defRPr>
            </a:lvl1pPr>
            <a:lvl2pPr lvl="1" algn="ctr" rtl="0">
              <a:lnSpc>
                <a:spcPct val="100000"/>
              </a:lnSpc>
              <a:spcBef>
                <a:spcPts val="500"/>
              </a:spcBef>
              <a:spcAft>
                <a:spcPts val="0"/>
              </a:spcAft>
              <a:buClr>
                <a:schemeClr val="dk1"/>
              </a:buClr>
              <a:buSzPts val="2000"/>
              <a:buNone/>
              <a:defRPr sz="2000"/>
            </a:lvl2pPr>
            <a:lvl3pPr lvl="2" algn="ctr" rtl="0">
              <a:lnSpc>
                <a:spcPct val="100000"/>
              </a:lnSpc>
              <a:spcBef>
                <a:spcPts val="500"/>
              </a:spcBef>
              <a:spcAft>
                <a:spcPts val="0"/>
              </a:spcAft>
              <a:buClr>
                <a:schemeClr val="dk1"/>
              </a:buClr>
              <a:buSzPts val="1800"/>
              <a:buNone/>
              <a:defRPr sz="1800"/>
            </a:lvl3pPr>
            <a:lvl4pPr lvl="3" algn="ctr" rtl="0">
              <a:lnSpc>
                <a:spcPct val="100000"/>
              </a:lnSpc>
              <a:spcBef>
                <a:spcPts val="500"/>
              </a:spcBef>
              <a:spcAft>
                <a:spcPts val="0"/>
              </a:spcAft>
              <a:buClr>
                <a:schemeClr val="dk1"/>
              </a:buClr>
              <a:buSzPts val="1600"/>
              <a:buNone/>
              <a:defRPr sz="1600"/>
            </a:lvl4pPr>
            <a:lvl5pPr lvl="4" algn="ctr" rtl="0">
              <a:lnSpc>
                <a:spcPct val="10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24" name="Google Shape;724;g2b4fc78d334_0_1064"/>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725" name="Google Shape;725;g2b4fc78d334_0_1064"/>
          <p:cNvPicPr preferRelativeResize="0"/>
          <p:nvPr/>
        </p:nvPicPr>
        <p:blipFill rotWithShape="1">
          <a:blip r:embed="rId2">
            <a:alphaModFix/>
          </a:blip>
          <a:srcRect/>
          <a:stretch/>
        </p:blipFill>
        <p:spPr>
          <a:xfrm>
            <a:off x="744393" y="5746305"/>
            <a:ext cx="2069384" cy="851788"/>
          </a:xfrm>
          <a:prstGeom prst="rect">
            <a:avLst/>
          </a:prstGeom>
          <a:noFill/>
          <a:ln>
            <a:noFill/>
          </a:ln>
        </p:spPr>
      </p:pic>
      <p:pic>
        <p:nvPicPr>
          <p:cNvPr id="726" name="Google Shape;726;g2b4fc78d334_0_1064"/>
          <p:cNvPicPr preferRelativeResize="0"/>
          <p:nvPr/>
        </p:nvPicPr>
        <p:blipFill rotWithShape="1">
          <a:blip r:embed="rId3">
            <a:alphaModFix/>
          </a:blip>
          <a:srcRect l="3591" r="1908" b="149"/>
          <a:stretch/>
        </p:blipFill>
        <p:spPr>
          <a:xfrm>
            <a:off x="2997366" y="5769935"/>
            <a:ext cx="834722" cy="804528"/>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_navy background">
  <p:cSld name="Title Slide_navy background">
    <p:bg>
      <p:bgPr>
        <a:solidFill>
          <a:srgbClr val="00205C"/>
        </a:solidFill>
        <a:effectLst/>
      </p:bgPr>
    </p:bg>
    <p:spTree>
      <p:nvGrpSpPr>
        <p:cNvPr id="1" name="Shape 727"/>
        <p:cNvGrpSpPr/>
        <p:nvPr/>
      </p:nvGrpSpPr>
      <p:grpSpPr>
        <a:xfrm>
          <a:off x="0" y="0"/>
          <a:ext cx="0" cy="0"/>
          <a:chOff x="0" y="0"/>
          <a:chExt cx="0" cy="0"/>
        </a:xfrm>
      </p:grpSpPr>
      <p:sp>
        <p:nvSpPr>
          <p:cNvPr id="728" name="Google Shape;728;g2b4fc78d334_0_1070"/>
          <p:cNvSpPr txBox="1">
            <a:spLocks noGrp="1"/>
          </p:cNvSpPr>
          <p:nvPr>
            <p:ph type="ctrTitle"/>
          </p:nvPr>
        </p:nvSpPr>
        <p:spPr>
          <a:xfrm>
            <a:off x="457200" y="685419"/>
            <a:ext cx="5638800" cy="23877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4800"/>
              <a:buFont typeface="Calibri"/>
              <a:buNone/>
              <a:defRPr sz="4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9" name="Google Shape;729;g2b4fc78d334_0_1070"/>
          <p:cNvSpPr txBox="1">
            <a:spLocks noGrp="1"/>
          </p:cNvSpPr>
          <p:nvPr>
            <p:ph type="subTitle" idx="1"/>
          </p:nvPr>
        </p:nvSpPr>
        <p:spPr>
          <a:xfrm>
            <a:off x="457200" y="3200400"/>
            <a:ext cx="5638800" cy="1655700"/>
          </a:xfrm>
          <a:prstGeom prst="rect">
            <a:avLst/>
          </a:prstGeom>
          <a:noFill/>
          <a:ln>
            <a:noFill/>
          </a:ln>
        </p:spPr>
        <p:txBody>
          <a:bodyPr spcFirstLastPara="1" wrap="square" lIns="0" tIns="0" rIns="0" bIns="0" anchor="t" anchorCtr="0">
            <a:normAutofit/>
          </a:bodyPr>
          <a:lstStyle>
            <a:lvl1pPr lvl="0" algn="l" rtl="0">
              <a:lnSpc>
                <a:spcPct val="100000"/>
              </a:lnSpc>
              <a:spcBef>
                <a:spcPts val="1000"/>
              </a:spcBef>
              <a:spcAft>
                <a:spcPts val="0"/>
              </a:spcAft>
              <a:buClr>
                <a:schemeClr val="lt1"/>
              </a:buClr>
              <a:buSzPts val="2400"/>
              <a:buNone/>
              <a:defRPr sz="2400">
                <a:solidFill>
                  <a:schemeClr val="lt1"/>
                </a:solidFill>
              </a:defRPr>
            </a:lvl1pPr>
            <a:lvl2pPr lvl="1" algn="ctr" rtl="0">
              <a:lnSpc>
                <a:spcPct val="100000"/>
              </a:lnSpc>
              <a:spcBef>
                <a:spcPts val="500"/>
              </a:spcBef>
              <a:spcAft>
                <a:spcPts val="0"/>
              </a:spcAft>
              <a:buClr>
                <a:schemeClr val="dk1"/>
              </a:buClr>
              <a:buSzPts val="2000"/>
              <a:buNone/>
              <a:defRPr sz="2000"/>
            </a:lvl2pPr>
            <a:lvl3pPr lvl="2" algn="ctr" rtl="0">
              <a:lnSpc>
                <a:spcPct val="100000"/>
              </a:lnSpc>
              <a:spcBef>
                <a:spcPts val="500"/>
              </a:spcBef>
              <a:spcAft>
                <a:spcPts val="0"/>
              </a:spcAft>
              <a:buClr>
                <a:schemeClr val="dk1"/>
              </a:buClr>
              <a:buSzPts val="1800"/>
              <a:buNone/>
              <a:defRPr sz="1800"/>
            </a:lvl3pPr>
            <a:lvl4pPr lvl="3" algn="ctr" rtl="0">
              <a:lnSpc>
                <a:spcPct val="100000"/>
              </a:lnSpc>
              <a:spcBef>
                <a:spcPts val="500"/>
              </a:spcBef>
              <a:spcAft>
                <a:spcPts val="0"/>
              </a:spcAft>
              <a:buClr>
                <a:schemeClr val="dk1"/>
              </a:buClr>
              <a:buSzPts val="1600"/>
              <a:buNone/>
              <a:defRPr sz="1600"/>
            </a:lvl4pPr>
            <a:lvl5pPr lvl="4" algn="ctr" rtl="0">
              <a:lnSpc>
                <a:spcPct val="10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30" name="Google Shape;730;g2b4fc78d334_0_1070"/>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731" name="Google Shape;731;g2b4fc78d334_0_1070"/>
          <p:cNvPicPr preferRelativeResize="0"/>
          <p:nvPr/>
        </p:nvPicPr>
        <p:blipFill rotWithShape="1">
          <a:blip r:embed="rId2">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_navy with pattern background">
  <p:cSld name="Title Slide_navy with pattern background">
    <p:bg>
      <p:bgPr>
        <a:solidFill>
          <a:srgbClr val="00205C"/>
        </a:solidFill>
        <a:effectLst/>
      </p:bgPr>
    </p:bg>
    <p:spTree>
      <p:nvGrpSpPr>
        <p:cNvPr id="1" name="Shape 732"/>
        <p:cNvGrpSpPr/>
        <p:nvPr/>
      </p:nvGrpSpPr>
      <p:grpSpPr>
        <a:xfrm>
          <a:off x="0" y="0"/>
          <a:ext cx="0" cy="0"/>
          <a:chOff x="0" y="0"/>
          <a:chExt cx="0" cy="0"/>
        </a:xfrm>
      </p:grpSpPr>
      <p:pic>
        <p:nvPicPr>
          <p:cNvPr id="733" name="Google Shape;733;g2b4fc78d334_0_1075"/>
          <p:cNvPicPr preferRelativeResize="0"/>
          <p:nvPr/>
        </p:nvPicPr>
        <p:blipFill rotWithShape="1">
          <a:blip r:embed="rId2">
            <a:alphaModFix amt="52000"/>
          </a:blip>
          <a:srcRect/>
          <a:stretch/>
        </p:blipFill>
        <p:spPr>
          <a:xfrm>
            <a:off x="0" y="63736"/>
            <a:ext cx="12192001" cy="6730529"/>
          </a:xfrm>
          <a:prstGeom prst="rect">
            <a:avLst/>
          </a:prstGeom>
          <a:solidFill>
            <a:srgbClr val="00208A">
              <a:alpha val="0"/>
            </a:srgbClr>
          </a:solidFill>
          <a:ln>
            <a:noFill/>
          </a:ln>
        </p:spPr>
      </p:pic>
      <p:sp>
        <p:nvSpPr>
          <p:cNvPr id="734" name="Google Shape;734;g2b4fc78d334_0_1075"/>
          <p:cNvSpPr txBox="1">
            <a:spLocks noGrp="1"/>
          </p:cNvSpPr>
          <p:nvPr>
            <p:ph type="ctrTitle"/>
          </p:nvPr>
        </p:nvSpPr>
        <p:spPr>
          <a:xfrm>
            <a:off x="457200" y="685419"/>
            <a:ext cx="5638800" cy="23877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4800"/>
              <a:buFont typeface="Calibri"/>
              <a:buNone/>
              <a:defRPr sz="4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5" name="Google Shape;735;g2b4fc78d334_0_1075"/>
          <p:cNvSpPr txBox="1">
            <a:spLocks noGrp="1"/>
          </p:cNvSpPr>
          <p:nvPr>
            <p:ph type="subTitle" idx="1"/>
          </p:nvPr>
        </p:nvSpPr>
        <p:spPr>
          <a:xfrm>
            <a:off x="457200" y="3200400"/>
            <a:ext cx="5638800" cy="1655700"/>
          </a:xfrm>
          <a:prstGeom prst="rect">
            <a:avLst/>
          </a:prstGeom>
          <a:noFill/>
          <a:ln>
            <a:noFill/>
          </a:ln>
        </p:spPr>
        <p:txBody>
          <a:bodyPr spcFirstLastPara="1" wrap="square" lIns="0" tIns="0" rIns="0" bIns="0" anchor="t" anchorCtr="0">
            <a:normAutofit/>
          </a:bodyPr>
          <a:lstStyle>
            <a:lvl1pPr lvl="0" algn="l" rtl="0">
              <a:lnSpc>
                <a:spcPct val="100000"/>
              </a:lnSpc>
              <a:spcBef>
                <a:spcPts val="1000"/>
              </a:spcBef>
              <a:spcAft>
                <a:spcPts val="0"/>
              </a:spcAft>
              <a:buClr>
                <a:schemeClr val="lt1"/>
              </a:buClr>
              <a:buSzPts val="2400"/>
              <a:buNone/>
              <a:defRPr sz="2400">
                <a:solidFill>
                  <a:schemeClr val="lt1"/>
                </a:solidFill>
              </a:defRPr>
            </a:lvl1pPr>
            <a:lvl2pPr lvl="1" algn="ctr" rtl="0">
              <a:lnSpc>
                <a:spcPct val="100000"/>
              </a:lnSpc>
              <a:spcBef>
                <a:spcPts val="500"/>
              </a:spcBef>
              <a:spcAft>
                <a:spcPts val="0"/>
              </a:spcAft>
              <a:buClr>
                <a:schemeClr val="dk1"/>
              </a:buClr>
              <a:buSzPts val="2000"/>
              <a:buNone/>
              <a:defRPr sz="2000"/>
            </a:lvl2pPr>
            <a:lvl3pPr lvl="2" algn="ctr" rtl="0">
              <a:lnSpc>
                <a:spcPct val="100000"/>
              </a:lnSpc>
              <a:spcBef>
                <a:spcPts val="500"/>
              </a:spcBef>
              <a:spcAft>
                <a:spcPts val="0"/>
              </a:spcAft>
              <a:buClr>
                <a:schemeClr val="dk1"/>
              </a:buClr>
              <a:buSzPts val="1800"/>
              <a:buNone/>
              <a:defRPr sz="1800"/>
            </a:lvl3pPr>
            <a:lvl4pPr lvl="3" algn="ctr" rtl="0">
              <a:lnSpc>
                <a:spcPct val="100000"/>
              </a:lnSpc>
              <a:spcBef>
                <a:spcPts val="500"/>
              </a:spcBef>
              <a:spcAft>
                <a:spcPts val="0"/>
              </a:spcAft>
              <a:buClr>
                <a:schemeClr val="dk1"/>
              </a:buClr>
              <a:buSzPts val="1600"/>
              <a:buNone/>
              <a:defRPr sz="1600"/>
            </a:lvl4pPr>
            <a:lvl5pPr lvl="4" algn="ctr" rtl="0">
              <a:lnSpc>
                <a:spcPct val="10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36" name="Google Shape;736;g2b4fc78d334_0_1075"/>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737" name="Google Shape;737;g2b4fc78d334_0_1075"/>
          <p:cNvPicPr preferRelativeResize="0"/>
          <p:nvPr/>
        </p:nvPicPr>
        <p:blipFill rotWithShape="1">
          <a:blip r:embed="rId3">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_navy + blue logo">
  <p:cSld name="Title Slide_navy + blue logo">
    <p:bg>
      <p:bgPr>
        <a:solidFill>
          <a:srgbClr val="00205C"/>
        </a:solidFill>
        <a:effectLst/>
      </p:bgPr>
    </p:bg>
    <p:spTree>
      <p:nvGrpSpPr>
        <p:cNvPr id="1" name="Shape 738"/>
        <p:cNvGrpSpPr/>
        <p:nvPr/>
      </p:nvGrpSpPr>
      <p:grpSpPr>
        <a:xfrm>
          <a:off x="0" y="0"/>
          <a:ext cx="0" cy="0"/>
          <a:chOff x="0" y="0"/>
          <a:chExt cx="0" cy="0"/>
        </a:xfrm>
      </p:grpSpPr>
      <p:sp>
        <p:nvSpPr>
          <p:cNvPr id="739" name="Google Shape;739;g2b4fc78d334_0_1081"/>
          <p:cNvSpPr txBox="1">
            <a:spLocks noGrp="1"/>
          </p:cNvSpPr>
          <p:nvPr>
            <p:ph type="ctrTitle"/>
          </p:nvPr>
        </p:nvSpPr>
        <p:spPr>
          <a:xfrm>
            <a:off x="457200" y="685419"/>
            <a:ext cx="5638800" cy="23877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4800"/>
              <a:buFont typeface="Calibri"/>
              <a:buNone/>
              <a:defRPr sz="4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0" name="Google Shape;740;g2b4fc78d334_0_1081"/>
          <p:cNvSpPr txBox="1">
            <a:spLocks noGrp="1"/>
          </p:cNvSpPr>
          <p:nvPr>
            <p:ph type="subTitle" idx="1"/>
          </p:nvPr>
        </p:nvSpPr>
        <p:spPr>
          <a:xfrm>
            <a:off x="457200" y="3200400"/>
            <a:ext cx="5638800" cy="1655700"/>
          </a:xfrm>
          <a:prstGeom prst="rect">
            <a:avLst/>
          </a:prstGeom>
          <a:noFill/>
          <a:ln>
            <a:noFill/>
          </a:ln>
        </p:spPr>
        <p:txBody>
          <a:bodyPr spcFirstLastPara="1" wrap="square" lIns="0" tIns="0" rIns="0" bIns="0" anchor="t" anchorCtr="0">
            <a:normAutofit/>
          </a:bodyPr>
          <a:lstStyle>
            <a:lvl1pPr lvl="0" algn="l" rtl="0">
              <a:lnSpc>
                <a:spcPct val="100000"/>
              </a:lnSpc>
              <a:spcBef>
                <a:spcPts val="1000"/>
              </a:spcBef>
              <a:spcAft>
                <a:spcPts val="0"/>
              </a:spcAft>
              <a:buClr>
                <a:schemeClr val="lt1"/>
              </a:buClr>
              <a:buSzPts val="2400"/>
              <a:buNone/>
              <a:defRPr sz="2400">
                <a:solidFill>
                  <a:schemeClr val="lt1"/>
                </a:solidFill>
              </a:defRPr>
            </a:lvl1pPr>
            <a:lvl2pPr lvl="1" algn="ctr" rtl="0">
              <a:lnSpc>
                <a:spcPct val="100000"/>
              </a:lnSpc>
              <a:spcBef>
                <a:spcPts val="500"/>
              </a:spcBef>
              <a:spcAft>
                <a:spcPts val="0"/>
              </a:spcAft>
              <a:buClr>
                <a:schemeClr val="dk1"/>
              </a:buClr>
              <a:buSzPts val="2000"/>
              <a:buNone/>
              <a:defRPr sz="2000"/>
            </a:lvl2pPr>
            <a:lvl3pPr lvl="2" algn="ctr" rtl="0">
              <a:lnSpc>
                <a:spcPct val="100000"/>
              </a:lnSpc>
              <a:spcBef>
                <a:spcPts val="500"/>
              </a:spcBef>
              <a:spcAft>
                <a:spcPts val="0"/>
              </a:spcAft>
              <a:buClr>
                <a:schemeClr val="dk1"/>
              </a:buClr>
              <a:buSzPts val="1800"/>
              <a:buNone/>
              <a:defRPr sz="1800"/>
            </a:lvl3pPr>
            <a:lvl4pPr lvl="3" algn="ctr" rtl="0">
              <a:lnSpc>
                <a:spcPct val="100000"/>
              </a:lnSpc>
              <a:spcBef>
                <a:spcPts val="500"/>
              </a:spcBef>
              <a:spcAft>
                <a:spcPts val="0"/>
              </a:spcAft>
              <a:buClr>
                <a:schemeClr val="dk1"/>
              </a:buClr>
              <a:buSzPts val="1600"/>
              <a:buNone/>
              <a:defRPr sz="1600"/>
            </a:lvl4pPr>
            <a:lvl5pPr lvl="4" algn="ctr" rtl="0">
              <a:lnSpc>
                <a:spcPct val="10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41" name="Google Shape;741;g2b4fc78d334_0_1081"/>
          <p:cNvCxnSpPr/>
          <p:nvPr/>
        </p:nvCxnSpPr>
        <p:spPr>
          <a:xfrm>
            <a:off x="457200" y="457200"/>
            <a:ext cx="11277600" cy="0"/>
          </a:xfrm>
          <a:prstGeom prst="straightConnector1">
            <a:avLst/>
          </a:prstGeom>
          <a:noFill/>
          <a:ln w="19050" cap="flat" cmpd="sng">
            <a:solidFill>
              <a:srgbClr val="009ADE"/>
            </a:solidFill>
            <a:prstDash val="solid"/>
            <a:miter lim="800000"/>
            <a:headEnd type="none" w="sm" len="sm"/>
            <a:tailEnd type="none" w="sm" len="sm"/>
          </a:ln>
        </p:spPr>
      </p:cxnSp>
      <p:pic>
        <p:nvPicPr>
          <p:cNvPr id="742" name="Google Shape;742;g2b4fc78d334_0_1081"/>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_light blue background">
  <p:cSld name="Title Slide_light blue background">
    <p:spTree>
      <p:nvGrpSpPr>
        <p:cNvPr id="1" name="Shape 743"/>
        <p:cNvGrpSpPr/>
        <p:nvPr/>
      </p:nvGrpSpPr>
      <p:grpSpPr>
        <a:xfrm>
          <a:off x="0" y="0"/>
          <a:ext cx="0" cy="0"/>
          <a:chOff x="0" y="0"/>
          <a:chExt cx="0" cy="0"/>
        </a:xfrm>
      </p:grpSpPr>
      <p:sp>
        <p:nvSpPr>
          <p:cNvPr id="744" name="Google Shape;744;g2b4fc78d334_0_1086"/>
          <p:cNvSpPr/>
          <p:nvPr/>
        </p:nvSpPr>
        <p:spPr>
          <a:xfrm>
            <a:off x="0" y="0"/>
            <a:ext cx="12192000" cy="5347500"/>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5" name="Google Shape;745;g2b4fc78d334_0_1086"/>
          <p:cNvSpPr txBox="1">
            <a:spLocks noGrp="1"/>
          </p:cNvSpPr>
          <p:nvPr>
            <p:ph type="ctrTitle"/>
          </p:nvPr>
        </p:nvSpPr>
        <p:spPr>
          <a:xfrm>
            <a:off x="457200" y="685419"/>
            <a:ext cx="5638800" cy="23877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4800"/>
              <a:buFont typeface="Calibri"/>
              <a:buNone/>
              <a:defRPr sz="4800">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6" name="Google Shape;746;g2b4fc78d334_0_1086"/>
          <p:cNvSpPr txBox="1">
            <a:spLocks noGrp="1"/>
          </p:cNvSpPr>
          <p:nvPr>
            <p:ph type="subTitle" idx="1"/>
          </p:nvPr>
        </p:nvSpPr>
        <p:spPr>
          <a:xfrm>
            <a:off x="457200" y="3200400"/>
            <a:ext cx="5638800" cy="1655700"/>
          </a:xfrm>
          <a:prstGeom prst="rect">
            <a:avLst/>
          </a:prstGeom>
          <a:noFill/>
          <a:ln>
            <a:noFill/>
          </a:ln>
        </p:spPr>
        <p:txBody>
          <a:bodyPr spcFirstLastPara="1" wrap="square" lIns="0" tIns="0" rIns="0" bIns="0" anchor="t" anchorCtr="0">
            <a:normAutofit/>
          </a:bodyPr>
          <a:lstStyle>
            <a:lvl1pPr lvl="0" algn="l" rtl="0">
              <a:lnSpc>
                <a:spcPct val="100000"/>
              </a:lnSpc>
              <a:spcBef>
                <a:spcPts val="1000"/>
              </a:spcBef>
              <a:spcAft>
                <a:spcPts val="0"/>
              </a:spcAft>
              <a:buClr>
                <a:srgbClr val="00205C"/>
              </a:buClr>
              <a:buSzPts val="2400"/>
              <a:buNone/>
              <a:defRPr sz="2400">
                <a:solidFill>
                  <a:srgbClr val="00205C"/>
                </a:solidFill>
              </a:defRPr>
            </a:lvl1pPr>
            <a:lvl2pPr lvl="1" algn="ctr" rtl="0">
              <a:lnSpc>
                <a:spcPct val="100000"/>
              </a:lnSpc>
              <a:spcBef>
                <a:spcPts val="500"/>
              </a:spcBef>
              <a:spcAft>
                <a:spcPts val="0"/>
              </a:spcAft>
              <a:buClr>
                <a:schemeClr val="dk1"/>
              </a:buClr>
              <a:buSzPts val="2000"/>
              <a:buNone/>
              <a:defRPr sz="2000"/>
            </a:lvl2pPr>
            <a:lvl3pPr lvl="2" algn="ctr" rtl="0">
              <a:lnSpc>
                <a:spcPct val="100000"/>
              </a:lnSpc>
              <a:spcBef>
                <a:spcPts val="500"/>
              </a:spcBef>
              <a:spcAft>
                <a:spcPts val="0"/>
              </a:spcAft>
              <a:buClr>
                <a:schemeClr val="dk1"/>
              </a:buClr>
              <a:buSzPts val="1800"/>
              <a:buNone/>
              <a:defRPr sz="1800"/>
            </a:lvl3pPr>
            <a:lvl4pPr lvl="3" algn="ctr" rtl="0">
              <a:lnSpc>
                <a:spcPct val="100000"/>
              </a:lnSpc>
              <a:spcBef>
                <a:spcPts val="500"/>
              </a:spcBef>
              <a:spcAft>
                <a:spcPts val="0"/>
              </a:spcAft>
              <a:buClr>
                <a:schemeClr val="dk1"/>
              </a:buClr>
              <a:buSzPts val="1600"/>
              <a:buNone/>
              <a:defRPr sz="1600"/>
            </a:lvl4pPr>
            <a:lvl5pPr lvl="4" algn="ctr" rtl="0">
              <a:lnSpc>
                <a:spcPct val="10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747" name="Google Shape;747;g2b4fc78d334_0_1086"/>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748" name="Google Shape;748;g2b4fc78d334_0_1086"/>
          <p:cNvPicPr preferRelativeResize="0"/>
          <p:nvPr/>
        </p:nvPicPr>
        <p:blipFill rotWithShape="1">
          <a:blip r:embed="rId2">
            <a:alphaModFix/>
          </a:blip>
          <a:srcRect/>
          <a:stretch/>
        </p:blipFill>
        <p:spPr>
          <a:xfrm>
            <a:off x="457202" y="5852984"/>
            <a:ext cx="2314637" cy="704736"/>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_navy+blue">
  <p:cSld name="Section Header_navy+blue">
    <p:bg>
      <p:bgPr>
        <a:solidFill>
          <a:srgbClr val="00205C"/>
        </a:solidFill>
        <a:effectLst/>
      </p:bgPr>
    </p:bg>
    <p:spTree>
      <p:nvGrpSpPr>
        <p:cNvPr id="1" name="Shape 749"/>
        <p:cNvGrpSpPr/>
        <p:nvPr/>
      </p:nvGrpSpPr>
      <p:grpSpPr>
        <a:xfrm>
          <a:off x="0" y="0"/>
          <a:ext cx="0" cy="0"/>
          <a:chOff x="0" y="0"/>
          <a:chExt cx="0" cy="0"/>
        </a:xfrm>
      </p:grpSpPr>
      <p:sp>
        <p:nvSpPr>
          <p:cNvPr id="750" name="Google Shape;750;g2b4fc78d334_0_1092"/>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9ADE"/>
              </a:buClr>
              <a:buSzPts val="4200"/>
              <a:buFont typeface="Calibri"/>
              <a:buNone/>
              <a:defRPr sz="4200">
                <a:solidFill>
                  <a:srgbClr val="009ADE"/>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1" name="Google Shape;751;g2b4fc78d334_0_1092"/>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2" name="Google Shape;752;g2b4fc78d334_0_1092"/>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53" name="Google Shape;753;g2b4fc78d334_0_1092"/>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754" name="Google Shape;754;g2b4fc78d334_0_1092"/>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_navy">
  <p:cSld name="Section Header_navy">
    <p:bg>
      <p:bgPr>
        <a:solidFill>
          <a:srgbClr val="00205C"/>
        </a:solidFill>
        <a:effectLst/>
      </p:bgPr>
    </p:bg>
    <p:spTree>
      <p:nvGrpSpPr>
        <p:cNvPr id="1" name="Shape 755"/>
        <p:cNvGrpSpPr/>
        <p:nvPr/>
      </p:nvGrpSpPr>
      <p:grpSpPr>
        <a:xfrm>
          <a:off x="0" y="0"/>
          <a:ext cx="0" cy="0"/>
          <a:chOff x="0" y="0"/>
          <a:chExt cx="0" cy="0"/>
        </a:xfrm>
      </p:grpSpPr>
      <p:sp>
        <p:nvSpPr>
          <p:cNvPr id="756" name="Google Shape;756;g2b4fc78d334_0_1098"/>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4200"/>
              <a:buFont typeface="Calibri"/>
              <a:buNone/>
              <a:defRPr sz="4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7" name="Google Shape;757;g2b4fc78d334_0_1098"/>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8" name="Google Shape;758;g2b4fc78d334_0_1098"/>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59" name="Google Shape;759;g2b4fc78d334_0_109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760" name="Google Shape;760;g2b4fc78d334_0_1098"/>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_navy with bullets">
  <p:cSld name="Section Header_navy with bullets">
    <p:bg>
      <p:bgPr>
        <a:solidFill>
          <a:srgbClr val="00205C"/>
        </a:solidFill>
        <a:effectLst/>
      </p:bgPr>
    </p:bg>
    <p:spTree>
      <p:nvGrpSpPr>
        <p:cNvPr id="1" name="Shape 761"/>
        <p:cNvGrpSpPr/>
        <p:nvPr/>
      </p:nvGrpSpPr>
      <p:grpSpPr>
        <a:xfrm>
          <a:off x="0" y="0"/>
          <a:ext cx="0" cy="0"/>
          <a:chOff x="0" y="0"/>
          <a:chExt cx="0" cy="0"/>
        </a:xfrm>
      </p:grpSpPr>
      <p:sp>
        <p:nvSpPr>
          <p:cNvPr id="762" name="Google Shape;762;g2b4fc78d334_0_1104"/>
          <p:cNvSpPr txBox="1">
            <a:spLocks noGrp="1"/>
          </p:cNvSpPr>
          <p:nvPr>
            <p:ph type="title"/>
          </p:nvPr>
        </p:nvSpPr>
        <p:spPr>
          <a:xfrm>
            <a:off x="457200" y="685799"/>
            <a:ext cx="5638800" cy="30759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9ADE"/>
              </a:buClr>
              <a:buSzPts val="4200"/>
              <a:buFont typeface="Calibri"/>
              <a:buNone/>
              <a:defRPr sz="4200">
                <a:solidFill>
                  <a:srgbClr val="009ADE"/>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3" name="Google Shape;763;g2b4fc78d334_0_1104"/>
          <p:cNvSpPr txBox="1">
            <a:spLocks noGrp="1"/>
          </p:cNvSpPr>
          <p:nvPr>
            <p:ph type="body" idx="1"/>
          </p:nvPr>
        </p:nvSpPr>
        <p:spPr>
          <a:xfrm>
            <a:off x="7917084" y="685800"/>
            <a:ext cx="3817800" cy="5460900"/>
          </a:xfrm>
          <a:prstGeom prst="rect">
            <a:avLst/>
          </a:prstGeom>
          <a:noFill/>
          <a:ln>
            <a:noFill/>
          </a:ln>
        </p:spPr>
        <p:txBody>
          <a:bodyPr spcFirstLastPara="1" wrap="square" lIns="0" tIns="0" rIns="0" bIns="0" anchor="t" anchorCtr="0">
            <a:normAutofit/>
          </a:bodyPr>
          <a:lstStyle>
            <a:lvl1pPr marL="457200" lvl="0" indent="-317500" algn="l" rtl="0">
              <a:lnSpc>
                <a:spcPct val="100000"/>
              </a:lnSpc>
              <a:spcBef>
                <a:spcPts val="1000"/>
              </a:spcBef>
              <a:spcAft>
                <a:spcPts val="0"/>
              </a:spcAft>
              <a:buClr>
                <a:schemeClr val="lt1"/>
              </a:buClr>
              <a:buSzPts val="1400"/>
              <a:buChar char="•"/>
              <a:defRPr>
                <a:solidFill>
                  <a:schemeClr val="lt1"/>
                </a:solidFill>
              </a:defRPr>
            </a:lvl1pPr>
            <a:lvl2pPr marL="914400" lvl="1" indent="-317500" algn="l" rtl="0">
              <a:lnSpc>
                <a:spcPct val="100000"/>
              </a:lnSpc>
              <a:spcBef>
                <a:spcPts val="500"/>
              </a:spcBef>
              <a:spcAft>
                <a:spcPts val="0"/>
              </a:spcAft>
              <a:buClr>
                <a:schemeClr val="lt1"/>
              </a:buClr>
              <a:buSzPts val="1400"/>
              <a:buChar char="•"/>
              <a:defRPr>
                <a:solidFill>
                  <a:schemeClr val="lt1"/>
                </a:solidFill>
              </a:defRPr>
            </a:lvl2pPr>
            <a:lvl3pPr marL="1371600" lvl="2" indent="-317500" algn="l" rtl="0">
              <a:lnSpc>
                <a:spcPct val="100000"/>
              </a:lnSpc>
              <a:spcBef>
                <a:spcPts val="500"/>
              </a:spcBef>
              <a:spcAft>
                <a:spcPts val="0"/>
              </a:spcAft>
              <a:buClr>
                <a:schemeClr val="lt1"/>
              </a:buClr>
              <a:buSzPts val="1400"/>
              <a:buChar char="•"/>
              <a:defRPr>
                <a:solidFill>
                  <a:schemeClr val="lt1"/>
                </a:solidFill>
              </a:defRPr>
            </a:lvl3pPr>
            <a:lvl4pPr marL="1828800" lvl="3" indent="-317500" algn="l" rtl="0">
              <a:lnSpc>
                <a:spcPct val="100000"/>
              </a:lnSpc>
              <a:spcBef>
                <a:spcPts val="500"/>
              </a:spcBef>
              <a:spcAft>
                <a:spcPts val="0"/>
              </a:spcAft>
              <a:buClr>
                <a:schemeClr val="lt1"/>
              </a:buClr>
              <a:buSzPts val="1400"/>
              <a:buChar char="•"/>
              <a:defRPr>
                <a:solidFill>
                  <a:schemeClr val="lt1"/>
                </a:solidFill>
              </a:defRPr>
            </a:lvl4pPr>
            <a:lvl5pPr marL="2286000" lvl="4" indent="-317500" algn="l" rtl="0">
              <a:lnSpc>
                <a:spcPct val="100000"/>
              </a:lnSpc>
              <a:spcBef>
                <a:spcPts val="500"/>
              </a:spcBef>
              <a:spcAft>
                <a:spcPts val="0"/>
              </a:spcAft>
              <a:buClr>
                <a:schemeClr val="lt1"/>
              </a:buClr>
              <a:buSzPts val="1400"/>
              <a:buChar char="•"/>
              <a:defRPr>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64" name="Google Shape;764;g2b4fc78d334_0_1104"/>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5" name="Google Shape;765;g2b4fc78d334_0_1104"/>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chemeClr val="lt1"/>
                </a:solidFill>
                <a:latin typeface="Calibri"/>
                <a:ea typeface="Calibri"/>
                <a:cs typeface="Calibri"/>
                <a:sym typeface="Calibri"/>
              </a:defRPr>
            </a:lvl1pPr>
            <a:lvl2pPr marL="0" lvl="1" indent="0" algn="r" rtl="0">
              <a:spcBef>
                <a:spcPts val="0"/>
              </a:spcBef>
              <a:buNone/>
              <a:defRPr sz="900" b="0" i="0">
                <a:solidFill>
                  <a:schemeClr val="lt1"/>
                </a:solidFill>
                <a:latin typeface="Calibri"/>
                <a:ea typeface="Calibri"/>
                <a:cs typeface="Calibri"/>
                <a:sym typeface="Calibri"/>
              </a:defRPr>
            </a:lvl2pPr>
            <a:lvl3pPr marL="0" lvl="2" indent="0" algn="r" rtl="0">
              <a:spcBef>
                <a:spcPts val="0"/>
              </a:spcBef>
              <a:buNone/>
              <a:defRPr sz="900" b="0" i="0">
                <a:solidFill>
                  <a:schemeClr val="lt1"/>
                </a:solidFill>
                <a:latin typeface="Calibri"/>
                <a:ea typeface="Calibri"/>
                <a:cs typeface="Calibri"/>
                <a:sym typeface="Calibri"/>
              </a:defRPr>
            </a:lvl3pPr>
            <a:lvl4pPr marL="0" lvl="3" indent="0" algn="r" rtl="0">
              <a:spcBef>
                <a:spcPts val="0"/>
              </a:spcBef>
              <a:buNone/>
              <a:defRPr sz="900" b="0" i="0">
                <a:solidFill>
                  <a:schemeClr val="lt1"/>
                </a:solidFill>
                <a:latin typeface="Calibri"/>
                <a:ea typeface="Calibri"/>
                <a:cs typeface="Calibri"/>
                <a:sym typeface="Calibri"/>
              </a:defRPr>
            </a:lvl4pPr>
            <a:lvl5pPr marL="0" lvl="4" indent="0" algn="r" rtl="0">
              <a:spcBef>
                <a:spcPts val="0"/>
              </a:spcBef>
              <a:buNone/>
              <a:defRPr sz="900" b="0" i="0">
                <a:solidFill>
                  <a:schemeClr val="lt1"/>
                </a:solidFill>
                <a:latin typeface="Calibri"/>
                <a:ea typeface="Calibri"/>
                <a:cs typeface="Calibri"/>
                <a:sym typeface="Calibri"/>
              </a:defRPr>
            </a:lvl5pPr>
            <a:lvl6pPr marL="0" lvl="5" indent="0" algn="r" rtl="0">
              <a:spcBef>
                <a:spcPts val="0"/>
              </a:spcBef>
              <a:buNone/>
              <a:defRPr sz="900" b="0" i="0">
                <a:solidFill>
                  <a:schemeClr val="lt1"/>
                </a:solidFill>
                <a:latin typeface="Calibri"/>
                <a:ea typeface="Calibri"/>
                <a:cs typeface="Calibri"/>
                <a:sym typeface="Calibri"/>
              </a:defRPr>
            </a:lvl6pPr>
            <a:lvl7pPr marL="0" lvl="6" indent="0" algn="r" rtl="0">
              <a:spcBef>
                <a:spcPts val="0"/>
              </a:spcBef>
              <a:buNone/>
              <a:defRPr sz="900" b="0" i="0">
                <a:solidFill>
                  <a:schemeClr val="lt1"/>
                </a:solidFill>
                <a:latin typeface="Calibri"/>
                <a:ea typeface="Calibri"/>
                <a:cs typeface="Calibri"/>
                <a:sym typeface="Calibri"/>
              </a:defRPr>
            </a:lvl7pPr>
            <a:lvl8pPr marL="0" lvl="7" indent="0" algn="r" rtl="0">
              <a:spcBef>
                <a:spcPts val="0"/>
              </a:spcBef>
              <a:buNone/>
              <a:defRPr sz="900" b="0" i="0">
                <a:solidFill>
                  <a:schemeClr val="lt1"/>
                </a:solidFill>
                <a:latin typeface="Calibri"/>
                <a:ea typeface="Calibri"/>
                <a:cs typeface="Calibri"/>
                <a:sym typeface="Calibri"/>
              </a:defRPr>
            </a:lvl8pPr>
            <a:lvl9pPr marL="0" lvl="8" indent="0" algn="r" rtl="0">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66" name="Google Shape;766;g2b4fc78d334_0_1104"/>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767" name="Google Shape;767;g2b4fc78d334_0_1104"/>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_light blue+image">
  <p:cSld name="Section Header_light blue+image">
    <p:bg>
      <p:bgPr>
        <a:solidFill>
          <a:srgbClr val="DDEFF9"/>
        </a:solidFill>
        <a:effectLst/>
      </p:bgPr>
    </p:bg>
    <p:spTree>
      <p:nvGrpSpPr>
        <p:cNvPr id="1" name="Shape 768"/>
        <p:cNvGrpSpPr/>
        <p:nvPr/>
      </p:nvGrpSpPr>
      <p:grpSpPr>
        <a:xfrm>
          <a:off x="0" y="0"/>
          <a:ext cx="0" cy="0"/>
          <a:chOff x="0" y="0"/>
          <a:chExt cx="0" cy="0"/>
        </a:xfrm>
      </p:grpSpPr>
      <p:sp>
        <p:nvSpPr>
          <p:cNvPr id="769" name="Google Shape;769;g2b4fc78d334_0_1111"/>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rgbClr val="00205C"/>
              </a:buClr>
              <a:buSzPts val="4200"/>
              <a:buFont typeface="Calibri"/>
              <a:buNone/>
              <a:defRPr sz="4200">
                <a:solidFill>
                  <a:srgbClr val="00205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0" name="Google Shape;770;g2b4fc78d334_0_1111"/>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400"/>
              <a:buNone/>
              <a:defRPr>
                <a:solidFill>
                  <a:srgbClr val="00205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1" name="Google Shape;771;g2b4fc78d334_0_1111"/>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lvl="0" indent="0" algn="r" rtl="0">
              <a:spcBef>
                <a:spcPts val="0"/>
              </a:spcBef>
              <a:buNone/>
              <a:defRPr sz="900" b="0" i="0">
                <a:solidFill>
                  <a:srgbClr val="00205C"/>
                </a:solidFill>
                <a:latin typeface="Calibri"/>
                <a:ea typeface="Calibri"/>
                <a:cs typeface="Calibri"/>
                <a:sym typeface="Calibri"/>
              </a:defRPr>
            </a:lvl1pPr>
            <a:lvl2pPr marL="0" lvl="1" indent="0" algn="r" rtl="0">
              <a:spcBef>
                <a:spcPts val="0"/>
              </a:spcBef>
              <a:buNone/>
              <a:defRPr sz="900" b="0" i="0">
                <a:solidFill>
                  <a:srgbClr val="00205C"/>
                </a:solidFill>
                <a:latin typeface="Calibri"/>
                <a:ea typeface="Calibri"/>
                <a:cs typeface="Calibri"/>
                <a:sym typeface="Calibri"/>
              </a:defRPr>
            </a:lvl2pPr>
            <a:lvl3pPr marL="0" lvl="2" indent="0" algn="r" rtl="0">
              <a:spcBef>
                <a:spcPts val="0"/>
              </a:spcBef>
              <a:buNone/>
              <a:defRPr sz="900" b="0" i="0">
                <a:solidFill>
                  <a:srgbClr val="00205C"/>
                </a:solidFill>
                <a:latin typeface="Calibri"/>
                <a:ea typeface="Calibri"/>
                <a:cs typeface="Calibri"/>
                <a:sym typeface="Calibri"/>
              </a:defRPr>
            </a:lvl3pPr>
            <a:lvl4pPr marL="0" lvl="3" indent="0" algn="r" rtl="0">
              <a:spcBef>
                <a:spcPts val="0"/>
              </a:spcBef>
              <a:buNone/>
              <a:defRPr sz="900" b="0" i="0">
                <a:solidFill>
                  <a:srgbClr val="00205C"/>
                </a:solidFill>
                <a:latin typeface="Calibri"/>
                <a:ea typeface="Calibri"/>
                <a:cs typeface="Calibri"/>
                <a:sym typeface="Calibri"/>
              </a:defRPr>
            </a:lvl4pPr>
            <a:lvl5pPr marL="0" lvl="4" indent="0" algn="r" rtl="0">
              <a:spcBef>
                <a:spcPts val="0"/>
              </a:spcBef>
              <a:buNone/>
              <a:defRPr sz="900" b="0" i="0">
                <a:solidFill>
                  <a:srgbClr val="00205C"/>
                </a:solidFill>
                <a:latin typeface="Calibri"/>
                <a:ea typeface="Calibri"/>
                <a:cs typeface="Calibri"/>
                <a:sym typeface="Calibri"/>
              </a:defRPr>
            </a:lvl5pPr>
            <a:lvl6pPr marL="0" lvl="5" indent="0" algn="r" rtl="0">
              <a:spcBef>
                <a:spcPts val="0"/>
              </a:spcBef>
              <a:buNone/>
              <a:defRPr sz="900" b="0" i="0">
                <a:solidFill>
                  <a:srgbClr val="00205C"/>
                </a:solidFill>
                <a:latin typeface="Calibri"/>
                <a:ea typeface="Calibri"/>
                <a:cs typeface="Calibri"/>
                <a:sym typeface="Calibri"/>
              </a:defRPr>
            </a:lvl6pPr>
            <a:lvl7pPr marL="0" lvl="6" indent="0" algn="r" rtl="0">
              <a:spcBef>
                <a:spcPts val="0"/>
              </a:spcBef>
              <a:buNone/>
              <a:defRPr sz="900" b="0" i="0">
                <a:solidFill>
                  <a:srgbClr val="00205C"/>
                </a:solidFill>
                <a:latin typeface="Calibri"/>
                <a:ea typeface="Calibri"/>
                <a:cs typeface="Calibri"/>
                <a:sym typeface="Calibri"/>
              </a:defRPr>
            </a:lvl7pPr>
            <a:lvl8pPr marL="0" lvl="7" indent="0" algn="r" rtl="0">
              <a:spcBef>
                <a:spcPts val="0"/>
              </a:spcBef>
              <a:buNone/>
              <a:defRPr sz="900" b="0" i="0">
                <a:solidFill>
                  <a:srgbClr val="00205C"/>
                </a:solidFill>
                <a:latin typeface="Calibri"/>
                <a:ea typeface="Calibri"/>
                <a:cs typeface="Calibri"/>
                <a:sym typeface="Calibri"/>
              </a:defRPr>
            </a:lvl8pPr>
            <a:lvl9pPr marL="0" lvl="8" indent="0" algn="r" rtl="0">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72" name="Google Shape;772;g2b4fc78d334_0_1111"/>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773" name="Google Shape;773;g2b4fc78d334_0_1111" descr="A picture containing text, person&#10;&#10;Description automatically generated"/>
          <p:cNvPicPr preferRelativeResize="0"/>
          <p:nvPr/>
        </p:nvPicPr>
        <p:blipFill rotWithShape="1">
          <a:blip r:embed="rId2">
            <a:alphaModFix/>
          </a:blip>
          <a:srcRect/>
          <a:stretch/>
        </p:blipFill>
        <p:spPr>
          <a:xfrm>
            <a:off x="1089499" y="-51762"/>
            <a:ext cx="11102500" cy="6909763"/>
          </a:xfrm>
          <a:prstGeom prst="rect">
            <a:avLst/>
          </a:prstGeom>
          <a:noFill/>
          <a:ln>
            <a:noFill/>
          </a:ln>
        </p:spPr>
      </p:pic>
      <p:pic>
        <p:nvPicPr>
          <p:cNvPr id="774" name="Google Shape;774;g2b4fc78d334_0_1111"/>
          <p:cNvPicPr preferRelativeResize="0"/>
          <p:nvPr/>
        </p:nvPicPr>
        <p:blipFill rotWithShape="1">
          <a:blip r:embed="rId3">
            <a:alphaModFix/>
          </a:blip>
          <a:srcRect/>
          <a:stretch/>
        </p:blipFill>
        <p:spPr>
          <a:xfrm>
            <a:off x="457203" y="6000906"/>
            <a:ext cx="1828798" cy="55681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theme" Target="../theme/theme2.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theme" Target="../theme/theme3.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41" Type="http://schemas.openxmlformats.org/officeDocument/2006/relationships/slideLayout" Target="../slideLayouts/slideLayout123.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4"/>
          <p:cNvSpPr txBox="1">
            <a:spLocks noGrp="1"/>
          </p:cNvSpPr>
          <p:nvPr>
            <p:ph type="body" idx="1"/>
          </p:nvPr>
        </p:nvSpPr>
        <p:spPr>
          <a:xfrm>
            <a:off x="457200" y="1825625"/>
            <a:ext cx="11277600" cy="4346575"/>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33" name="Google Shape;333;p62"/>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4" name="Google Shape;334;p62"/>
          <p:cNvSpPr txBox="1">
            <a:spLocks noGrp="1"/>
          </p:cNvSpPr>
          <p:nvPr>
            <p:ph type="body" idx="1"/>
          </p:nvPr>
        </p:nvSpPr>
        <p:spPr>
          <a:xfrm>
            <a:off x="457200" y="1825625"/>
            <a:ext cx="11277600" cy="4346575"/>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6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Clr>
                <a:srgbClr val="888888"/>
              </a:buClr>
              <a:buSzPts val="14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6" name="Google Shape;336;p6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0"/>
        <p:cNvGrpSpPr/>
        <p:nvPr/>
      </p:nvGrpSpPr>
      <p:grpSpPr>
        <a:xfrm>
          <a:off x="0" y="0"/>
          <a:ext cx="0" cy="0"/>
          <a:chOff x="0" y="0"/>
          <a:chExt cx="0" cy="0"/>
        </a:xfrm>
      </p:grpSpPr>
      <p:sp>
        <p:nvSpPr>
          <p:cNvPr id="651" name="Google Shape;651;g2b4fc78d334_0_993"/>
          <p:cNvSpPr txBox="1">
            <a:spLocks noGrp="1"/>
          </p:cNvSpPr>
          <p:nvPr>
            <p:ph type="title"/>
          </p:nvPr>
        </p:nvSpPr>
        <p:spPr>
          <a:xfrm>
            <a:off x="457200" y="685800"/>
            <a:ext cx="11277600" cy="10050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52" name="Google Shape;652;g2b4fc78d334_0_993"/>
          <p:cNvSpPr txBox="1">
            <a:spLocks noGrp="1"/>
          </p:cNvSpPr>
          <p:nvPr>
            <p:ph type="body" idx="1"/>
          </p:nvPr>
        </p:nvSpPr>
        <p:spPr>
          <a:xfrm>
            <a:off x="457200" y="1825625"/>
            <a:ext cx="11277600" cy="4346700"/>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3" name="Google Shape;653;g2b4fc78d334_0_993"/>
          <p:cNvSpPr txBox="1">
            <a:spLocks noGrp="1"/>
          </p:cNvSpPr>
          <p:nvPr>
            <p:ph type="ftr" idx="11"/>
          </p:nvPr>
        </p:nvSpPr>
        <p:spPr>
          <a:xfrm>
            <a:off x="6200172" y="6397384"/>
            <a:ext cx="5154600" cy="3240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4" name="Google Shape;654;g2b4fc78d334_0_993"/>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0.png"/><Relationship Id="rId7"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7.xml"/></Relationships>
</file>

<file path=ppt/slides/_rels/slide48.xml.rels><?xml version="1.0" encoding="UTF-8" standalone="yes"?>
<Relationships xmlns="http://schemas.openxmlformats.org/package/2006/relationships"><Relationship Id="rId3" Type="http://schemas.openxmlformats.org/officeDocument/2006/relationships/hyperlink" Target="mailto:siddeegk@who.int" TargetMode="External"/><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hyperlink" Target="mailto:beentjesk@who.in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a:t>
            </a:fld>
            <a:endParaRPr/>
          </a:p>
        </p:txBody>
      </p:sp>
      <p:pic>
        <p:nvPicPr>
          <p:cNvPr id="978" name="Google Shape;978;p1" descr="A group of men standing outside of a building&#10;&#10;Description automatically generated"/>
          <p:cNvPicPr preferRelativeResize="0"/>
          <p:nvPr/>
        </p:nvPicPr>
        <p:blipFill rotWithShape="1">
          <a:blip r:embed="rId3">
            <a:alphaModFix/>
          </a:blip>
          <a:srcRect l="616" t="7082" r="-616" b="18840"/>
          <a:stretch/>
        </p:blipFill>
        <p:spPr>
          <a:xfrm>
            <a:off x="-75989" y="19050"/>
            <a:ext cx="12343977" cy="6858000"/>
          </a:xfrm>
          <a:prstGeom prst="rect">
            <a:avLst/>
          </a:prstGeom>
          <a:noFill/>
          <a:ln>
            <a:noFill/>
          </a:ln>
        </p:spPr>
      </p:pic>
      <p:sp>
        <p:nvSpPr>
          <p:cNvPr id="979" name="Google Shape;979;p1"/>
          <p:cNvSpPr txBox="1"/>
          <p:nvPr/>
        </p:nvSpPr>
        <p:spPr>
          <a:xfrm>
            <a:off x="225504" y="5837155"/>
            <a:ext cx="776778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0" i="0" u="none" strike="noStrike" cap="none">
                <a:solidFill>
                  <a:schemeClr val="lt1"/>
                </a:solidFill>
                <a:latin typeface="Calibri"/>
                <a:ea typeface="Calibri"/>
                <a:cs typeface="Calibri"/>
                <a:sym typeface="Calibri"/>
              </a:rPr>
              <a:t>Module 3: Respond (part 2)</a:t>
            </a:r>
            <a:endParaRPr/>
          </a:p>
        </p:txBody>
      </p:sp>
      <p:pic>
        <p:nvPicPr>
          <p:cNvPr id="980" name="Google Shape;980;p1"/>
          <p:cNvPicPr preferRelativeResize="0"/>
          <p:nvPr/>
        </p:nvPicPr>
        <p:blipFill rotWithShape="1">
          <a:blip r:embed="rId4">
            <a:alphaModFix/>
          </a:blip>
          <a:srcRect l="3588" r="1908" b="150"/>
          <a:stretch/>
        </p:blipFill>
        <p:spPr>
          <a:xfrm>
            <a:off x="8846173" y="5099506"/>
            <a:ext cx="1494044" cy="1440000"/>
          </a:xfrm>
          <a:prstGeom prst="rect">
            <a:avLst/>
          </a:prstGeom>
          <a:noFill/>
          <a:ln>
            <a:noFill/>
          </a:ln>
        </p:spPr>
      </p:pic>
      <p:pic>
        <p:nvPicPr>
          <p:cNvPr id="981" name="Google Shape;981;p1" descr="WHO EMRO"/>
          <p:cNvPicPr preferRelativeResize="0"/>
          <p:nvPr/>
        </p:nvPicPr>
        <p:blipFill rotWithShape="1">
          <a:blip r:embed="rId5">
            <a:alphaModFix/>
          </a:blip>
          <a:srcRect/>
          <a:stretch/>
        </p:blipFill>
        <p:spPr>
          <a:xfrm>
            <a:off x="10526495" y="5105041"/>
            <a:ext cx="1440000" cy="1440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9"/>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Education and early childhood development</a:t>
            </a:r>
            <a:endParaRPr/>
          </a:p>
        </p:txBody>
      </p:sp>
      <p:sp>
        <p:nvSpPr>
          <p:cNvPr id="1085" name="Google Shape;1085;p9"/>
          <p:cNvSpPr txBox="1">
            <a:spLocks noGrp="1"/>
          </p:cNvSpPr>
          <p:nvPr>
            <p:ph type="body" idx="1"/>
          </p:nvPr>
        </p:nvSpPr>
        <p:spPr>
          <a:xfrm>
            <a:off x="343381" y="1378743"/>
            <a:ext cx="6065440" cy="4445113"/>
          </a:xfrm>
          <a:prstGeom prst="rect">
            <a:avLst/>
          </a:prstGeom>
          <a:noFill/>
          <a:ln>
            <a:noFill/>
          </a:ln>
        </p:spPr>
        <p:txBody>
          <a:bodyPr spcFirstLastPara="1" wrap="square" lIns="0" tIns="0" rIns="0" bIns="0" anchor="t" anchorCtr="0">
            <a:normAutofit fontScale="92500"/>
          </a:bodyPr>
          <a:lstStyle/>
          <a:p>
            <a:pPr marL="457200" lvl="0" indent="-342900" algn="l" rtl="0">
              <a:lnSpc>
                <a:spcPct val="100000"/>
              </a:lnSpc>
              <a:spcBef>
                <a:spcPts val="1000"/>
              </a:spcBef>
              <a:spcAft>
                <a:spcPts val="0"/>
              </a:spcAft>
              <a:buClr>
                <a:schemeClr val="dk1"/>
              </a:buClr>
              <a:buSzPct val="108108"/>
              <a:buChar char="•"/>
            </a:pPr>
            <a:r>
              <a:rPr lang="en-US" sz="1800" b="0" i="0">
                <a:solidFill>
                  <a:schemeClr val="dk1"/>
                </a:solidFill>
                <a:latin typeface="Calibri"/>
                <a:ea typeface="Calibri"/>
                <a:cs typeface="Calibri"/>
                <a:sym typeface="Calibri"/>
              </a:rPr>
              <a:t>Education is </a:t>
            </a:r>
            <a:r>
              <a:rPr lang="en-US" sz="1800" b="1" i="0">
                <a:solidFill>
                  <a:schemeClr val="dk1"/>
                </a:solidFill>
                <a:latin typeface="Calibri"/>
                <a:ea typeface="Calibri"/>
                <a:cs typeface="Calibri"/>
                <a:sym typeface="Calibri"/>
              </a:rPr>
              <a:t>vital during emergencies</a:t>
            </a:r>
            <a:r>
              <a:rPr lang="en-US" sz="1800" b="0" i="0">
                <a:solidFill>
                  <a:schemeClr val="dk1"/>
                </a:solidFill>
                <a:latin typeface="Calibri"/>
                <a:ea typeface="Calibri"/>
                <a:cs typeface="Calibri"/>
                <a:sym typeface="Calibri"/>
              </a:rPr>
              <a:t>, sustaining communities</a:t>
            </a:r>
            <a:endParaRPr/>
          </a:p>
          <a:p>
            <a:pPr marL="457200" lvl="0" indent="-342900" algn="l" rtl="0">
              <a:lnSpc>
                <a:spcPct val="100000"/>
              </a:lnSpc>
              <a:spcBef>
                <a:spcPts val="1000"/>
              </a:spcBef>
              <a:spcAft>
                <a:spcPts val="0"/>
              </a:spcAft>
              <a:buClr>
                <a:schemeClr val="dk1"/>
              </a:buClr>
              <a:buSzPct val="108108"/>
              <a:buChar char="•"/>
            </a:pPr>
            <a:r>
              <a:rPr lang="en-US" sz="1800" b="0" i="0">
                <a:solidFill>
                  <a:schemeClr val="dk1"/>
                </a:solidFill>
                <a:latin typeface="Calibri"/>
                <a:ea typeface="Calibri"/>
                <a:cs typeface="Calibri"/>
                <a:sym typeface="Calibri"/>
              </a:rPr>
              <a:t>Crucial for </a:t>
            </a:r>
            <a:r>
              <a:rPr lang="en-US" sz="1800" b="1" i="0">
                <a:solidFill>
                  <a:schemeClr val="dk1"/>
                </a:solidFill>
                <a:latin typeface="Calibri"/>
                <a:ea typeface="Calibri"/>
                <a:cs typeface="Calibri"/>
                <a:sym typeface="Calibri"/>
              </a:rPr>
              <a:t>development and well-being </a:t>
            </a:r>
            <a:endParaRPr/>
          </a:p>
          <a:p>
            <a:pPr marL="457200" lvl="0" indent="-342900" algn="l" rtl="0">
              <a:lnSpc>
                <a:spcPct val="100000"/>
              </a:lnSpc>
              <a:spcBef>
                <a:spcPts val="1000"/>
              </a:spcBef>
              <a:spcAft>
                <a:spcPts val="0"/>
              </a:spcAft>
              <a:buClr>
                <a:schemeClr val="dk1"/>
              </a:buClr>
              <a:buSzPct val="108108"/>
              <a:buChar char="•"/>
            </a:pPr>
            <a:r>
              <a:rPr lang="en-US" sz="1800" b="0" i="0">
                <a:solidFill>
                  <a:schemeClr val="dk1"/>
                </a:solidFill>
                <a:latin typeface="Calibri"/>
                <a:ea typeface="Calibri"/>
                <a:cs typeface="Calibri"/>
                <a:sym typeface="Calibri"/>
              </a:rPr>
              <a:t>Provides </a:t>
            </a:r>
            <a:r>
              <a:rPr lang="en-US" sz="1800" b="1" i="0">
                <a:solidFill>
                  <a:schemeClr val="dk1"/>
                </a:solidFill>
                <a:latin typeface="Calibri"/>
                <a:ea typeface="Calibri"/>
                <a:cs typeface="Calibri"/>
                <a:sym typeface="Calibri"/>
              </a:rPr>
              <a:t>physical, psychosocial, and cognitive protection</a:t>
            </a:r>
            <a:endParaRPr/>
          </a:p>
          <a:p>
            <a:pPr marL="457200" lvl="0" indent="-342900" algn="l" rtl="0">
              <a:lnSpc>
                <a:spcPct val="100000"/>
              </a:lnSpc>
              <a:spcBef>
                <a:spcPts val="1000"/>
              </a:spcBef>
              <a:spcAft>
                <a:spcPts val="0"/>
              </a:spcAft>
              <a:buClr>
                <a:schemeClr val="dk1"/>
              </a:buClr>
              <a:buSzPct val="108108"/>
              <a:buChar char="•"/>
            </a:pPr>
            <a:r>
              <a:rPr lang="en-US" sz="1800" b="0" i="0">
                <a:solidFill>
                  <a:schemeClr val="dk1"/>
                </a:solidFill>
                <a:latin typeface="Calibri"/>
                <a:ea typeface="Calibri"/>
                <a:cs typeface="Calibri"/>
                <a:sym typeface="Calibri"/>
              </a:rPr>
              <a:t>Enables </a:t>
            </a:r>
            <a:r>
              <a:rPr lang="en-US" sz="1800" b="1" i="0">
                <a:solidFill>
                  <a:schemeClr val="dk1"/>
                </a:solidFill>
                <a:latin typeface="Calibri"/>
                <a:ea typeface="Calibri"/>
                <a:cs typeface="Calibri"/>
                <a:sym typeface="Calibri"/>
              </a:rPr>
              <a:t>early identification of at-risk children and those with additional needs</a:t>
            </a:r>
            <a:endParaRPr/>
          </a:p>
          <a:p>
            <a:pPr marL="457200" lvl="0" indent="-342900" algn="l" rtl="0">
              <a:lnSpc>
                <a:spcPct val="100000"/>
              </a:lnSpc>
              <a:spcBef>
                <a:spcPts val="1000"/>
              </a:spcBef>
              <a:spcAft>
                <a:spcPts val="0"/>
              </a:spcAft>
              <a:buClr>
                <a:schemeClr val="dk1"/>
              </a:buClr>
              <a:buSzPct val="108108"/>
              <a:buChar char="•"/>
            </a:pPr>
            <a:r>
              <a:rPr lang="en-US" sz="1800" b="1" i="0">
                <a:solidFill>
                  <a:schemeClr val="dk1"/>
                </a:solidFill>
                <a:latin typeface="Calibri"/>
                <a:ea typeface="Calibri"/>
                <a:cs typeface="Calibri"/>
                <a:sym typeface="Calibri"/>
              </a:rPr>
              <a:t>Shields children from dangers </a:t>
            </a:r>
            <a:r>
              <a:rPr lang="en-US" sz="1800" b="0" i="0">
                <a:solidFill>
                  <a:schemeClr val="dk1"/>
                </a:solidFill>
                <a:latin typeface="Calibri"/>
                <a:ea typeface="Calibri"/>
                <a:cs typeface="Calibri"/>
                <a:sym typeface="Calibri"/>
              </a:rPr>
              <a:t>like exploitation, early marriage, and involvement in crime</a:t>
            </a:r>
            <a:endParaRPr/>
          </a:p>
          <a:p>
            <a:pPr marL="457200" lvl="0" indent="-342900" algn="l" rtl="0">
              <a:lnSpc>
                <a:spcPct val="100000"/>
              </a:lnSpc>
              <a:spcBef>
                <a:spcPts val="1000"/>
              </a:spcBef>
              <a:spcAft>
                <a:spcPts val="0"/>
              </a:spcAft>
              <a:buClr>
                <a:schemeClr val="dk1"/>
              </a:buClr>
              <a:buSzPct val="108108"/>
              <a:buChar char="•"/>
            </a:pPr>
            <a:r>
              <a:rPr lang="en-US" sz="1800" b="0" i="0">
                <a:solidFill>
                  <a:schemeClr val="dk1"/>
                </a:solidFill>
                <a:latin typeface="Calibri"/>
                <a:ea typeface="Calibri"/>
                <a:cs typeface="Calibri"/>
                <a:sym typeface="Calibri"/>
              </a:rPr>
              <a:t>Equips children with </a:t>
            </a:r>
            <a:r>
              <a:rPr lang="en-US" sz="1800" b="1" i="0">
                <a:solidFill>
                  <a:schemeClr val="dk1"/>
                </a:solidFill>
                <a:latin typeface="Calibri"/>
                <a:ea typeface="Calibri"/>
                <a:cs typeface="Calibri"/>
                <a:sym typeface="Calibri"/>
              </a:rPr>
              <a:t>problem-solving and critical-thinking skills</a:t>
            </a:r>
            <a:endParaRPr/>
          </a:p>
          <a:p>
            <a:pPr marL="457200" lvl="0" indent="-342900" algn="l" rtl="0">
              <a:lnSpc>
                <a:spcPct val="100000"/>
              </a:lnSpc>
              <a:spcBef>
                <a:spcPts val="1000"/>
              </a:spcBef>
              <a:spcAft>
                <a:spcPts val="0"/>
              </a:spcAft>
              <a:buClr>
                <a:schemeClr val="dk1"/>
              </a:buClr>
              <a:buSzPct val="108108"/>
              <a:buChar char="•"/>
            </a:pPr>
            <a:r>
              <a:rPr lang="en-US" sz="1800" b="0" i="0">
                <a:solidFill>
                  <a:schemeClr val="dk1"/>
                </a:solidFill>
                <a:latin typeface="Calibri"/>
                <a:ea typeface="Calibri"/>
                <a:cs typeface="Calibri"/>
                <a:sym typeface="Calibri"/>
              </a:rPr>
              <a:t>Educational venues serve as </a:t>
            </a:r>
            <a:r>
              <a:rPr lang="en-US" sz="1800" b="1" i="0">
                <a:solidFill>
                  <a:schemeClr val="dk1"/>
                </a:solidFill>
                <a:latin typeface="Calibri"/>
                <a:ea typeface="Calibri"/>
                <a:cs typeface="Calibri"/>
                <a:sym typeface="Calibri"/>
              </a:rPr>
              <a:t>hubs for delivering essential support</a:t>
            </a:r>
            <a:r>
              <a:rPr lang="en-US" sz="1800" b="0" i="0">
                <a:solidFill>
                  <a:schemeClr val="dk1"/>
                </a:solidFill>
                <a:latin typeface="Calibri"/>
                <a:ea typeface="Calibri"/>
                <a:cs typeface="Calibri"/>
                <a:sym typeface="Calibri"/>
              </a:rPr>
              <a:t> (food, WASH education, health services)</a:t>
            </a:r>
            <a:endParaRPr/>
          </a:p>
          <a:p>
            <a:pPr marL="457200" lvl="0" indent="-342900" algn="l" rtl="0">
              <a:lnSpc>
                <a:spcPct val="100000"/>
              </a:lnSpc>
              <a:spcBef>
                <a:spcPts val="1000"/>
              </a:spcBef>
              <a:spcAft>
                <a:spcPts val="0"/>
              </a:spcAft>
              <a:buClr>
                <a:schemeClr val="dk1"/>
              </a:buClr>
              <a:buSzPct val="108108"/>
              <a:buChar char="•"/>
            </a:pPr>
            <a:r>
              <a:rPr lang="en-US" sz="1800" b="0" i="0">
                <a:solidFill>
                  <a:schemeClr val="dk1"/>
                </a:solidFill>
                <a:latin typeface="Calibri"/>
                <a:ea typeface="Calibri"/>
                <a:cs typeface="Calibri"/>
                <a:sym typeface="Calibri"/>
              </a:rPr>
              <a:t>Promotes inclusion and equality through </a:t>
            </a:r>
            <a:r>
              <a:rPr lang="en-US" sz="1800" b="1" i="0">
                <a:solidFill>
                  <a:schemeClr val="dk1"/>
                </a:solidFill>
                <a:latin typeface="Calibri"/>
                <a:ea typeface="Calibri"/>
                <a:cs typeface="Calibri"/>
                <a:sym typeface="Calibri"/>
              </a:rPr>
              <a:t>equitable access for high-risk groups</a:t>
            </a:r>
            <a:endParaRPr/>
          </a:p>
        </p:txBody>
      </p:sp>
      <p:sp>
        <p:nvSpPr>
          <p:cNvPr id="1086" name="Google Shape;1086;p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600"/>
              </a:spcAft>
              <a:buSzPts val="900"/>
              <a:buNone/>
            </a:pPr>
            <a:fld id="{00000000-1234-1234-1234-123412341234}" type="slidenum">
              <a:rPr lang="en-US"/>
              <a:t>10</a:t>
            </a:fld>
            <a:endParaRPr/>
          </a:p>
        </p:txBody>
      </p:sp>
      <p:pic>
        <p:nvPicPr>
          <p:cNvPr id="1087" name="Google Shape;1087;p9" descr="A group of children standing in a line&#10;&#10;Description automatically generated"/>
          <p:cNvPicPr preferRelativeResize="0"/>
          <p:nvPr/>
        </p:nvPicPr>
        <p:blipFill rotWithShape="1">
          <a:blip r:embed="rId3">
            <a:alphaModFix/>
          </a:blip>
          <a:srcRect/>
          <a:stretch/>
        </p:blipFill>
        <p:spPr>
          <a:xfrm>
            <a:off x="6522640" y="1570136"/>
            <a:ext cx="5212160" cy="39091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0"/>
          <p:cNvSpPr txBox="1">
            <a:spLocks noGrp="1"/>
          </p:cNvSpPr>
          <p:nvPr>
            <p:ph type="title"/>
          </p:nvPr>
        </p:nvSpPr>
        <p:spPr>
          <a:xfrm>
            <a:off x="457200" y="685799"/>
            <a:ext cx="3337500" cy="1015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200"/>
              <a:buNone/>
            </a:pPr>
            <a:r>
              <a:rPr lang="en-US" sz="2000"/>
              <a:t>Nurturing care for children living in humanitarian settings – recommendations</a:t>
            </a:r>
            <a:endParaRPr/>
          </a:p>
        </p:txBody>
      </p:sp>
      <p:pic>
        <p:nvPicPr>
          <p:cNvPr id="1093" name="Google Shape;1093;p10"/>
          <p:cNvPicPr preferRelativeResize="0"/>
          <p:nvPr/>
        </p:nvPicPr>
        <p:blipFill rotWithShape="1">
          <a:blip r:embed="rId3">
            <a:alphaModFix/>
          </a:blip>
          <a:srcRect l="12375" r="22625"/>
          <a:stretch/>
        </p:blipFill>
        <p:spPr>
          <a:xfrm>
            <a:off x="4267200" y="10"/>
            <a:ext cx="7924801" cy="6857989"/>
          </a:xfrm>
          <a:prstGeom prst="rect">
            <a:avLst/>
          </a:prstGeom>
          <a:noFill/>
          <a:ln>
            <a:noFill/>
          </a:ln>
        </p:spPr>
      </p:pic>
      <p:sp>
        <p:nvSpPr>
          <p:cNvPr id="1094" name="Google Shape;1094;p10"/>
          <p:cNvSpPr txBox="1">
            <a:spLocks noGrp="1"/>
          </p:cNvSpPr>
          <p:nvPr>
            <p:ph type="body" idx="1"/>
          </p:nvPr>
        </p:nvSpPr>
        <p:spPr>
          <a:xfrm>
            <a:off x="457200" y="1828800"/>
            <a:ext cx="3487500" cy="3975000"/>
          </a:xfrm>
          <a:prstGeom prst="rect">
            <a:avLst/>
          </a:prstGeom>
          <a:noFill/>
          <a:ln>
            <a:noFill/>
          </a:ln>
        </p:spPr>
        <p:txBody>
          <a:bodyPr spcFirstLastPara="1" wrap="square" lIns="0" tIns="0" rIns="0" bIns="0" anchor="t" anchorCtr="0">
            <a:normAutofit lnSpcReduction="10000"/>
          </a:bodyPr>
          <a:lstStyle/>
          <a:p>
            <a:pPr marL="457200" lvl="0" indent="-317500" algn="l" rtl="0">
              <a:lnSpc>
                <a:spcPct val="90000"/>
              </a:lnSpc>
              <a:spcBef>
                <a:spcPts val="1600"/>
              </a:spcBef>
              <a:spcAft>
                <a:spcPts val="0"/>
              </a:spcAft>
              <a:buSzPts val="1400"/>
              <a:buAutoNum type="arabicPeriod"/>
            </a:pPr>
            <a:r>
              <a:rPr lang="en-US"/>
              <a:t>Ensure </a:t>
            </a:r>
            <a:r>
              <a:rPr lang="en-US" b="1"/>
              <a:t>responsive care </a:t>
            </a:r>
            <a:r>
              <a:rPr lang="en-US"/>
              <a:t>for infants and children in the first 3 years</a:t>
            </a:r>
            <a:endParaRPr/>
          </a:p>
          <a:p>
            <a:pPr marL="457200" lvl="0" indent="-317500" algn="l" rtl="0">
              <a:lnSpc>
                <a:spcPct val="90000"/>
              </a:lnSpc>
              <a:spcBef>
                <a:spcPts val="0"/>
              </a:spcBef>
              <a:spcAft>
                <a:spcPts val="0"/>
              </a:spcAft>
              <a:buSzPts val="1400"/>
              <a:buAutoNum type="arabicPeriod"/>
            </a:pPr>
            <a:r>
              <a:rPr lang="en-US"/>
              <a:t>Encourage </a:t>
            </a:r>
            <a:r>
              <a:rPr lang="en-US" b="1"/>
              <a:t>early learning activities </a:t>
            </a:r>
            <a:r>
              <a:rPr lang="en-US"/>
              <a:t>with parents and caregivers during the first 3 years</a:t>
            </a:r>
            <a:endParaRPr/>
          </a:p>
          <a:p>
            <a:pPr marL="457200" lvl="0" indent="-317500" algn="l" rtl="0">
              <a:lnSpc>
                <a:spcPct val="90000"/>
              </a:lnSpc>
              <a:spcBef>
                <a:spcPts val="0"/>
              </a:spcBef>
              <a:spcAft>
                <a:spcPts val="0"/>
              </a:spcAft>
              <a:buSzPts val="1400"/>
              <a:buAutoNum type="arabicPeriod"/>
            </a:pPr>
            <a:r>
              <a:rPr lang="en-US"/>
              <a:t>Integrate </a:t>
            </a:r>
            <a:r>
              <a:rPr lang="en-US" b="1"/>
              <a:t>support for responsive care and early learning into nutrition interventions</a:t>
            </a:r>
            <a:r>
              <a:rPr lang="en-US"/>
              <a:t> for infants and young children</a:t>
            </a:r>
            <a:endParaRPr/>
          </a:p>
          <a:p>
            <a:pPr marL="457200" lvl="0" indent="-317500" algn="l" rtl="0">
              <a:lnSpc>
                <a:spcPct val="90000"/>
              </a:lnSpc>
              <a:spcBef>
                <a:spcPts val="0"/>
              </a:spcBef>
              <a:spcAft>
                <a:spcPts val="0"/>
              </a:spcAft>
              <a:buSzPts val="1400"/>
              <a:buAutoNum type="arabicPeriod"/>
            </a:pPr>
            <a:r>
              <a:rPr lang="en-US"/>
              <a:t>Integrate </a:t>
            </a:r>
            <a:r>
              <a:rPr lang="en-US" b="1"/>
              <a:t>psychosocial interventions for maternal mental health </a:t>
            </a:r>
            <a:r>
              <a:rPr lang="en-US"/>
              <a:t>into early childhood health and development services</a:t>
            </a:r>
            <a:endParaRPr/>
          </a:p>
          <a:p>
            <a:pPr marL="0" lvl="0" indent="0" algn="l" rtl="0">
              <a:lnSpc>
                <a:spcPct val="90000"/>
              </a:lnSpc>
              <a:spcBef>
                <a:spcPts val="1600"/>
              </a:spcBef>
              <a:spcAft>
                <a:spcPts val="0"/>
              </a:spcAft>
              <a:buNone/>
            </a:pPr>
            <a:r>
              <a:rPr lang="en-US" i="1"/>
              <a:t>Actions can be tailored to different phases of emergencies, adjusting interventions based on contextual factors such as duration and type of humanitarian or security issues</a:t>
            </a:r>
            <a:endParaRPr i="1"/>
          </a:p>
        </p:txBody>
      </p:sp>
      <p:sp>
        <p:nvSpPr>
          <p:cNvPr id="1095" name="Google Shape;1095;p10"/>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600"/>
              </a:spcAft>
              <a:buClr>
                <a:srgbClr val="FFFFFF"/>
              </a:buClr>
              <a:buSzPts val="900"/>
              <a:buFont typeface="Calibri"/>
              <a:buNone/>
            </a:pPr>
            <a:fld id="{00000000-1234-1234-1234-123412341234}" type="slidenum">
              <a:rPr lang="en-US" sz="900" b="0" i="0" u="none" strike="noStrike" cap="none">
                <a:solidFill>
                  <a:srgbClr val="FFFFFF"/>
                </a:solidFill>
                <a:latin typeface="Calibri"/>
                <a:ea typeface="Calibri"/>
                <a:cs typeface="Calibri"/>
                <a:sym typeface="Calibri"/>
              </a:rPr>
              <a:t>11</a:t>
            </a:fld>
            <a:endParaRPr sz="900" b="0" i="0" u="none" strike="noStrike" cap="none">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a:t>
            </a:r>
            <a:r>
              <a:rPr lang="en-US" sz="3200"/>
              <a:t>Child development and education</a:t>
            </a:r>
            <a:endParaRPr/>
          </a:p>
        </p:txBody>
      </p:sp>
      <p:grpSp>
        <p:nvGrpSpPr>
          <p:cNvPr id="1102" name="Google Shape;1102;p11"/>
          <p:cNvGrpSpPr/>
          <p:nvPr/>
        </p:nvGrpSpPr>
        <p:grpSpPr>
          <a:xfrm>
            <a:off x="1233714" y="1893146"/>
            <a:ext cx="10501086" cy="2813849"/>
            <a:chOff x="0" y="202459"/>
            <a:chExt cx="10501086" cy="2813849"/>
          </a:xfrm>
        </p:grpSpPr>
        <p:sp>
          <p:nvSpPr>
            <p:cNvPr id="1103" name="Google Shape;1103;p11"/>
            <p:cNvSpPr/>
            <p:nvPr/>
          </p:nvSpPr>
          <p:spPr>
            <a:xfrm>
              <a:off x="0" y="202459"/>
              <a:ext cx="10501086" cy="2813849"/>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txBox="1"/>
            <p:nvPr/>
          </p:nvSpPr>
          <p:spPr>
            <a:xfrm>
              <a:off x="137361" y="339820"/>
              <a:ext cx="10226364" cy="2539127"/>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Clr>
                  <a:schemeClr val="lt1"/>
                </a:buClr>
                <a:buSzPts val="2800"/>
                <a:buFont typeface="Calibri"/>
                <a:buNone/>
              </a:pPr>
              <a:r>
                <a:rPr lang="en-US" sz="2800" b="1" i="0">
                  <a:solidFill>
                    <a:schemeClr val="lt1"/>
                  </a:solidFill>
                  <a:latin typeface="Calibri"/>
                  <a:ea typeface="Calibri"/>
                  <a:cs typeface="Calibri"/>
                  <a:sym typeface="Calibri"/>
                </a:rPr>
                <a:t>Integrate nurturing care in humanitarian action</a:t>
              </a:r>
              <a:endParaRPr/>
            </a:p>
            <a:p>
              <a:pPr marL="0" marR="0" lvl="0" indent="0" algn="l" rtl="0">
                <a:lnSpc>
                  <a:spcPct val="90000"/>
                </a:lnSpc>
                <a:spcBef>
                  <a:spcPts val="980"/>
                </a:spcBef>
                <a:spcAft>
                  <a:spcPts val="0"/>
                </a:spcAft>
                <a:buClr>
                  <a:schemeClr val="lt1"/>
                </a:buClr>
                <a:buSzPts val="2800"/>
                <a:buFont typeface="Calibri"/>
                <a:buNone/>
              </a:pPr>
              <a:r>
                <a:rPr lang="en-US" sz="2800" b="0" i="0">
                  <a:solidFill>
                    <a:schemeClr val="lt1"/>
                  </a:solidFill>
                  <a:latin typeface="Calibri"/>
                  <a:ea typeface="Calibri"/>
                  <a:cs typeface="Calibri"/>
                  <a:sym typeface="Calibri"/>
                </a:rPr>
                <a:t>- The RMNCAH/CAH working group collaborates with education and other sectors to integrate nurturing care for all children in humanitarian action (refer to annex 5 and 6)</a:t>
              </a:r>
              <a:endParaRPr/>
            </a:p>
            <a:p>
              <a:pPr marL="0" marR="0" lvl="0" indent="0" algn="l" rtl="0">
                <a:lnSpc>
                  <a:spcPct val="90000"/>
                </a:lnSpc>
                <a:spcBef>
                  <a:spcPts val="980"/>
                </a:spcBef>
                <a:spcAft>
                  <a:spcPts val="0"/>
                </a:spcAft>
                <a:buClr>
                  <a:schemeClr val="lt1"/>
                </a:buClr>
                <a:buSzPts val="2800"/>
                <a:buFont typeface="Calibri"/>
                <a:buNone/>
              </a:pPr>
              <a:r>
                <a:rPr lang="en-US" sz="2800" b="0" i="0">
                  <a:solidFill>
                    <a:schemeClr val="lt1"/>
                  </a:solidFill>
                  <a:latin typeface="Calibri"/>
                  <a:ea typeface="Calibri"/>
                  <a:cs typeface="Calibri"/>
                  <a:sym typeface="Calibri"/>
                </a:rPr>
                <a:t>- Share health promotion messages and information </a:t>
              </a:r>
              <a:endParaRPr/>
            </a:p>
          </p:txBody>
        </p:sp>
      </p:grpSp>
      <p:sp>
        <p:nvSpPr>
          <p:cNvPr id="1105" name="Google Shape;1105;p1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12</a:t>
            </a:fld>
            <a:endParaRPr/>
          </a:p>
        </p:txBody>
      </p:sp>
      <p:pic>
        <p:nvPicPr>
          <p:cNvPr id="1106" name="Google Shape;1106;p11"/>
          <p:cNvPicPr preferRelativeResize="0"/>
          <p:nvPr/>
        </p:nvPicPr>
        <p:blipFill rotWithShape="1">
          <a:blip r:embed="rId3">
            <a:alphaModFix/>
          </a:blip>
          <a:srcRect t="8637"/>
          <a:stretch/>
        </p:blipFill>
        <p:spPr>
          <a:xfrm>
            <a:off x="8254723" y="481934"/>
            <a:ext cx="1009791" cy="783318"/>
          </a:xfrm>
          <a:prstGeom prst="rect">
            <a:avLst/>
          </a:prstGeom>
          <a:noFill/>
          <a:ln>
            <a:noFill/>
          </a:ln>
        </p:spPr>
      </p:pic>
      <p:sp>
        <p:nvSpPr>
          <p:cNvPr id="1107" name="Google Shape;1107;p11"/>
          <p:cNvSpPr txBox="1"/>
          <p:nvPr/>
        </p:nvSpPr>
        <p:spPr>
          <a:xfrm>
            <a:off x="5856514" y="621271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For more details, please refer to the operational guide</a:t>
            </a:r>
            <a:endParaRPr sz="1800" dirty="0">
              <a:solidFill>
                <a:schemeClr val="dk1"/>
              </a:solidFill>
              <a:latin typeface="Calibri"/>
              <a:ea typeface="Calibri"/>
              <a:cs typeface="Calibri"/>
              <a:sym typeface="Calibri"/>
            </a:endParaRPr>
          </a:p>
        </p:txBody>
      </p:sp>
      <p:pic>
        <p:nvPicPr>
          <p:cNvPr id="1108" name="Google Shape;1108;p11" descr="Watering Plant outline"/>
          <p:cNvPicPr preferRelativeResize="0"/>
          <p:nvPr/>
        </p:nvPicPr>
        <p:blipFill rotWithShape="1">
          <a:blip r:embed="rId4">
            <a:alphaModFix/>
          </a:blip>
          <a:srcRect/>
          <a:stretch/>
        </p:blipFill>
        <p:spPr>
          <a:xfrm>
            <a:off x="319314" y="2057400"/>
            <a:ext cx="914400" cy="914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12"/>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indicator – </a:t>
            </a:r>
            <a:r>
              <a:rPr lang="en-US" sz="3200"/>
              <a:t>Child development and education</a:t>
            </a:r>
            <a:endParaRPr/>
          </a:p>
        </p:txBody>
      </p:sp>
      <p:sp>
        <p:nvSpPr>
          <p:cNvPr id="1114" name="Google Shape;1114;p12"/>
          <p:cNvSpPr txBox="1">
            <a:spLocks noGrp="1"/>
          </p:cNvSpPr>
          <p:nvPr>
            <p:ph type="body" idx="1"/>
          </p:nvPr>
        </p:nvSpPr>
        <p:spPr>
          <a:xfrm>
            <a:off x="1521334" y="2569920"/>
            <a:ext cx="10213466" cy="1886953"/>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000000"/>
              </a:buClr>
              <a:buSzPts val="3200"/>
              <a:buNone/>
            </a:pPr>
            <a:r>
              <a:rPr lang="en-US" sz="3200" b="0" i="0" u="none" strike="noStrike">
                <a:solidFill>
                  <a:srgbClr val="000000"/>
                </a:solidFill>
                <a:latin typeface="Corbel"/>
                <a:ea typeface="Corbel"/>
                <a:cs typeface="Corbel"/>
                <a:sym typeface="Corbel"/>
              </a:rPr>
              <a:t>The RMNCAH/CAH working group and lead education cluster agency have regular meetings </a:t>
            </a:r>
            <a:r>
              <a:rPr lang="en-US" sz="3200" b="1" i="0" u="none" strike="noStrike">
                <a:solidFill>
                  <a:srgbClr val="000000"/>
                </a:solidFill>
                <a:latin typeface="Corbel"/>
                <a:ea typeface="Corbel"/>
                <a:cs typeface="Corbel"/>
                <a:sym typeface="Corbel"/>
              </a:rPr>
              <a:t>to strengthen coordination of activities</a:t>
            </a:r>
            <a:endParaRPr/>
          </a:p>
          <a:p>
            <a:pPr marL="0" lvl="0" indent="0" algn="l" rtl="0">
              <a:lnSpc>
                <a:spcPct val="100000"/>
              </a:lnSpc>
              <a:spcBef>
                <a:spcPts val="1000"/>
              </a:spcBef>
              <a:spcAft>
                <a:spcPts val="0"/>
              </a:spcAft>
              <a:buClr>
                <a:schemeClr val="dk1"/>
              </a:buClr>
              <a:buSzPts val="2000"/>
              <a:buNone/>
            </a:pPr>
            <a:endParaRPr sz="2000" b="1"/>
          </a:p>
        </p:txBody>
      </p:sp>
      <p:sp>
        <p:nvSpPr>
          <p:cNvPr id="1115" name="Google Shape;1115;p1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13</a:t>
            </a:fld>
            <a:endParaRPr/>
          </a:p>
        </p:txBody>
      </p:sp>
      <p:pic>
        <p:nvPicPr>
          <p:cNvPr id="1116" name="Google Shape;1116;p12"/>
          <p:cNvPicPr preferRelativeResize="0"/>
          <p:nvPr/>
        </p:nvPicPr>
        <p:blipFill rotWithShape="1">
          <a:blip r:embed="rId3">
            <a:alphaModFix/>
          </a:blip>
          <a:srcRect/>
          <a:stretch/>
        </p:blipFill>
        <p:spPr>
          <a:xfrm>
            <a:off x="8665342" y="566525"/>
            <a:ext cx="605015" cy="607281"/>
          </a:xfrm>
          <a:prstGeom prst="rect">
            <a:avLst/>
          </a:prstGeom>
          <a:noFill/>
          <a:ln>
            <a:noFill/>
          </a:ln>
        </p:spPr>
      </p:pic>
      <p:pic>
        <p:nvPicPr>
          <p:cNvPr id="1117" name="Google Shape;1117;p12" descr="Checkmark outline"/>
          <p:cNvPicPr preferRelativeResize="0"/>
          <p:nvPr/>
        </p:nvPicPr>
        <p:blipFill rotWithShape="1">
          <a:blip r:embed="rId4">
            <a:alphaModFix/>
          </a:blip>
          <a:srcRect/>
          <a:stretch/>
        </p:blipFill>
        <p:spPr>
          <a:xfrm>
            <a:off x="322531" y="2406790"/>
            <a:ext cx="914400" cy="914400"/>
          </a:xfrm>
          <a:prstGeom prst="rect">
            <a:avLst/>
          </a:prstGeom>
          <a:noFill/>
          <a:ln>
            <a:noFill/>
          </a:ln>
        </p:spPr>
      </p:pic>
      <p:sp>
        <p:nvSpPr>
          <p:cNvPr id="1118" name="Google Shape;1118;p12"/>
          <p:cNvSpPr txBox="1"/>
          <p:nvPr/>
        </p:nvSpPr>
        <p:spPr>
          <a:xfrm>
            <a:off x="1521334" y="2271926"/>
            <a:ext cx="9833429" cy="2535303"/>
          </a:xfrm>
          <a:prstGeom prst="rect">
            <a:avLst/>
          </a:prstGeom>
          <a:noFill/>
          <a:ln>
            <a:noFill/>
          </a:ln>
        </p:spPr>
        <p:txBody>
          <a:bodyPr spcFirstLastPara="1" wrap="square" lIns="0" tIns="0" rIns="0" bIns="0" anchor="t" anchorCtr="0">
            <a:noAutofit/>
          </a:bodyPr>
          <a:lstStyle/>
          <a:p>
            <a:pPr marL="114300" marR="0" lvl="0" indent="0" algn="l" rtl="0">
              <a:lnSpc>
                <a:spcPct val="100000"/>
              </a:lnSpc>
              <a:spcBef>
                <a:spcPts val="0"/>
              </a:spcBef>
              <a:spcAft>
                <a:spcPts val="0"/>
              </a:spcAft>
              <a:buClr>
                <a:schemeClr val="dk1"/>
              </a:buClr>
              <a:buSzPts val="2000"/>
              <a:buFont typeface="Arial"/>
              <a:buNone/>
            </a:pPr>
            <a:endParaRPr sz="2000" b="0" i="0">
              <a:solidFill>
                <a:srgbClr val="000000"/>
              </a:solidFill>
              <a:latin typeface="Corbel"/>
              <a:ea typeface="Corbel"/>
              <a:cs typeface="Corbel"/>
              <a:sym typeface="Corbel"/>
            </a:endParaRPr>
          </a:p>
        </p:txBody>
      </p:sp>
      <p:sp>
        <p:nvSpPr>
          <p:cNvPr id="1119" name="Google Shape;1119;p12"/>
          <p:cNvSpPr txBox="1"/>
          <p:nvPr/>
        </p:nvSpPr>
        <p:spPr>
          <a:xfrm>
            <a:off x="1597859" y="4456873"/>
            <a:ext cx="9833429" cy="523875"/>
          </a:xfrm>
          <a:prstGeom prst="rect">
            <a:avLst/>
          </a:prstGeom>
          <a:noFill/>
          <a:ln>
            <a:noFill/>
          </a:ln>
        </p:spPr>
        <p:txBody>
          <a:bodyPr spcFirstLastPara="1" wrap="square" lIns="0" tIns="0" rIns="0" bIns="0" anchor="t" anchorCtr="0">
            <a:normAutofit/>
          </a:bodyPr>
          <a:lstStyle/>
          <a:p>
            <a:pPr marL="114300" marR="0" lvl="0" indent="0" algn="l" rtl="0">
              <a:lnSpc>
                <a:spcPct val="100000"/>
              </a:lnSpc>
              <a:spcBef>
                <a:spcPts val="0"/>
              </a:spcBef>
              <a:spcAft>
                <a:spcPts val="0"/>
              </a:spcAft>
              <a:buClr>
                <a:schemeClr val="dk1"/>
              </a:buClr>
              <a:buSzPts val="2000"/>
              <a:buFont typeface="Arial"/>
              <a:buNone/>
            </a:pPr>
            <a:endParaRPr sz="2000" b="1" i="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13"/>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sz="3200"/>
              <a:t>2.7 Disability</a:t>
            </a:r>
            <a:endParaRPr/>
          </a:p>
        </p:txBody>
      </p:sp>
      <p:sp>
        <p:nvSpPr>
          <p:cNvPr id="1125" name="Google Shape;1125;p13"/>
          <p:cNvSpPr txBox="1">
            <a:spLocks noGrp="1"/>
          </p:cNvSpPr>
          <p:nvPr>
            <p:ph type="body" idx="1"/>
          </p:nvPr>
        </p:nvSpPr>
        <p:spPr>
          <a:xfrm>
            <a:off x="6019800" y="1529450"/>
            <a:ext cx="5374800" cy="3799200"/>
          </a:xfrm>
          <a:prstGeom prst="rect">
            <a:avLst/>
          </a:prstGeom>
          <a:noFill/>
          <a:ln>
            <a:noFill/>
          </a:ln>
        </p:spPr>
        <p:txBody>
          <a:bodyPr spcFirstLastPara="1" wrap="square" lIns="0" tIns="0" rIns="0" bIns="0" anchor="t" anchorCtr="0">
            <a:normAutofit fontScale="77500" lnSpcReduction="20000"/>
          </a:bodyPr>
          <a:lstStyle/>
          <a:p>
            <a:pPr marL="228600" lvl="0" indent="-194310" algn="l" rtl="0">
              <a:lnSpc>
                <a:spcPct val="100000"/>
              </a:lnSpc>
              <a:spcBef>
                <a:spcPts val="0"/>
              </a:spcBef>
              <a:spcAft>
                <a:spcPts val="0"/>
              </a:spcAft>
              <a:buClr>
                <a:schemeClr val="dk1"/>
              </a:buClr>
              <a:buSzPct val="100000"/>
              <a:buChar char="•"/>
            </a:pPr>
            <a:r>
              <a:rPr lang="en-US" sz="2400"/>
              <a:t>Disability is an umbrella term covering </a:t>
            </a:r>
            <a:r>
              <a:rPr lang="en-US" sz="2400" b="1"/>
              <a:t>impairments, activity limitations, and participation restrictions</a:t>
            </a:r>
            <a:endParaRPr/>
          </a:p>
          <a:p>
            <a:pPr marL="228600" lvl="0" indent="-194310" algn="l" rtl="0">
              <a:lnSpc>
                <a:spcPct val="100000"/>
              </a:lnSpc>
              <a:spcBef>
                <a:spcPts val="1000"/>
              </a:spcBef>
              <a:spcAft>
                <a:spcPts val="0"/>
              </a:spcAft>
              <a:buClr>
                <a:schemeClr val="dk1"/>
              </a:buClr>
              <a:buSzPct val="100000"/>
              <a:buChar char="•"/>
            </a:pPr>
            <a:r>
              <a:rPr lang="en-US" sz="2400"/>
              <a:t>During crises, people with disabilities are more likely to be </a:t>
            </a:r>
            <a:r>
              <a:rPr lang="en-US" sz="2400" b="1"/>
              <a:t>left behind, abandoned or neglected</a:t>
            </a:r>
            <a:endParaRPr sz="2400" b="1"/>
          </a:p>
          <a:p>
            <a:pPr marL="228600" lvl="0" indent="-194310" algn="l" rtl="0">
              <a:lnSpc>
                <a:spcPct val="100000"/>
              </a:lnSpc>
              <a:spcBef>
                <a:spcPts val="1000"/>
              </a:spcBef>
              <a:spcAft>
                <a:spcPts val="0"/>
              </a:spcAft>
              <a:buClr>
                <a:schemeClr val="dk1"/>
              </a:buClr>
              <a:buSzPct val="100000"/>
              <a:buChar char="•"/>
            </a:pPr>
            <a:r>
              <a:rPr lang="en-US" sz="2400"/>
              <a:t>Disasters and armed conflict i</a:t>
            </a:r>
            <a:r>
              <a:rPr lang="en-US" sz="2400" b="1"/>
              <a:t>ncrease the number of children and adolescents with disabilities</a:t>
            </a:r>
            <a:r>
              <a:rPr lang="en-US" sz="2400"/>
              <a:t>, to increase resilience this should be considered in humanitarian preparedness</a:t>
            </a:r>
            <a:endParaRPr sz="2400"/>
          </a:p>
          <a:p>
            <a:pPr marL="228600" lvl="0" indent="-232409" algn="l" rtl="0">
              <a:spcBef>
                <a:spcPts val="1000"/>
              </a:spcBef>
              <a:spcAft>
                <a:spcPts val="0"/>
              </a:spcAft>
              <a:buSzPct val="100000"/>
              <a:buChar char="•"/>
            </a:pPr>
            <a:r>
              <a:rPr lang="en-US" sz="2400"/>
              <a:t>Often overlooked, resulting in </a:t>
            </a:r>
            <a:r>
              <a:rPr lang="en-US" sz="2400" b="1"/>
              <a:t>inaccessible and inappropriate services</a:t>
            </a:r>
            <a:endParaRPr sz="2400"/>
          </a:p>
          <a:p>
            <a:pPr marL="228600" lvl="0" indent="-194310" algn="l" rtl="0">
              <a:lnSpc>
                <a:spcPct val="100000"/>
              </a:lnSpc>
              <a:spcBef>
                <a:spcPts val="1000"/>
              </a:spcBef>
              <a:spcAft>
                <a:spcPts val="0"/>
              </a:spcAft>
              <a:buClr>
                <a:schemeClr val="dk1"/>
              </a:buClr>
              <a:buSzPct val="100000"/>
              <a:buChar char="•"/>
            </a:pPr>
            <a:r>
              <a:rPr lang="en-US" sz="2400"/>
              <a:t>Humanitarian agencies must ensure </a:t>
            </a:r>
            <a:r>
              <a:rPr lang="en-US" sz="2400" b="1"/>
              <a:t>inclusive and appropriate actions </a:t>
            </a:r>
            <a:r>
              <a:rPr lang="en-US" sz="2400"/>
              <a:t>for children and adolescents with disabilities</a:t>
            </a:r>
            <a:endParaRPr sz="2400"/>
          </a:p>
        </p:txBody>
      </p:sp>
      <p:sp>
        <p:nvSpPr>
          <p:cNvPr id="1126" name="Google Shape;1126;p1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14</a:t>
            </a:fld>
            <a:endParaRPr/>
          </a:p>
        </p:txBody>
      </p:sp>
      <p:pic>
        <p:nvPicPr>
          <p:cNvPr id="1127" name="Google Shape;1127;p13" descr="A child holding a hand&#10;&#10;Description automatically generated"/>
          <p:cNvPicPr preferRelativeResize="0"/>
          <p:nvPr/>
        </p:nvPicPr>
        <p:blipFill rotWithShape="1">
          <a:blip r:embed="rId3">
            <a:alphaModFix/>
          </a:blip>
          <a:srcRect/>
          <a:stretch/>
        </p:blipFill>
        <p:spPr>
          <a:xfrm>
            <a:off x="457200" y="1486852"/>
            <a:ext cx="5006867" cy="388429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4"/>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Children and adolescents with disabilities</a:t>
            </a:r>
            <a:endParaRPr/>
          </a:p>
        </p:txBody>
      </p:sp>
      <p:sp>
        <p:nvSpPr>
          <p:cNvPr id="1133" name="Google Shape;1133;p14"/>
          <p:cNvSpPr txBox="1">
            <a:spLocks noGrp="1"/>
          </p:cNvSpPr>
          <p:nvPr>
            <p:ph type="body" idx="1"/>
          </p:nvPr>
        </p:nvSpPr>
        <p:spPr>
          <a:xfrm>
            <a:off x="457199" y="1586139"/>
            <a:ext cx="11277600" cy="3884295"/>
          </a:xfrm>
          <a:prstGeom prst="rect">
            <a:avLst/>
          </a:prstGeom>
          <a:noFill/>
          <a:ln>
            <a:noFill/>
          </a:ln>
        </p:spPr>
        <p:txBody>
          <a:bodyPr spcFirstLastPara="1" wrap="square" lIns="0" tIns="0" rIns="0" bIns="0" anchor="t" anchorCtr="0">
            <a:normAutofit fontScale="92500"/>
          </a:bodyPr>
          <a:lstStyle/>
          <a:p>
            <a:pPr marL="228600" lvl="0" indent="-228600" algn="l" rtl="0">
              <a:lnSpc>
                <a:spcPct val="100000"/>
              </a:lnSpc>
              <a:spcBef>
                <a:spcPts val="0"/>
              </a:spcBef>
              <a:spcAft>
                <a:spcPts val="0"/>
              </a:spcAft>
              <a:buClr>
                <a:schemeClr val="dk1"/>
              </a:buClr>
              <a:buSzPts val="2400"/>
              <a:buFont typeface="Arial"/>
              <a:buChar char="•"/>
            </a:pPr>
            <a:r>
              <a:rPr lang="en-US" sz="2400" b="1" i="0">
                <a:latin typeface="Arial"/>
                <a:ea typeface="Arial"/>
                <a:cs typeface="Arial"/>
                <a:sym typeface="Arial"/>
              </a:rPr>
              <a:t>Disability inclusion is crucial </a:t>
            </a:r>
            <a:r>
              <a:rPr lang="en-US" sz="2400" b="0" i="0">
                <a:latin typeface="Arial"/>
                <a:ea typeface="Arial"/>
                <a:cs typeface="Arial"/>
                <a:sym typeface="Arial"/>
              </a:rPr>
              <a:t>across all stages of humanitarian planning, delivery, and evaluation</a:t>
            </a:r>
            <a:endParaRPr/>
          </a:p>
          <a:p>
            <a:pPr marL="228600" lvl="0" indent="-228600" algn="l" rtl="0">
              <a:lnSpc>
                <a:spcPct val="100000"/>
              </a:lnSpc>
              <a:spcBef>
                <a:spcPts val="1000"/>
              </a:spcBef>
              <a:spcAft>
                <a:spcPts val="0"/>
              </a:spcAft>
              <a:buClr>
                <a:schemeClr val="dk1"/>
              </a:buClr>
              <a:buSzPts val="2400"/>
              <a:buFont typeface="Arial"/>
              <a:buChar char="•"/>
            </a:pPr>
            <a:r>
              <a:rPr lang="en-US" sz="2400" b="1" i="0">
                <a:latin typeface="Arial"/>
                <a:ea typeface="Arial"/>
                <a:cs typeface="Arial"/>
                <a:sym typeface="Arial"/>
              </a:rPr>
              <a:t>Heightened risks when their coping mechanisms </a:t>
            </a:r>
            <a:r>
              <a:rPr lang="en-US" sz="2400" b="0" i="0">
                <a:latin typeface="Arial"/>
                <a:ea typeface="Arial"/>
                <a:cs typeface="Arial"/>
                <a:sym typeface="Arial"/>
              </a:rPr>
              <a:t>and support systems are compromised</a:t>
            </a:r>
            <a:endParaRPr/>
          </a:p>
          <a:p>
            <a:pPr marL="228600" lvl="0" indent="-228600" algn="l" rtl="0">
              <a:lnSpc>
                <a:spcPct val="100000"/>
              </a:lnSpc>
              <a:spcBef>
                <a:spcPts val="1000"/>
              </a:spcBef>
              <a:spcAft>
                <a:spcPts val="0"/>
              </a:spcAft>
              <a:buClr>
                <a:schemeClr val="dk1"/>
              </a:buClr>
              <a:buSzPts val="2400"/>
              <a:buFont typeface="Arial"/>
              <a:buChar char="•"/>
            </a:pPr>
            <a:r>
              <a:rPr lang="en-US" sz="2400" b="0" i="0">
                <a:latin typeface="Arial"/>
                <a:ea typeface="Arial"/>
                <a:cs typeface="Arial"/>
                <a:sym typeface="Arial"/>
              </a:rPr>
              <a:t>Challenges include the </a:t>
            </a:r>
            <a:r>
              <a:rPr lang="en-US" sz="2400" b="1" i="0">
                <a:latin typeface="Arial"/>
                <a:ea typeface="Arial"/>
                <a:cs typeface="Arial"/>
                <a:sym typeface="Arial"/>
              </a:rPr>
              <a:t>loss of assistive devices, medications, and social supports, increasing dependency on caregivers</a:t>
            </a:r>
            <a:endParaRPr/>
          </a:p>
          <a:p>
            <a:pPr marL="228600" lvl="0" indent="-228600" algn="l" rtl="0">
              <a:lnSpc>
                <a:spcPct val="100000"/>
              </a:lnSpc>
              <a:spcBef>
                <a:spcPts val="1000"/>
              </a:spcBef>
              <a:spcAft>
                <a:spcPts val="0"/>
              </a:spcAft>
              <a:buClr>
                <a:schemeClr val="dk1"/>
              </a:buClr>
              <a:buSzPts val="2400"/>
              <a:buFont typeface="Arial"/>
              <a:buChar char="•"/>
            </a:pPr>
            <a:r>
              <a:rPr lang="en-US" sz="2400" b="1" i="0">
                <a:latin typeface="Arial"/>
                <a:ea typeface="Arial"/>
                <a:cs typeface="Arial"/>
                <a:sym typeface="Arial"/>
              </a:rPr>
              <a:t>Accessibility issues, social stigma, and negative attitudes </a:t>
            </a:r>
            <a:r>
              <a:rPr lang="en-US" sz="2400" b="0" i="0">
                <a:latin typeface="Arial"/>
                <a:ea typeface="Arial"/>
                <a:cs typeface="Arial"/>
                <a:sym typeface="Arial"/>
              </a:rPr>
              <a:t>can prevent access to mainstream humanitarian services and food distribution</a:t>
            </a:r>
            <a:endParaRPr/>
          </a:p>
          <a:p>
            <a:pPr marL="228600" lvl="0" indent="-228600" algn="l" rtl="0">
              <a:lnSpc>
                <a:spcPct val="100000"/>
              </a:lnSpc>
              <a:spcBef>
                <a:spcPts val="1000"/>
              </a:spcBef>
              <a:spcAft>
                <a:spcPts val="0"/>
              </a:spcAft>
              <a:buClr>
                <a:schemeClr val="dk1"/>
              </a:buClr>
              <a:buSzPts val="2400"/>
              <a:buFont typeface="Arial"/>
              <a:buChar char="•"/>
            </a:pPr>
            <a:r>
              <a:rPr lang="en-US" sz="2400" b="1" i="0">
                <a:latin typeface="Arial"/>
                <a:ea typeface="Arial"/>
                <a:cs typeface="Arial"/>
                <a:sym typeface="Arial"/>
              </a:rPr>
              <a:t>Particularly vulnerable </a:t>
            </a:r>
            <a:r>
              <a:rPr lang="en-US" sz="2400" b="0" i="0">
                <a:latin typeface="Arial"/>
                <a:ea typeface="Arial"/>
                <a:cs typeface="Arial"/>
                <a:sym typeface="Arial"/>
              </a:rPr>
              <a:t>to abuse</a:t>
            </a:r>
            <a:r>
              <a:rPr lang="en-US" sz="2400">
                <a:latin typeface="Arial"/>
                <a:ea typeface="Arial"/>
                <a:cs typeface="Arial"/>
                <a:sym typeface="Arial"/>
              </a:rPr>
              <a:t> and</a:t>
            </a:r>
            <a:r>
              <a:rPr lang="en-US" sz="2400" b="0" i="0">
                <a:latin typeface="Arial"/>
                <a:ea typeface="Arial"/>
                <a:cs typeface="Arial"/>
                <a:sym typeface="Arial"/>
              </a:rPr>
              <a:t> neglect</a:t>
            </a:r>
            <a:endParaRPr sz="2400" b="0" i="0">
              <a:latin typeface="Arial"/>
              <a:ea typeface="Arial"/>
              <a:cs typeface="Arial"/>
              <a:sym typeface="Arial"/>
            </a:endParaRPr>
          </a:p>
          <a:p>
            <a:pPr marL="228600" lvl="0" indent="-228600" algn="l" rtl="0">
              <a:lnSpc>
                <a:spcPct val="100000"/>
              </a:lnSpc>
              <a:spcBef>
                <a:spcPts val="1000"/>
              </a:spcBef>
              <a:spcAft>
                <a:spcPts val="0"/>
              </a:spcAft>
              <a:buSzPts val="2400"/>
              <a:buFont typeface="Arial"/>
              <a:buChar char="•"/>
            </a:pPr>
            <a:r>
              <a:rPr lang="en-US" sz="2400">
                <a:latin typeface="Arial"/>
                <a:ea typeface="Arial"/>
                <a:cs typeface="Arial"/>
                <a:sym typeface="Arial"/>
              </a:rPr>
              <a:t>Consider the </a:t>
            </a:r>
            <a:r>
              <a:rPr lang="en-US" sz="2400" b="1">
                <a:latin typeface="Arial"/>
                <a:ea typeface="Arial"/>
                <a:cs typeface="Arial"/>
                <a:sym typeface="Arial"/>
              </a:rPr>
              <a:t>role of caregivers with disabilities</a:t>
            </a:r>
            <a:r>
              <a:rPr lang="en-US" sz="2400">
                <a:latin typeface="Arial"/>
                <a:ea typeface="Arial"/>
                <a:cs typeface="Arial"/>
                <a:sym typeface="Arial"/>
              </a:rPr>
              <a:t> so they can respond to the needs of their children </a:t>
            </a:r>
            <a:endParaRPr sz="2400"/>
          </a:p>
        </p:txBody>
      </p:sp>
      <p:sp>
        <p:nvSpPr>
          <p:cNvPr id="1134" name="Google Shape;1134;p1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5"/>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a:t>
            </a:r>
            <a:r>
              <a:rPr lang="en-US" sz="3200"/>
              <a:t>Disability</a:t>
            </a:r>
            <a:endParaRPr/>
          </a:p>
        </p:txBody>
      </p:sp>
      <p:grpSp>
        <p:nvGrpSpPr>
          <p:cNvPr id="1141" name="Google Shape;1141;p15"/>
          <p:cNvGrpSpPr/>
          <p:nvPr/>
        </p:nvGrpSpPr>
        <p:grpSpPr>
          <a:xfrm>
            <a:off x="1233714" y="1384130"/>
            <a:ext cx="10501211" cy="3556245"/>
            <a:chOff x="0" y="30437"/>
            <a:chExt cx="10501211" cy="3556245"/>
          </a:xfrm>
        </p:grpSpPr>
        <p:sp>
          <p:nvSpPr>
            <p:cNvPr id="1142" name="Google Shape;1142;p15"/>
            <p:cNvSpPr/>
            <p:nvPr/>
          </p:nvSpPr>
          <p:spPr>
            <a:xfrm>
              <a:off x="0" y="30437"/>
              <a:ext cx="10501086" cy="1100995"/>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txBox="1"/>
            <p:nvPr/>
          </p:nvSpPr>
          <p:spPr>
            <a:xfrm>
              <a:off x="53746" y="84183"/>
              <a:ext cx="10393594" cy="993503"/>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Promote disability inclusion</a:t>
              </a:r>
              <a:endParaRPr/>
            </a:p>
            <a:p>
              <a:pPr marL="0" marR="0" lvl="0" indent="0" algn="l" rtl="0">
                <a:lnSpc>
                  <a:spcPct val="90000"/>
                </a:lnSpc>
                <a:spcBef>
                  <a:spcPts val="63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 RMNCAH/CAH working group and partners promote </a:t>
              </a:r>
              <a:r>
                <a:rPr lang="en-US" sz="1800" b="1">
                  <a:solidFill>
                    <a:schemeClr val="lt1"/>
                  </a:solidFill>
                  <a:latin typeface="Calibri"/>
                  <a:ea typeface="Calibri"/>
                  <a:cs typeface="Calibri"/>
                  <a:sym typeface="Calibri"/>
                </a:rPr>
                <a:t>disability-inclusive approaches</a:t>
              </a:r>
              <a:r>
                <a:rPr lang="en-US" sz="1800">
                  <a:solidFill>
                    <a:schemeClr val="lt1"/>
                  </a:solidFill>
                  <a:latin typeface="Calibri"/>
                  <a:ea typeface="Calibri"/>
                  <a:cs typeface="Calibri"/>
                  <a:sym typeface="Calibri"/>
                </a:rPr>
                <a:t> in all activities (Annex 7)</a:t>
              </a:r>
              <a:endParaRPr/>
            </a:p>
          </p:txBody>
        </p:sp>
        <p:sp>
          <p:nvSpPr>
            <p:cNvPr id="1144" name="Google Shape;1144;p15"/>
            <p:cNvSpPr/>
            <p:nvPr/>
          </p:nvSpPr>
          <p:spPr>
            <a:xfrm>
              <a:off x="0" y="1229352"/>
              <a:ext cx="10501086" cy="1100995"/>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txBox="1"/>
            <p:nvPr/>
          </p:nvSpPr>
          <p:spPr>
            <a:xfrm>
              <a:off x="53746" y="1283098"/>
              <a:ext cx="10393594" cy="993503"/>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Include </a:t>
              </a:r>
              <a:r>
                <a:rPr lang="en-US" sz="1800" b="1" i="0">
                  <a:solidFill>
                    <a:schemeClr val="lt1"/>
                  </a:solidFill>
                  <a:latin typeface="Calibri"/>
                  <a:ea typeface="Calibri"/>
                  <a:cs typeface="Calibri"/>
                  <a:sym typeface="Calibri"/>
                </a:rPr>
                <a:t>children, adolescents, and families with disabilities in planning</a:t>
              </a:r>
              <a:endParaRPr/>
            </a:p>
            <a:p>
              <a:pPr marL="0" marR="0" lvl="0" indent="0" algn="l" rtl="0">
                <a:lnSpc>
                  <a:spcPct val="90000"/>
                </a:lnSpc>
                <a:spcBef>
                  <a:spcPts val="63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 Promote independence and self-management</a:t>
              </a:r>
              <a:endParaRPr/>
            </a:p>
          </p:txBody>
        </p:sp>
        <p:sp>
          <p:nvSpPr>
            <p:cNvPr id="1146" name="Google Shape;1146;p15"/>
            <p:cNvSpPr/>
            <p:nvPr/>
          </p:nvSpPr>
          <p:spPr>
            <a:xfrm>
              <a:off x="11" y="2428256"/>
              <a:ext cx="10501200" cy="5892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txBox="1"/>
            <p:nvPr/>
          </p:nvSpPr>
          <p:spPr>
            <a:xfrm>
              <a:off x="53736" y="2482007"/>
              <a:ext cx="10393500" cy="5355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Ensure </a:t>
              </a:r>
              <a:r>
                <a:rPr lang="en-US" sz="1800" b="1">
                  <a:solidFill>
                    <a:schemeClr val="lt1"/>
                  </a:solidFill>
                  <a:latin typeface="Calibri"/>
                  <a:ea typeface="Calibri"/>
                  <a:cs typeface="Calibri"/>
                  <a:sym typeface="Calibri"/>
                </a:rPr>
                <a:t>assistive devices </a:t>
              </a:r>
              <a:r>
                <a:rPr lang="en-US" sz="1800">
                  <a:solidFill>
                    <a:schemeClr val="lt1"/>
                  </a:solidFill>
                  <a:latin typeface="Calibri"/>
                  <a:ea typeface="Calibri"/>
                  <a:cs typeface="Calibri"/>
                  <a:sym typeface="Calibri"/>
                </a:rPr>
                <a:t>are available for children and adolescents with mobility or communication issues</a:t>
              </a:r>
              <a:endParaRPr/>
            </a:p>
          </p:txBody>
        </p:sp>
        <p:sp>
          <p:nvSpPr>
            <p:cNvPr id="1148" name="Google Shape;1148;p15"/>
            <p:cNvSpPr/>
            <p:nvPr/>
          </p:nvSpPr>
          <p:spPr>
            <a:xfrm>
              <a:off x="0" y="3093782"/>
              <a:ext cx="10501200" cy="4929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txBox="1"/>
            <p:nvPr/>
          </p:nvSpPr>
          <p:spPr>
            <a:xfrm>
              <a:off x="24067" y="3117849"/>
              <a:ext cx="10452900" cy="4449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Challenge discriminatory attitudes and promote equity</a:t>
              </a:r>
              <a:endParaRPr/>
            </a:p>
          </p:txBody>
        </p:sp>
      </p:grpSp>
      <p:sp>
        <p:nvSpPr>
          <p:cNvPr id="1150" name="Google Shape;1150;p1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16</a:t>
            </a:fld>
            <a:endParaRPr/>
          </a:p>
        </p:txBody>
      </p:sp>
      <p:pic>
        <p:nvPicPr>
          <p:cNvPr id="1151" name="Google Shape;1151;p15"/>
          <p:cNvPicPr preferRelativeResize="0"/>
          <p:nvPr/>
        </p:nvPicPr>
        <p:blipFill rotWithShape="1">
          <a:blip r:embed="rId3">
            <a:alphaModFix/>
          </a:blip>
          <a:srcRect t="8637"/>
          <a:stretch/>
        </p:blipFill>
        <p:spPr>
          <a:xfrm>
            <a:off x="4273273" y="481934"/>
            <a:ext cx="1009791" cy="783318"/>
          </a:xfrm>
          <a:prstGeom prst="rect">
            <a:avLst/>
          </a:prstGeom>
          <a:noFill/>
          <a:ln>
            <a:noFill/>
          </a:ln>
        </p:spPr>
      </p:pic>
      <p:sp>
        <p:nvSpPr>
          <p:cNvPr id="1152" name="Google Shape;1152;p15"/>
          <p:cNvSpPr txBox="1"/>
          <p:nvPr/>
        </p:nvSpPr>
        <p:spPr>
          <a:xfrm>
            <a:off x="5856514" y="621271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For more details, please refer to the operational guide</a:t>
            </a:r>
            <a:endParaRPr sz="1800" dirty="0">
              <a:solidFill>
                <a:schemeClr val="dk1"/>
              </a:solidFill>
              <a:latin typeface="Calibri"/>
              <a:ea typeface="Calibri"/>
              <a:cs typeface="Calibri"/>
              <a:sym typeface="Calibri"/>
            </a:endParaRPr>
          </a:p>
        </p:txBody>
      </p:sp>
      <p:pic>
        <p:nvPicPr>
          <p:cNvPr id="1153" name="Google Shape;1153;p15" descr="Scales of justice outline"/>
          <p:cNvPicPr preferRelativeResize="0"/>
          <p:nvPr/>
        </p:nvPicPr>
        <p:blipFill rotWithShape="1">
          <a:blip r:embed="rId4">
            <a:alphaModFix/>
          </a:blip>
          <a:srcRect/>
          <a:stretch/>
        </p:blipFill>
        <p:spPr>
          <a:xfrm>
            <a:off x="499285" y="4397533"/>
            <a:ext cx="592184" cy="591879"/>
          </a:xfrm>
          <a:prstGeom prst="rect">
            <a:avLst/>
          </a:prstGeom>
          <a:noFill/>
          <a:ln>
            <a:noFill/>
          </a:ln>
        </p:spPr>
      </p:pic>
      <p:pic>
        <p:nvPicPr>
          <p:cNvPr id="1154" name="Google Shape;1154;p15" descr="Open hand outline"/>
          <p:cNvPicPr preferRelativeResize="0"/>
          <p:nvPr/>
        </p:nvPicPr>
        <p:blipFill rotWithShape="1">
          <a:blip r:embed="rId5">
            <a:alphaModFix/>
          </a:blip>
          <a:srcRect/>
          <a:stretch/>
        </p:blipFill>
        <p:spPr>
          <a:xfrm>
            <a:off x="429614" y="1463229"/>
            <a:ext cx="731520" cy="731145"/>
          </a:xfrm>
          <a:prstGeom prst="rect">
            <a:avLst/>
          </a:prstGeom>
          <a:noFill/>
          <a:ln>
            <a:noFill/>
          </a:ln>
        </p:spPr>
      </p:pic>
      <p:pic>
        <p:nvPicPr>
          <p:cNvPr id="1155" name="Google Shape;1155;p15" descr="Social network outline"/>
          <p:cNvPicPr preferRelativeResize="0"/>
          <p:nvPr/>
        </p:nvPicPr>
        <p:blipFill rotWithShape="1">
          <a:blip r:embed="rId6">
            <a:alphaModFix/>
          </a:blip>
          <a:srcRect/>
          <a:stretch/>
        </p:blipFill>
        <p:spPr>
          <a:xfrm>
            <a:off x="429614" y="2592766"/>
            <a:ext cx="731520" cy="731145"/>
          </a:xfrm>
          <a:prstGeom prst="rect">
            <a:avLst/>
          </a:prstGeom>
          <a:noFill/>
          <a:ln>
            <a:noFill/>
          </a:ln>
        </p:spPr>
      </p:pic>
      <p:pic>
        <p:nvPicPr>
          <p:cNvPr id="1156" name="Google Shape;1156;p15" descr="Wheelchair access outline"/>
          <p:cNvPicPr preferRelativeResize="0"/>
          <p:nvPr/>
        </p:nvPicPr>
        <p:blipFill rotWithShape="1">
          <a:blip r:embed="rId7">
            <a:alphaModFix/>
          </a:blip>
          <a:srcRect/>
          <a:stretch/>
        </p:blipFill>
        <p:spPr>
          <a:xfrm>
            <a:off x="429614" y="3666387"/>
            <a:ext cx="731520" cy="73114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6"/>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indicator – </a:t>
            </a:r>
            <a:r>
              <a:rPr lang="en-US" sz="3200"/>
              <a:t>Disability</a:t>
            </a:r>
            <a:endParaRPr/>
          </a:p>
        </p:txBody>
      </p:sp>
      <p:sp>
        <p:nvSpPr>
          <p:cNvPr id="1162" name="Google Shape;1162;p16"/>
          <p:cNvSpPr txBox="1">
            <a:spLocks noGrp="1"/>
          </p:cNvSpPr>
          <p:nvPr>
            <p:ph type="body" idx="1"/>
          </p:nvPr>
        </p:nvSpPr>
        <p:spPr>
          <a:xfrm>
            <a:off x="1521334" y="2569920"/>
            <a:ext cx="9833429" cy="1886953"/>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3200"/>
              <a:buNone/>
            </a:pPr>
            <a:r>
              <a:rPr lang="en-US" sz="3200">
                <a:latin typeface="Corbel"/>
                <a:ea typeface="Corbel"/>
                <a:cs typeface="Corbel"/>
                <a:sym typeface="Corbel"/>
              </a:rPr>
              <a:t>All health care providers and partner agencies have adopted </a:t>
            </a:r>
            <a:r>
              <a:rPr lang="en-US" sz="3200" b="1">
                <a:latin typeface="Corbel"/>
                <a:ea typeface="Corbel"/>
                <a:cs typeface="Corbel"/>
                <a:sym typeface="Corbel"/>
              </a:rPr>
              <a:t>policies on disability-inclusive action</a:t>
            </a:r>
            <a:r>
              <a:rPr lang="en-US" sz="3200">
                <a:latin typeface="Corbel"/>
                <a:ea typeface="Corbel"/>
                <a:cs typeface="Corbel"/>
                <a:sym typeface="Corbel"/>
              </a:rPr>
              <a:t>, and are </a:t>
            </a:r>
            <a:r>
              <a:rPr lang="en-US" sz="3200" b="1">
                <a:latin typeface="Corbel"/>
                <a:ea typeface="Corbel"/>
                <a:cs typeface="Corbel"/>
                <a:sym typeface="Corbel"/>
              </a:rPr>
              <a:t>translating these into concrete actions</a:t>
            </a:r>
            <a:endParaRPr/>
          </a:p>
        </p:txBody>
      </p:sp>
      <p:sp>
        <p:nvSpPr>
          <p:cNvPr id="1163" name="Google Shape;1163;p1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17</a:t>
            </a:fld>
            <a:endParaRPr/>
          </a:p>
        </p:txBody>
      </p:sp>
      <p:pic>
        <p:nvPicPr>
          <p:cNvPr id="1164" name="Google Shape;1164;p16"/>
          <p:cNvPicPr preferRelativeResize="0"/>
          <p:nvPr/>
        </p:nvPicPr>
        <p:blipFill rotWithShape="1">
          <a:blip r:embed="rId3">
            <a:alphaModFix/>
          </a:blip>
          <a:srcRect/>
          <a:stretch/>
        </p:blipFill>
        <p:spPr>
          <a:xfrm>
            <a:off x="4617217" y="585193"/>
            <a:ext cx="605015" cy="607281"/>
          </a:xfrm>
          <a:prstGeom prst="rect">
            <a:avLst/>
          </a:prstGeom>
          <a:noFill/>
          <a:ln>
            <a:noFill/>
          </a:ln>
        </p:spPr>
      </p:pic>
      <p:pic>
        <p:nvPicPr>
          <p:cNvPr id="1165" name="Google Shape;1165;p16" descr="Checkmark outline"/>
          <p:cNvPicPr preferRelativeResize="0"/>
          <p:nvPr/>
        </p:nvPicPr>
        <p:blipFill rotWithShape="1">
          <a:blip r:embed="rId4">
            <a:alphaModFix/>
          </a:blip>
          <a:srcRect/>
          <a:stretch/>
        </p:blipFill>
        <p:spPr>
          <a:xfrm>
            <a:off x="322531" y="2406790"/>
            <a:ext cx="914400" cy="914400"/>
          </a:xfrm>
          <a:prstGeom prst="rect">
            <a:avLst/>
          </a:prstGeom>
          <a:noFill/>
          <a:ln>
            <a:noFill/>
          </a:ln>
        </p:spPr>
      </p:pic>
      <p:sp>
        <p:nvSpPr>
          <p:cNvPr id="1166" name="Google Shape;1166;p16"/>
          <p:cNvSpPr txBox="1"/>
          <p:nvPr/>
        </p:nvSpPr>
        <p:spPr>
          <a:xfrm>
            <a:off x="1521334" y="2271926"/>
            <a:ext cx="9833429" cy="2535303"/>
          </a:xfrm>
          <a:prstGeom prst="rect">
            <a:avLst/>
          </a:prstGeom>
          <a:noFill/>
          <a:ln>
            <a:noFill/>
          </a:ln>
        </p:spPr>
        <p:txBody>
          <a:bodyPr spcFirstLastPara="1" wrap="square" lIns="0" tIns="0" rIns="0" bIns="0" anchor="t" anchorCtr="0">
            <a:noAutofit/>
          </a:bodyPr>
          <a:lstStyle/>
          <a:p>
            <a:pPr marL="114300" marR="0" lvl="0" indent="0" algn="l" rtl="0">
              <a:lnSpc>
                <a:spcPct val="100000"/>
              </a:lnSpc>
              <a:spcBef>
                <a:spcPts val="0"/>
              </a:spcBef>
              <a:spcAft>
                <a:spcPts val="0"/>
              </a:spcAft>
              <a:buClr>
                <a:schemeClr val="dk1"/>
              </a:buClr>
              <a:buSzPts val="2000"/>
              <a:buFont typeface="Arial"/>
              <a:buNone/>
            </a:pPr>
            <a:endParaRPr sz="2000" b="0" i="0">
              <a:solidFill>
                <a:srgbClr val="000000"/>
              </a:solidFill>
              <a:latin typeface="Corbel"/>
              <a:ea typeface="Corbel"/>
              <a:cs typeface="Corbel"/>
              <a:sym typeface="Corbel"/>
            </a:endParaRPr>
          </a:p>
        </p:txBody>
      </p:sp>
      <p:sp>
        <p:nvSpPr>
          <p:cNvPr id="1167" name="Google Shape;1167;p16"/>
          <p:cNvSpPr txBox="1"/>
          <p:nvPr/>
        </p:nvSpPr>
        <p:spPr>
          <a:xfrm>
            <a:off x="1597859" y="4456873"/>
            <a:ext cx="9833429" cy="523875"/>
          </a:xfrm>
          <a:prstGeom prst="rect">
            <a:avLst/>
          </a:prstGeom>
          <a:noFill/>
          <a:ln>
            <a:noFill/>
          </a:ln>
        </p:spPr>
        <p:txBody>
          <a:bodyPr spcFirstLastPara="1" wrap="square" lIns="0" tIns="0" rIns="0" bIns="0" anchor="t" anchorCtr="0">
            <a:normAutofit/>
          </a:bodyPr>
          <a:lstStyle/>
          <a:p>
            <a:pPr marL="114300" marR="0" lvl="0" indent="0" algn="l" rtl="0">
              <a:lnSpc>
                <a:spcPct val="100000"/>
              </a:lnSpc>
              <a:spcBef>
                <a:spcPts val="0"/>
              </a:spcBef>
              <a:spcAft>
                <a:spcPts val="0"/>
              </a:spcAft>
              <a:buClr>
                <a:schemeClr val="dk1"/>
              </a:buClr>
              <a:buSzPts val="2000"/>
              <a:buFont typeface="Arial"/>
              <a:buNone/>
            </a:pPr>
            <a:endParaRPr sz="2000" b="1" i="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17"/>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sz="3200"/>
              <a:t>2.8 Psychosocial distress and mental health in humanitarian settings</a:t>
            </a:r>
            <a:endParaRPr/>
          </a:p>
        </p:txBody>
      </p:sp>
      <p:sp>
        <p:nvSpPr>
          <p:cNvPr id="1173" name="Google Shape;1173;p17"/>
          <p:cNvSpPr txBox="1">
            <a:spLocks noGrp="1"/>
          </p:cNvSpPr>
          <p:nvPr>
            <p:ph type="body" idx="1"/>
          </p:nvPr>
        </p:nvSpPr>
        <p:spPr>
          <a:xfrm>
            <a:off x="457200" y="1486852"/>
            <a:ext cx="4365171" cy="3884295"/>
          </a:xfrm>
          <a:prstGeom prst="rect">
            <a:avLst/>
          </a:prstGeom>
          <a:noFill/>
          <a:ln>
            <a:noFill/>
          </a:ln>
        </p:spPr>
        <p:txBody>
          <a:bodyPr spcFirstLastPara="1" wrap="square" lIns="0" tIns="0" rIns="0" bIns="0" anchor="t" anchorCtr="0">
            <a:normAutofit fontScale="85000" lnSpcReduction="20000"/>
          </a:bodyPr>
          <a:lstStyle/>
          <a:p>
            <a:pPr marL="228600" lvl="0" indent="-228600" algn="l" rtl="0">
              <a:lnSpc>
                <a:spcPct val="100000"/>
              </a:lnSpc>
              <a:spcBef>
                <a:spcPts val="0"/>
              </a:spcBef>
              <a:spcAft>
                <a:spcPts val="0"/>
              </a:spcAft>
              <a:buClr>
                <a:schemeClr val="dk1"/>
              </a:buClr>
              <a:buSzPct val="100000"/>
              <a:buFont typeface="Arial"/>
              <a:buChar char="•"/>
            </a:pPr>
            <a:r>
              <a:rPr lang="en-US" sz="2400" i="0"/>
              <a:t>Humanitarian emergencies expose children and adolescents to </a:t>
            </a:r>
            <a:r>
              <a:rPr lang="en-US" sz="2400" b="1" i="0"/>
              <a:t>psychosocial traumas such as displacement, food insecurity, and armed violence</a:t>
            </a:r>
            <a:endParaRPr/>
          </a:p>
          <a:p>
            <a:pPr marL="228600" lvl="0" indent="-228600" algn="l" rtl="0">
              <a:lnSpc>
                <a:spcPct val="100000"/>
              </a:lnSpc>
              <a:spcBef>
                <a:spcPts val="1000"/>
              </a:spcBef>
              <a:spcAft>
                <a:spcPts val="0"/>
              </a:spcAft>
              <a:buClr>
                <a:schemeClr val="dk1"/>
              </a:buClr>
              <a:buSzPct val="100000"/>
              <a:buFont typeface="Arial"/>
              <a:buChar char="•"/>
            </a:pPr>
            <a:r>
              <a:rPr lang="en-US" sz="2400" i="0"/>
              <a:t>Emergencies weaken familial and community supports, </a:t>
            </a:r>
            <a:r>
              <a:rPr lang="en-US" sz="2400" b="1" i="0"/>
              <a:t>escalating the risks of psychosocial issues and exacerbating pre-existing problems</a:t>
            </a:r>
            <a:endParaRPr/>
          </a:p>
          <a:p>
            <a:pPr marL="228600" lvl="0" indent="-228600" algn="l" rtl="0">
              <a:lnSpc>
                <a:spcPct val="100000"/>
              </a:lnSpc>
              <a:spcBef>
                <a:spcPts val="1000"/>
              </a:spcBef>
              <a:spcAft>
                <a:spcPts val="0"/>
              </a:spcAft>
              <a:buClr>
                <a:schemeClr val="dk1"/>
              </a:buClr>
              <a:buSzPct val="100000"/>
              <a:buFont typeface="Arial"/>
              <a:buChar char="•"/>
            </a:pPr>
            <a:r>
              <a:rPr lang="en-US" sz="2400" i="0"/>
              <a:t>Children of all ages may express distress through </a:t>
            </a:r>
            <a:r>
              <a:rPr lang="en-US" sz="2400" b="1" i="0"/>
              <a:t>developmental regression, anxiety, sleep problems, and changes in behavior both in and out of school</a:t>
            </a:r>
            <a:endParaRPr/>
          </a:p>
        </p:txBody>
      </p:sp>
      <p:sp>
        <p:nvSpPr>
          <p:cNvPr id="1174" name="Google Shape;1174;p1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18</a:t>
            </a:fld>
            <a:endParaRPr/>
          </a:p>
        </p:txBody>
      </p:sp>
      <p:pic>
        <p:nvPicPr>
          <p:cNvPr id="1175" name="Google Shape;1175;p17" descr="A child playing with colorful blocks on a green table&#10;&#10;Description automatically generated"/>
          <p:cNvPicPr preferRelativeResize="0"/>
          <p:nvPr/>
        </p:nvPicPr>
        <p:blipFill rotWithShape="1">
          <a:blip r:embed="rId3">
            <a:alphaModFix/>
          </a:blip>
          <a:srcRect/>
          <a:stretch/>
        </p:blipFill>
        <p:spPr>
          <a:xfrm>
            <a:off x="5034303" y="1486852"/>
            <a:ext cx="6885553" cy="45903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18"/>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sz="3200"/>
              <a:t>Psychosocial distress and mental health in humanitarian settings</a:t>
            </a:r>
            <a:endParaRPr/>
          </a:p>
        </p:txBody>
      </p:sp>
      <p:sp>
        <p:nvSpPr>
          <p:cNvPr id="1181" name="Google Shape;1181;p18"/>
          <p:cNvSpPr txBox="1">
            <a:spLocks noGrp="1"/>
          </p:cNvSpPr>
          <p:nvPr>
            <p:ph type="body" idx="1"/>
          </p:nvPr>
        </p:nvSpPr>
        <p:spPr>
          <a:xfrm>
            <a:off x="5715964" y="1690688"/>
            <a:ext cx="5638800" cy="3884295"/>
          </a:xfrm>
          <a:prstGeom prst="rect">
            <a:avLst/>
          </a:prstGeom>
          <a:noFill/>
          <a:ln>
            <a:noFill/>
          </a:ln>
        </p:spPr>
        <p:txBody>
          <a:bodyPr spcFirstLastPara="1" wrap="square" lIns="0" tIns="0" rIns="0" bIns="0" anchor="t" anchorCtr="0">
            <a:normAutofit lnSpcReduction="10000"/>
          </a:bodyPr>
          <a:lstStyle/>
          <a:p>
            <a:pPr marL="228600" lvl="0" indent="-228600" algn="l" rtl="0">
              <a:lnSpc>
                <a:spcPct val="100000"/>
              </a:lnSpc>
              <a:spcBef>
                <a:spcPts val="0"/>
              </a:spcBef>
              <a:spcAft>
                <a:spcPts val="0"/>
              </a:spcAft>
              <a:buClr>
                <a:schemeClr val="dk1"/>
              </a:buClr>
              <a:buSzPts val="2400"/>
              <a:buChar char="•"/>
            </a:pPr>
            <a:r>
              <a:rPr lang="en-US" sz="2400" b="1"/>
              <a:t>Substance abuse </a:t>
            </a:r>
            <a:r>
              <a:rPr lang="en-US" sz="2400"/>
              <a:t>is a significant concern, especially for individuals in the armed forces</a:t>
            </a:r>
            <a:endParaRPr/>
          </a:p>
          <a:p>
            <a:pPr marL="228600" lvl="0" indent="-228600" algn="l" rtl="0">
              <a:lnSpc>
                <a:spcPct val="100000"/>
              </a:lnSpc>
              <a:spcBef>
                <a:spcPts val="1000"/>
              </a:spcBef>
              <a:spcAft>
                <a:spcPts val="0"/>
              </a:spcAft>
              <a:buClr>
                <a:schemeClr val="dk1"/>
              </a:buClr>
              <a:buSzPts val="2400"/>
              <a:buChar char="•"/>
            </a:pPr>
            <a:r>
              <a:rPr lang="en-US" sz="2400"/>
              <a:t>Many young people face considerable loss and require </a:t>
            </a:r>
            <a:r>
              <a:rPr lang="en-US" sz="2400" b="1"/>
              <a:t>support for grief and bereavement</a:t>
            </a:r>
            <a:endParaRPr/>
          </a:p>
          <a:p>
            <a:pPr marL="228600" lvl="0" indent="-228600" algn="l" rtl="0">
              <a:lnSpc>
                <a:spcPct val="100000"/>
              </a:lnSpc>
              <a:spcBef>
                <a:spcPts val="1000"/>
              </a:spcBef>
              <a:spcAft>
                <a:spcPts val="0"/>
              </a:spcAft>
              <a:buClr>
                <a:schemeClr val="dk1"/>
              </a:buClr>
              <a:buSzPts val="2400"/>
              <a:buChar char="•"/>
            </a:pPr>
            <a:r>
              <a:rPr lang="en-US" sz="2400"/>
              <a:t>Humanitarian emergencies </a:t>
            </a:r>
            <a:r>
              <a:rPr lang="en-US" sz="2400" b="1"/>
              <a:t>can unmask, trigger or exacerbate serious mental health problems </a:t>
            </a:r>
            <a:r>
              <a:rPr lang="en-US" sz="2400"/>
              <a:t>(depression, anxiety, or post-traumatic stress disorder)</a:t>
            </a:r>
            <a:endParaRPr/>
          </a:p>
        </p:txBody>
      </p:sp>
      <p:sp>
        <p:nvSpPr>
          <p:cNvPr id="1182" name="Google Shape;1182;p1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19</a:t>
            </a:fld>
            <a:endParaRPr/>
          </a:p>
        </p:txBody>
      </p:sp>
      <p:pic>
        <p:nvPicPr>
          <p:cNvPr id="1183" name="Google Shape;1183;p18"/>
          <p:cNvPicPr preferRelativeResize="0"/>
          <p:nvPr/>
        </p:nvPicPr>
        <p:blipFill rotWithShape="1">
          <a:blip r:embed="rId3">
            <a:alphaModFix/>
          </a:blip>
          <a:srcRect/>
          <a:stretch/>
        </p:blipFill>
        <p:spPr>
          <a:xfrm>
            <a:off x="457200" y="1631383"/>
            <a:ext cx="5053919" cy="388429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2"/>
          <p:cNvSpPr txBox="1">
            <a:spLocks noGrp="1"/>
          </p:cNvSpPr>
          <p:nvPr>
            <p:ph type="title"/>
          </p:nvPr>
        </p:nvSpPr>
        <p:spPr>
          <a:xfrm>
            <a:off x="460435" y="685799"/>
            <a:ext cx="3509010" cy="231865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205C"/>
              </a:buClr>
              <a:buSzPts val="2400"/>
              <a:buFont typeface="Calibri"/>
              <a:buNone/>
            </a:pPr>
            <a:r>
              <a:rPr lang="en-US"/>
              <a:t>Child and adolescent health in humanitarian settings: operational guide</a:t>
            </a:r>
            <a:endParaRPr/>
          </a:p>
        </p:txBody>
      </p:sp>
      <p:sp>
        <p:nvSpPr>
          <p:cNvPr id="988" name="Google Shape;988;p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205C"/>
                </a:solidFill>
                <a:latin typeface="Calibri"/>
                <a:ea typeface="Calibri"/>
                <a:cs typeface="Calibri"/>
                <a:sym typeface="Calibri"/>
              </a:rPr>
              <a:t>2</a:t>
            </a:fld>
            <a:endParaRPr sz="900" b="0" i="0" u="none" strike="noStrike" cap="none">
              <a:solidFill>
                <a:srgbClr val="00205C"/>
              </a:solidFill>
              <a:latin typeface="Calibri"/>
              <a:ea typeface="Calibri"/>
              <a:cs typeface="Calibri"/>
              <a:sym typeface="Calibri"/>
            </a:endParaRPr>
          </a:p>
        </p:txBody>
      </p:sp>
      <p:pic>
        <p:nvPicPr>
          <p:cNvPr id="989" name="Google Shape;989;p2"/>
          <p:cNvPicPr preferRelativeResize="0"/>
          <p:nvPr/>
        </p:nvPicPr>
        <p:blipFill rotWithShape="1">
          <a:blip r:embed="rId3">
            <a:alphaModFix/>
          </a:blip>
          <a:srcRect/>
          <a:stretch/>
        </p:blipFill>
        <p:spPr>
          <a:xfrm>
            <a:off x="6514783" y="987425"/>
            <a:ext cx="3509010" cy="4873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19"/>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a:t>
            </a:r>
            <a:r>
              <a:rPr lang="en-US" sz="3200"/>
              <a:t>Psychosocial distress and mental health</a:t>
            </a:r>
            <a:endParaRPr/>
          </a:p>
        </p:txBody>
      </p:sp>
      <p:grpSp>
        <p:nvGrpSpPr>
          <p:cNvPr id="1190" name="Google Shape;1190;p19"/>
          <p:cNvGrpSpPr/>
          <p:nvPr/>
        </p:nvGrpSpPr>
        <p:grpSpPr>
          <a:xfrm>
            <a:off x="1233714" y="1480039"/>
            <a:ext cx="10501086" cy="4131913"/>
            <a:chOff x="0" y="175327"/>
            <a:chExt cx="10501086" cy="4131913"/>
          </a:xfrm>
        </p:grpSpPr>
        <p:sp>
          <p:nvSpPr>
            <p:cNvPr id="1191" name="Google Shape;1191;p19"/>
            <p:cNvSpPr/>
            <p:nvPr/>
          </p:nvSpPr>
          <p:spPr>
            <a:xfrm>
              <a:off x="0" y="175327"/>
              <a:ext cx="10501086" cy="102334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9"/>
            <p:cNvSpPr txBox="1"/>
            <p:nvPr/>
          </p:nvSpPr>
          <p:spPr>
            <a:xfrm>
              <a:off x="49956" y="225283"/>
              <a:ext cx="10401174" cy="923432"/>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US" sz="1600" b="1">
                  <a:solidFill>
                    <a:schemeClr val="lt1"/>
                  </a:solidFill>
                  <a:latin typeface="Calibri"/>
                  <a:ea typeface="Calibri"/>
                  <a:cs typeface="Calibri"/>
                  <a:sym typeface="Calibri"/>
                </a:rPr>
                <a:t>Promote good mental health and wellbeing</a:t>
              </a:r>
              <a:endParaRPr/>
            </a:p>
            <a:p>
              <a:pPr marL="0" marR="0" lvl="0" indent="0" algn="l" rtl="0">
                <a:lnSpc>
                  <a:spcPct val="90000"/>
                </a:lnSpc>
                <a:spcBef>
                  <a:spcPts val="56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 By the RMNCAH/CAH working group and partners work with child protection, education and other sectors</a:t>
              </a:r>
              <a:endParaRPr/>
            </a:p>
          </p:txBody>
        </p:sp>
        <p:sp>
          <p:nvSpPr>
            <p:cNvPr id="1193" name="Google Shape;1193;p19"/>
            <p:cNvSpPr/>
            <p:nvPr/>
          </p:nvSpPr>
          <p:spPr>
            <a:xfrm>
              <a:off x="0" y="1308112"/>
              <a:ext cx="10501086" cy="955002"/>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9"/>
            <p:cNvSpPr txBox="1"/>
            <p:nvPr/>
          </p:nvSpPr>
          <p:spPr>
            <a:xfrm>
              <a:off x="46619" y="1354731"/>
              <a:ext cx="10407848" cy="861764"/>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US" sz="1600" b="1">
                  <a:solidFill>
                    <a:schemeClr val="lt1"/>
                  </a:solidFill>
                  <a:latin typeface="Calibri"/>
                  <a:ea typeface="Calibri"/>
                  <a:cs typeface="Calibri"/>
                  <a:sym typeface="Calibri"/>
                </a:rPr>
                <a:t>Ensure availability of basic clinical mental health care</a:t>
              </a:r>
              <a:br>
                <a:rPr lang="en-US" sz="1600">
                  <a:solidFill>
                    <a:schemeClr val="lt1"/>
                  </a:solidFill>
                  <a:latin typeface="Calibri"/>
                  <a:ea typeface="Calibri"/>
                  <a:cs typeface="Calibri"/>
                  <a:sym typeface="Calibri"/>
                </a:rPr>
              </a:br>
              <a:r>
                <a:rPr lang="en-US" sz="1600">
                  <a:solidFill>
                    <a:schemeClr val="lt1"/>
                  </a:solidFill>
                  <a:latin typeface="Calibri"/>
                  <a:ea typeface="Calibri"/>
                  <a:cs typeface="Calibri"/>
                  <a:sym typeface="Calibri"/>
                </a:rPr>
                <a:t>- For priority conditions (including depression, anxiety, post-traumatic stress disorder) at every health facility</a:t>
              </a:r>
              <a:endParaRPr/>
            </a:p>
          </p:txBody>
        </p:sp>
        <p:sp>
          <p:nvSpPr>
            <p:cNvPr id="1195" name="Google Shape;1195;p19"/>
            <p:cNvSpPr/>
            <p:nvPr/>
          </p:nvSpPr>
          <p:spPr>
            <a:xfrm>
              <a:off x="0" y="2372554"/>
              <a:ext cx="10501086" cy="806909"/>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9"/>
            <p:cNvSpPr txBox="1"/>
            <p:nvPr/>
          </p:nvSpPr>
          <p:spPr>
            <a:xfrm>
              <a:off x="39390" y="2411944"/>
              <a:ext cx="10422306" cy="728129"/>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US" sz="1600" b="1">
                  <a:solidFill>
                    <a:schemeClr val="lt1"/>
                  </a:solidFill>
                  <a:latin typeface="Calibri"/>
                  <a:ea typeface="Calibri"/>
                  <a:cs typeface="Calibri"/>
                  <a:sym typeface="Calibri"/>
                </a:rPr>
                <a:t>Protect the rights of people with severe mental health problems</a:t>
              </a:r>
              <a:endParaRPr/>
            </a:p>
            <a:p>
              <a:pPr marL="0" marR="0" lvl="0" indent="0" algn="l" rtl="0">
                <a:lnSpc>
                  <a:spcPct val="90000"/>
                </a:lnSpc>
                <a:spcBef>
                  <a:spcPts val="56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 In the community, hospitals and institutions (e.g. schools and the workplace)</a:t>
              </a:r>
              <a:endParaRPr/>
            </a:p>
          </p:txBody>
        </p:sp>
        <p:sp>
          <p:nvSpPr>
            <p:cNvPr id="1197" name="Google Shape;1197;p19"/>
            <p:cNvSpPr/>
            <p:nvPr/>
          </p:nvSpPr>
          <p:spPr>
            <a:xfrm>
              <a:off x="0" y="3288903"/>
              <a:ext cx="10501086" cy="1018337"/>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9"/>
            <p:cNvSpPr txBox="1"/>
            <p:nvPr/>
          </p:nvSpPr>
          <p:spPr>
            <a:xfrm>
              <a:off x="49711" y="3338614"/>
              <a:ext cx="10401664" cy="918915"/>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en-US" sz="1600" b="1" i="0">
                  <a:solidFill>
                    <a:schemeClr val="lt1"/>
                  </a:solidFill>
                  <a:latin typeface="Calibri"/>
                  <a:ea typeface="Calibri"/>
                  <a:cs typeface="Calibri"/>
                  <a:sym typeface="Calibri"/>
                </a:rPr>
                <a:t>Strengthen pre-existing community networks for psychosocial support to children and adolescents</a:t>
              </a:r>
              <a:endParaRPr/>
            </a:p>
            <a:p>
              <a:pPr marL="0" marR="0" lvl="0" indent="0" algn="l" rtl="0">
                <a:lnSpc>
                  <a:spcPct val="90000"/>
                </a:lnSpc>
                <a:spcBef>
                  <a:spcPts val="560"/>
                </a:spcBef>
                <a:spcAft>
                  <a:spcPts val="0"/>
                </a:spcAft>
                <a:buClr>
                  <a:schemeClr val="lt1"/>
                </a:buClr>
                <a:buSzPts val="1600"/>
                <a:buFont typeface="Calibri"/>
                <a:buNone/>
              </a:pPr>
              <a:r>
                <a:rPr lang="en-US" sz="1600" b="0" i="0">
                  <a:solidFill>
                    <a:schemeClr val="lt1"/>
                  </a:solidFill>
                  <a:latin typeface="Calibri"/>
                  <a:ea typeface="Calibri"/>
                  <a:cs typeface="Calibri"/>
                  <a:sym typeface="Calibri"/>
                </a:rPr>
                <a:t>- Focusing on community networks can provide valuable support to the most vulnerable groups, helping them cope with stress and build resilience</a:t>
              </a:r>
              <a:endParaRPr sz="1600">
                <a:solidFill>
                  <a:schemeClr val="lt1"/>
                </a:solidFill>
                <a:latin typeface="Calibri"/>
                <a:ea typeface="Calibri"/>
                <a:cs typeface="Calibri"/>
                <a:sym typeface="Calibri"/>
              </a:endParaRPr>
            </a:p>
          </p:txBody>
        </p:sp>
      </p:grpSp>
      <p:sp>
        <p:nvSpPr>
          <p:cNvPr id="1199" name="Google Shape;1199;p1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20</a:t>
            </a:fld>
            <a:endParaRPr/>
          </a:p>
        </p:txBody>
      </p:sp>
      <p:pic>
        <p:nvPicPr>
          <p:cNvPr id="1200" name="Google Shape;1200;p19"/>
          <p:cNvPicPr preferRelativeResize="0"/>
          <p:nvPr/>
        </p:nvPicPr>
        <p:blipFill rotWithShape="1">
          <a:blip r:embed="rId3">
            <a:alphaModFix/>
          </a:blip>
          <a:srcRect t="8637"/>
          <a:stretch/>
        </p:blipFill>
        <p:spPr>
          <a:xfrm>
            <a:off x="9226273" y="481934"/>
            <a:ext cx="1009791" cy="783318"/>
          </a:xfrm>
          <a:prstGeom prst="rect">
            <a:avLst/>
          </a:prstGeom>
          <a:noFill/>
          <a:ln>
            <a:noFill/>
          </a:ln>
        </p:spPr>
      </p:pic>
      <p:sp>
        <p:nvSpPr>
          <p:cNvPr id="1201" name="Google Shape;1201;p19"/>
          <p:cNvSpPr txBox="1"/>
          <p:nvPr/>
        </p:nvSpPr>
        <p:spPr>
          <a:xfrm>
            <a:off x="5856514" y="621271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For more details, please refer to the operational guide</a:t>
            </a:r>
            <a:endParaRPr sz="1800" dirty="0">
              <a:solidFill>
                <a:schemeClr val="dk1"/>
              </a:solidFill>
              <a:latin typeface="Calibri"/>
              <a:ea typeface="Calibri"/>
              <a:cs typeface="Calibri"/>
              <a:sym typeface="Calibri"/>
            </a:endParaRPr>
          </a:p>
        </p:txBody>
      </p:sp>
      <p:pic>
        <p:nvPicPr>
          <p:cNvPr id="1202" name="Google Shape;1202;p19" descr="Group outline"/>
          <p:cNvPicPr preferRelativeResize="0"/>
          <p:nvPr/>
        </p:nvPicPr>
        <p:blipFill rotWithShape="1">
          <a:blip r:embed="rId4">
            <a:alphaModFix/>
          </a:blip>
          <a:srcRect/>
          <a:stretch/>
        </p:blipFill>
        <p:spPr>
          <a:xfrm>
            <a:off x="319314" y="4567424"/>
            <a:ext cx="914400" cy="914400"/>
          </a:xfrm>
          <a:prstGeom prst="rect">
            <a:avLst/>
          </a:prstGeom>
          <a:noFill/>
          <a:ln>
            <a:noFill/>
          </a:ln>
        </p:spPr>
      </p:pic>
      <p:pic>
        <p:nvPicPr>
          <p:cNvPr id="1203" name="Google Shape;1203;p19" descr="Weights Uneven outline"/>
          <p:cNvPicPr preferRelativeResize="0"/>
          <p:nvPr/>
        </p:nvPicPr>
        <p:blipFill rotWithShape="1">
          <a:blip r:embed="rId5">
            <a:alphaModFix/>
          </a:blip>
          <a:srcRect/>
          <a:stretch/>
        </p:blipFill>
        <p:spPr>
          <a:xfrm>
            <a:off x="285457" y="3555559"/>
            <a:ext cx="914400" cy="914400"/>
          </a:xfrm>
          <a:prstGeom prst="rect">
            <a:avLst/>
          </a:prstGeom>
          <a:noFill/>
          <a:ln>
            <a:noFill/>
          </a:ln>
        </p:spPr>
      </p:pic>
      <p:pic>
        <p:nvPicPr>
          <p:cNvPr id="1204" name="Google Shape;1204;p19" descr="First aid kit outline"/>
          <p:cNvPicPr preferRelativeResize="0"/>
          <p:nvPr/>
        </p:nvPicPr>
        <p:blipFill rotWithShape="1">
          <a:blip r:embed="rId6">
            <a:alphaModFix/>
          </a:blip>
          <a:srcRect/>
          <a:stretch/>
        </p:blipFill>
        <p:spPr>
          <a:xfrm>
            <a:off x="319314" y="2564889"/>
            <a:ext cx="914400" cy="914400"/>
          </a:xfrm>
          <a:prstGeom prst="rect">
            <a:avLst/>
          </a:prstGeom>
          <a:noFill/>
          <a:ln>
            <a:noFill/>
          </a:ln>
        </p:spPr>
      </p:pic>
      <p:pic>
        <p:nvPicPr>
          <p:cNvPr id="1205" name="Google Shape;1205;p19" descr="Yoga outline"/>
          <p:cNvPicPr preferRelativeResize="0"/>
          <p:nvPr/>
        </p:nvPicPr>
        <p:blipFill rotWithShape="1">
          <a:blip r:embed="rId7">
            <a:alphaModFix/>
          </a:blip>
          <a:srcRect/>
          <a:stretch/>
        </p:blipFill>
        <p:spPr>
          <a:xfrm>
            <a:off x="285457" y="1553024"/>
            <a:ext cx="914400" cy="914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20"/>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indicator – </a:t>
            </a:r>
            <a:r>
              <a:rPr lang="en-US" sz="3200"/>
              <a:t>Psychosocial distress and mental health</a:t>
            </a:r>
            <a:endParaRPr/>
          </a:p>
        </p:txBody>
      </p:sp>
      <p:sp>
        <p:nvSpPr>
          <p:cNvPr id="1211" name="Google Shape;1211;p20"/>
          <p:cNvSpPr txBox="1">
            <a:spLocks noGrp="1"/>
          </p:cNvSpPr>
          <p:nvPr>
            <p:ph type="body" idx="1"/>
          </p:nvPr>
        </p:nvSpPr>
        <p:spPr>
          <a:xfrm>
            <a:off x="1521334" y="2569920"/>
            <a:ext cx="9833429" cy="788833"/>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000000"/>
              </a:buClr>
              <a:buSzPts val="1800"/>
              <a:buNone/>
            </a:pPr>
            <a:r>
              <a:rPr lang="en-US" sz="1800" b="0" i="0" u="none" strike="noStrike">
                <a:solidFill>
                  <a:srgbClr val="000000"/>
                </a:solidFill>
                <a:latin typeface="Corbel"/>
                <a:ea typeface="Corbel"/>
                <a:cs typeface="Corbel"/>
                <a:sym typeface="Corbel"/>
              </a:rPr>
              <a:t>The RMNCAH/CAH working group and partners have </a:t>
            </a:r>
            <a:r>
              <a:rPr lang="en-US" sz="1800" b="1" i="0" u="none" strike="noStrike">
                <a:solidFill>
                  <a:srgbClr val="000000"/>
                </a:solidFill>
                <a:latin typeface="Corbel"/>
                <a:ea typeface="Corbel"/>
                <a:cs typeface="Corbel"/>
                <a:sym typeface="Corbel"/>
              </a:rPr>
              <a:t>identified mental health priorities for children, adolescents, and their carers and families</a:t>
            </a:r>
            <a:r>
              <a:rPr lang="en-US" sz="1800" b="0" i="0" u="none" strike="noStrike">
                <a:solidFill>
                  <a:srgbClr val="000000"/>
                </a:solidFill>
                <a:latin typeface="Corbel"/>
                <a:ea typeface="Corbel"/>
                <a:cs typeface="Corbel"/>
                <a:sym typeface="Corbel"/>
              </a:rPr>
              <a:t>, in collaboration with the health cluster</a:t>
            </a:r>
            <a:endParaRPr/>
          </a:p>
          <a:p>
            <a:pPr marL="0" lvl="0" indent="0" algn="l" rtl="0">
              <a:lnSpc>
                <a:spcPct val="100000"/>
              </a:lnSpc>
              <a:spcBef>
                <a:spcPts val="1000"/>
              </a:spcBef>
              <a:spcAft>
                <a:spcPts val="0"/>
              </a:spcAft>
              <a:buClr>
                <a:schemeClr val="dk1"/>
              </a:buClr>
              <a:buSzPts val="2000"/>
              <a:buNone/>
            </a:pPr>
            <a:endParaRPr sz="2000" b="1"/>
          </a:p>
        </p:txBody>
      </p:sp>
      <p:sp>
        <p:nvSpPr>
          <p:cNvPr id="1212" name="Google Shape;1212;p2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21</a:t>
            </a:fld>
            <a:endParaRPr/>
          </a:p>
        </p:txBody>
      </p:sp>
      <p:pic>
        <p:nvPicPr>
          <p:cNvPr id="1213" name="Google Shape;1213;p20"/>
          <p:cNvPicPr preferRelativeResize="0"/>
          <p:nvPr/>
        </p:nvPicPr>
        <p:blipFill rotWithShape="1">
          <a:blip r:embed="rId3">
            <a:alphaModFix/>
          </a:blip>
          <a:srcRect/>
          <a:stretch/>
        </p:blipFill>
        <p:spPr>
          <a:xfrm>
            <a:off x="9608317" y="566525"/>
            <a:ext cx="605015" cy="607281"/>
          </a:xfrm>
          <a:prstGeom prst="rect">
            <a:avLst/>
          </a:prstGeom>
          <a:noFill/>
          <a:ln>
            <a:noFill/>
          </a:ln>
        </p:spPr>
      </p:pic>
      <p:pic>
        <p:nvPicPr>
          <p:cNvPr id="1214" name="Google Shape;1214;p20" descr="Checkmark outline"/>
          <p:cNvPicPr preferRelativeResize="0"/>
          <p:nvPr/>
        </p:nvPicPr>
        <p:blipFill rotWithShape="1">
          <a:blip r:embed="rId4">
            <a:alphaModFix/>
          </a:blip>
          <a:srcRect/>
          <a:stretch/>
        </p:blipFill>
        <p:spPr>
          <a:xfrm>
            <a:off x="322531" y="2406790"/>
            <a:ext cx="914400" cy="914400"/>
          </a:xfrm>
          <a:prstGeom prst="rect">
            <a:avLst/>
          </a:prstGeom>
          <a:noFill/>
          <a:ln>
            <a:noFill/>
          </a:ln>
        </p:spPr>
      </p:pic>
      <p:sp>
        <p:nvSpPr>
          <p:cNvPr id="1215" name="Google Shape;1215;p20"/>
          <p:cNvSpPr txBox="1"/>
          <p:nvPr/>
        </p:nvSpPr>
        <p:spPr>
          <a:xfrm>
            <a:off x="1521334" y="2271926"/>
            <a:ext cx="9833429" cy="2535303"/>
          </a:xfrm>
          <a:prstGeom prst="rect">
            <a:avLst/>
          </a:prstGeom>
          <a:noFill/>
          <a:ln>
            <a:noFill/>
          </a:ln>
        </p:spPr>
        <p:txBody>
          <a:bodyPr spcFirstLastPara="1" wrap="square" lIns="0" tIns="0" rIns="0" bIns="0" anchor="t" anchorCtr="0">
            <a:noAutofit/>
          </a:bodyPr>
          <a:lstStyle/>
          <a:p>
            <a:pPr marL="114300" marR="0" lvl="0" indent="0" algn="l" rtl="0">
              <a:lnSpc>
                <a:spcPct val="100000"/>
              </a:lnSpc>
              <a:spcBef>
                <a:spcPts val="0"/>
              </a:spcBef>
              <a:spcAft>
                <a:spcPts val="0"/>
              </a:spcAft>
              <a:buClr>
                <a:schemeClr val="dk1"/>
              </a:buClr>
              <a:buSzPts val="2000"/>
              <a:buFont typeface="Arial"/>
              <a:buNone/>
            </a:pPr>
            <a:endParaRPr sz="2000" b="0" i="0">
              <a:solidFill>
                <a:srgbClr val="000000"/>
              </a:solidFill>
              <a:latin typeface="Corbel"/>
              <a:ea typeface="Corbel"/>
              <a:cs typeface="Corbel"/>
              <a:sym typeface="Corbel"/>
            </a:endParaRPr>
          </a:p>
        </p:txBody>
      </p:sp>
      <p:sp>
        <p:nvSpPr>
          <p:cNvPr id="1216" name="Google Shape;1216;p20"/>
          <p:cNvSpPr txBox="1"/>
          <p:nvPr/>
        </p:nvSpPr>
        <p:spPr>
          <a:xfrm>
            <a:off x="1597859" y="4456873"/>
            <a:ext cx="9833429" cy="523875"/>
          </a:xfrm>
          <a:prstGeom prst="rect">
            <a:avLst/>
          </a:prstGeom>
          <a:noFill/>
          <a:ln>
            <a:noFill/>
          </a:ln>
        </p:spPr>
        <p:txBody>
          <a:bodyPr spcFirstLastPara="1" wrap="square" lIns="0" tIns="0" rIns="0" bIns="0" anchor="t" anchorCtr="0">
            <a:normAutofit/>
          </a:bodyPr>
          <a:lstStyle/>
          <a:p>
            <a:pPr marL="114300" marR="0" lvl="0" indent="0" algn="l" rtl="0">
              <a:lnSpc>
                <a:spcPct val="100000"/>
              </a:lnSpc>
              <a:spcBef>
                <a:spcPts val="0"/>
              </a:spcBef>
              <a:spcAft>
                <a:spcPts val="0"/>
              </a:spcAft>
              <a:buClr>
                <a:schemeClr val="dk1"/>
              </a:buClr>
              <a:buSzPts val="2000"/>
              <a:buFont typeface="Arial"/>
              <a:buNone/>
            </a:pPr>
            <a:endParaRPr sz="2000" b="1" i="0">
              <a:solidFill>
                <a:schemeClr val="dk1"/>
              </a:solidFill>
              <a:latin typeface="Calibri"/>
              <a:ea typeface="Calibri"/>
              <a:cs typeface="Calibri"/>
              <a:sym typeface="Calibri"/>
            </a:endParaRPr>
          </a:p>
        </p:txBody>
      </p:sp>
      <p:pic>
        <p:nvPicPr>
          <p:cNvPr id="1217" name="Google Shape;1217;p20" descr="Checkmark outline"/>
          <p:cNvPicPr preferRelativeResize="0"/>
          <p:nvPr/>
        </p:nvPicPr>
        <p:blipFill rotWithShape="1">
          <a:blip r:embed="rId4">
            <a:alphaModFix/>
          </a:blip>
          <a:srcRect/>
          <a:stretch/>
        </p:blipFill>
        <p:spPr>
          <a:xfrm>
            <a:off x="322531" y="3586836"/>
            <a:ext cx="914400" cy="914400"/>
          </a:xfrm>
          <a:prstGeom prst="rect">
            <a:avLst/>
          </a:prstGeom>
          <a:noFill/>
          <a:ln>
            <a:noFill/>
          </a:ln>
        </p:spPr>
      </p:pic>
      <p:sp>
        <p:nvSpPr>
          <p:cNvPr id="1218" name="Google Shape;1218;p20"/>
          <p:cNvSpPr txBox="1"/>
          <p:nvPr/>
        </p:nvSpPr>
        <p:spPr>
          <a:xfrm>
            <a:off x="1559596" y="3766833"/>
            <a:ext cx="9833429" cy="523875"/>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a:solidFill>
                  <a:srgbClr val="000000"/>
                </a:solidFill>
                <a:latin typeface="Corbel"/>
                <a:ea typeface="Corbel"/>
                <a:cs typeface="Corbel"/>
                <a:sym typeface="Corbel"/>
              </a:rPr>
              <a:t>Basic mental health services </a:t>
            </a:r>
            <a:r>
              <a:rPr lang="en-US" sz="1800" b="0" i="0" u="none" strike="noStrike">
                <a:solidFill>
                  <a:srgbClr val="000000"/>
                </a:solidFill>
                <a:latin typeface="Corbel"/>
                <a:ea typeface="Corbel"/>
                <a:cs typeface="Corbel"/>
                <a:sym typeface="Corbel"/>
              </a:rPr>
              <a:t>are available at every facility </a:t>
            </a:r>
            <a:endParaRPr/>
          </a:p>
          <a:p>
            <a:pPr marL="0" marR="0" lvl="0" indent="0" algn="l" rtl="0">
              <a:lnSpc>
                <a:spcPct val="100000"/>
              </a:lnSpc>
              <a:spcBef>
                <a:spcPts val="1000"/>
              </a:spcBef>
              <a:spcAft>
                <a:spcPts val="0"/>
              </a:spcAft>
              <a:buClr>
                <a:schemeClr val="dk1"/>
              </a:buClr>
              <a:buSzPts val="2000"/>
              <a:buFont typeface="Arial"/>
              <a:buNone/>
            </a:pPr>
            <a:endParaRPr sz="2000" b="1" i="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21"/>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2400"/>
              <a:buFont typeface="Calibri"/>
              <a:buNone/>
            </a:pPr>
            <a:r>
              <a:rPr lang="en-US"/>
              <a:t>2.9 Sexual and reproductive health</a:t>
            </a:r>
            <a:endParaRPr/>
          </a:p>
        </p:txBody>
      </p:sp>
      <p:pic>
        <p:nvPicPr>
          <p:cNvPr id="1224" name="Google Shape;1224;p21" descr="A person giving a person a prescription&#10;&#10;Description automatically generated with medium confidence"/>
          <p:cNvPicPr preferRelativeResize="0"/>
          <p:nvPr/>
        </p:nvPicPr>
        <p:blipFill rotWithShape="1">
          <a:blip r:embed="rId3">
            <a:alphaModFix/>
          </a:blip>
          <a:srcRect l="2183" r="20682" b="-1"/>
          <a:stretch/>
        </p:blipFill>
        <p:spPr>
          <a:xfrm>
            <a:off x="4267200" y="10"/>
            <a:ext cx="7924800" cy="6857990"/>
          </a:xfrm>
          <a:prstGeom prst="rect">
            <a:avLst/>
          </a:prstGeom>
          <a:noFill/>
          <a:ln>
            <a:noFill/>
          </a:ln>
        </p:spPr>
      </p:pic>
      <p:sp>
        <p:nvSpPr>
          <p:cNvPr id="1225" name="Google Shape;1225;p21"/>
          <p:cNvSpPr txBox="1">
            <a:spLocks noGrp="1"/>
          </p:cNvSpPr>
          <p:nvPr>
            <p:ph type="body" idx="1"/>
          </p:nvPr>
        </p:nvSpPr>
        <p:spPr>
          <a:xfrm>
            <a:off x="283030" y="1828800"/>
            <a:ext cx="3788228" cy="3881120"/>
          </a:xfrm>
          <a:prstGeom prst="rect">
            <a:avLst/>
          </a:prstGeom>
          <a:noFill/>
          <a:ln>
            <a:noFill/>
          </a:ln>
        </p:spPr>
        <p:txBody>
          <a:bodyPr spcFirstLastPara="1" wrap="square" lIns="0" tIns="0" rIns="0" bIns="0" anchor="t" anchorCtr="0">
            <a:normAutofit/>
          </a:bodyPr>
          <a:lstStyle/>
          <a:p>
            <a:pPr marL="285750" lvl="0" indent="-285750" algn="l" rtl="0">
              <a:lnSpc>
                <a:spcPct val="90000"/>
              </a:lnSpc>
              <a:spcBef>
                <a:spcPts val="0"/>
              </a:spcBef>
              <a:spcAft>
                <a:spcPts val="0"/>
              </a:spcAft>
              <a:buClr>
                <a:schemeClr val="dk1"/>
              </a:buClr>
              <a:buSzPts val="1900"/>
              <a:buFont typeface="Arial"/>
              <a:buChar char="•"/>
            </a:pPr>
            <a:r>
              <a:rPr lang="en-US" sz="1900" b="0" i="0"/>
              <a:t>Sexual and reproductive health affects </a:t>
            </a:r>
            <a:r>
              <a:rPr lang="en-US" sz="1900" b="1" i="0"/>
              <a:t>children of all ages</a:t>
            </a:r>
            <a:endParaRPr sz="1900" b="1"/>
          </a:p>
          <a:p>
            <a:pPr marL="285750" lvl="0" indent="-285750" algn="l" rtl="0">
              <a:lnSpc>
                <a:spcPct val="90000"/>
              </a:lnSpc>
              <a:spcBef>
                <a:spcPts val="600"/>
              </a:spcBef>
              <a:spcAft>
                <a:spcPts val="0"/>
              </a:spcAft>
              <a:buClr>
                <a:schemeClr val="dk1"/>
              </a:buClr>
              <a:buSzPts val="1900"/>
              <a:buFont typeface="Arial"/>
              <a:buChar char="•"/>
            </a:pPr>
            <a:r>
              <a:rPr lang="en-US" sz="1900" b="1" i="0"/>
              <a:t>Adolescents require culturally sensitive information </a:t>
            </a:r>
            <a:r>
              <a:rPr lang="en-US" sz="1900" b="0" i="0"/>
              <a:t>for safeguarding their sexual and reproductive health</a:t>
            </a:r>
            <a:endParaRPr/>
          </a:p>
          <a:p>
            <a:pPr marL="285750" lvl="0" indent="-285750" algn="l" rtl="0">
              <a:lnSpc>
                <a:spcPct val="90000"/>
              </a:lnSpc>
              <a:spcBef>
                <a:spcPts val="600"/>
              </a:spcBef>
              <a:spcAft>
                <a:spcPts val="0"/>
              </a:spcAft>
              <a:buClr>
                <a:schemeClr val="dk1"/>
              </a:buClr>
              <a:buSzPts val="1900"/>
              <a:buFont typeface="Arial"/>
              <a:buChar char="•"/>
            </a:pPr>
            <a:r>
              <a:rPr lang="en-US" sz="1900" b="0" i="0"/>
              <a:t>Children and adolescents face </a:t>
            </a:r>
            <a:r>
              <a:rPr lang="en-US" sz="1900" b="1" i="0"/>
              <a:t>risks of sexual exploitation, violence, and forced marriage</a:t>
            </a:r>
            <a:r>
              <a:rPr lang="en-US" sz="1900" b="0" i="0"/>
              <a:t>, requiring adolescent-friendly support</a:t>
            </a:r>
            <a:endParaRPr/>
          </a:p>
          <a:p>
            <a:pPr marL="285750" lvl="0" indent="-285750" algn="l" rtl="0">
              <a:lnSpc>
                <a:spcPct val="90000"/>
              </a:lnSpc>
              <a:spcBef>
                <a:spcPts val="600"/>
              </a:spcBef>
              <a:spcAft>
                <a:spcPts val="0"/>
              </a:spcAft>
              <a:buClr>
                <a:schemeClr val="dk1"/>
              </a:buClr>
              <a:buSzPts val="1900"/>
              <a:buFont typeface="Arial"/>
              <a:buChar char="•"/>
            </a:pPr>
            <a:r>
              <a:rPr lang="en-US" sz="1900"/>
              <a:t>Pregnant adolescents are of greater risk for complications during pregnancy and childbirth </a:t>
            </a:r>
            <a:endParaRPr sz="1900" b="0" i="0"/>
          </a:p>
        </p:txBody>
      </p:sp>
      <p:sp>
        <p:nvSpPr>
          <p:cNvPr id="1226" name="Google Shape;1226;p2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22"/>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Sexually transmitted infections and unsafe abortions</a:t>
            </a:r>
            <a:endParaRPr/>
          </a:p>
        </p:txBody>
      </p:sp>
      <p:sp>
        <p:nvSpPr>
          <p:cNvPr id="1232" name="Google Shape;1232;p2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23</a:t>
            </a:fld>
            <a:endParaRPr/>
          </a:p>
        </p:txBody>
      </p:sp>
      <p:grpSp>
        <p:nvGrpSpPr>
          <p:cNvPr id="1233" name="Google Shape;1233;p22"/>
          <p:cNvGrpSpPr/>
          <p:nvPr/>
        </p:nvGrpSpPr>
        <p:grpSpPr>
          <a:xfrm>
            <a:off x="458576" y="1978561"/>
            <a:ext cx="11274847" cy="3578421"/>
            <a:chOff x="1376" y="152936"/>
            <a:chExt cx="11274847" cy="3578421"/>
          </a:xfrm>
        </p:grpSpPr>
        <p:sp>
          <p:nvSpPr>
            <p:cNvPr id="1234" name="Google Shape;1234;p22"/>
            <p:cNvSpPr/>
            <p:nvPr/>
          </p:nvSpPr>
          <p:spPr>
            <a:xfrm>
              <a:off x="1376" y="152936"/>
              <a:ext cx="4832077" cy="3068368"/>
            </a:xfrm>
            <a:prstGeom prst="roundRect">
              <a:avLst>
                <a:gd name="adj" fmla="val 10000"/>
              </a:avLst>
            </a:prstGeom>
            <a:gradFill>
              <a:gsLst>
                <a:gs pos="0">
                  <a:srgbClr val="47A5E6"/>
                </a:gs>
                <a:gs pos="50000">
                  <a:srgbClr val="009DE8"/>
                </a:gs>
                <a:gs pos="100000">
                  <a:srgbClr val="008ED5"/>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2"/>
            <p:cNvSpPr/>
            <p:nvPr/>
          </p:nvSpPr>
          <p:spPr>
            <a:xfrm>
              <a:off x="538274" y="662989"/>
              <a:ext cx="4832077" cy="3068368"/>
            </a:xfrm>
            <a:prstGeom prst="roundRect">
              <a:avLst>
                <a:gd name="adj" fmla="val 10000"/>
              </a:avLst>
            </a:prstGeom>
            <a:solidFill>
              <a:schemeClr val="lt1">
                <a:alpha val="89803"/>
              </a:schemeClr>
            </a:solidFill>
            <a:ln w="952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2"/>
            <p:cNvSpPr txBox="1"/>
            <p:nvPr/>
          </p:nvSpPr>
          <p:spPr>
            <a:xfrm>
              <a:off x="628143" y="752858"/>
              <a:ext cx="4652339" cy="2888630"/>
            </a:xfrm>
            <a:prstGeom prst="rect">
              <a:avLst/>
            </a:prstGeom>
            <a:noFill/>
            <a:ln>
              <a:noFill/>
            </a:ln>
          </p:spPr>
          <p:txBody>
            <a:bodyPr spcFirstLastPara="1" wrap="square" lIns="125725" tIns="125725" rIns="125725" bIns="125725" anchor="ctr" anchorCtr="0">
              <a:noAutofit/>
            </a:bodyPr>
            <a:lstStyle/>
            <a:p>
              <a:pPr marL="0" marR="0" lvl="0" indent="0" algn="ctr" rtl="0">
                <a:lnSpc>
                  <a:spcPct val="90000"/>
                </a:lnSpc>
                <a:spcBef>
                  <a:spcPts val="0"/>
                </a:spcBef>
                <a:spcAft>
                  <a:spcPts val="0"/>
                </a:spcAft>
                <a:buClr>
                  <a:schemeClr val="dk1"/>
                </a:buClr>
                <a:buSzPts val="3300"/>
                <a:buFont typeface="Calibri"/>
                <a:buNone/>
              </a:pPr>
              <a:r>
                <a:rPr lang="en-US" sz="3300" b="0" i="0">
                  <a:solidFill>
                    <a:schemeClr val="dk1"/>
                  </a:solidFill>
                  <a:latin typeface="Calibri"/>
                  <a:ea typeface="Calibri"/>
                  <a:cs typeface="Calibri"/>
                  <a:sym typeface="Calibri"/>
                </a:rPr>
                <a:t>50% new HIV infections occur in people aged 15–24 years, and 1/3th of new cases of curable STIs affect people &lt;25 years</a:t>
              </a:r>
              <a:endParaRPr sz="3300">
                <a:solidFill>
                  <a:schemeClr val="dk1"/>
                </a:solidFill>
                <a:latin typeface="Calibri"/>
                <a:ea typeface="Calibri"/>
                <a:cs typeface="Calibri"/>
                <a:sym typeface="Calibri"/>
              </a:endParaRPr>
            </a:p>
          </p:txBody>
        </p:sp>
        <p:sp>
          <p:nvSpPr>
            <p:cNvPr id="1237" name="Google Shape;1237;p22"/>
            <p:cNvSpPr/>
            <p:nvPr/>
          </p:nvSpPr>
          <p:spPr>
            <a:xfrm>
              <a:off x="5907248" y="152936"/>
              <a:ext cx="4832077" cy="3068368"/>
            </a:xfrm>
            <a:prstGeom prst="roundRect">
              <a:avLst>
                <a:gd name="adj" fmla="val 10000"/>
              </a:avLst>
            </a:prstGeom>
            <a:gradFill>
              <a:gsLst>
                <a:gs pos="0">
                  <a:srgbClr val="47A5E6"/>
                </a:gs>
                <a:gs pos="50000">
                  <a:srgbClr val="009DE8"/>
                </a:gs>
                <a:gs pos="100000">
                  <a:srgbClr val="008ED5"/>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2"/>
            <p:cNvSpPr/>
            <p:nvPr/>
          </p:nvSpPr>
          <p:spPr>
            <a:xfrm>
              <a:off x="6444146" y="662989"/>
              <a:ext cx="4832077" cy="3068368"/>
            </a:xfrm>
            <a:prstGeom prst="roundRect">
              <a:avLst>
                <a:gd name="adj" fmla="val 10000"/>
              </a:avLst>
            </a:prstGeom>
            <a:solidFill>
              <a:schemeClr val="lt1">
                <a:alpha val="89803"/>
              </a:schemeClr>
            </a:solidFill>
            <a:ln w="952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2"/>
            <p:cNvSpPr txBox="1"/>
            <p:nvPr/>
          </p:nvSpPr>
          <p:spPr>
            <a:xfrm>
              <a:off x="6534015" y="752858"/>
              <a:ext cx="4652339" cy="2888630"/>
            </a:xfrm>
            <a:prstGeom prst="rect">
              <a:avLst/>
            </a:prstGeom>
            <a:noFill/>
            <a:ln>
              <a:noFill/>
            </a:ln>
          </p:spPr>
          <p:txBody>
            <a:bodyPr spcFirstLastPara="1" wrap="square" lIns="125725" tIns="125725" rIns="125725" bIns="125725" anchor="ctr" anchorCtr="0">
              <a:noAutofit/>
            </a:bodyPr>
            <a:lstStyle/>
            <a:p>
              <a:pPr marL="0" marR="0" lvl="0" indent="0" algn="ctr" rtl="0">
                <a:lnSpc>
                  <a:spcPct val="90000"/>
                </a:lnSpc>
                <a:spcBef>
                  <a:spcPts val="0"/>
                </a:spcBef>
                <a:spcAft>
                  <a:spcPts val="0"/>
                </a:spcAft>
                <a:buClr>
                  <a:schemeClr val="dk1"/>
                </a:buClr>
                <a:buSzPts val="3300"/>
                <a:buFont typeface="Calibri"/>
                <a:buNone/>
              </a:pPr>
              <a:r>
                <a:rPr lang="en-US" sz="3300" b="0" i="0">
                  <a:solidFill>
                    <a:schemeClr val="dk1"/>
                  </a:solidFill>
                  <a:latin typeface="Calibri"/>
                  <a:ea typeface="Calibri"/>
                  <a:cs typeface="Calibri"/>
                  <a:sym typeface="Calibri"/>
                </a:rPr>
                <a:t>Annually, 5 million adolescents (15-18 years) have unsafe abortions, causing 70 000 abortion-related deaths</a:t>
              </a:r>
              <a:endParaRPr sz="3300">
                <a:solidFill>
                  <a:schemeClr val="dk1"/>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23"/>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Children and adolescents increased risks during crisis</a:t>
            </a:r>
            <a:endParaRPr/>
          </a:p>
        </p:txBody>
      </p:sp>
      <p:sp>
        <p:nvSpPr>
          <p:cNvPr id="1245" name="Google Shape;1245;p2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24</a:t>
            </a:fld>
            <a:endParaRPr/>
          </a:p>
        </p:txBody>
      </p:sp>
      <p:grpSp>
        <p:nvGrpSpPr>
          <p:cNvPr id="1246" name="Google Shape;1246;p23"/>
          <p:cNvGrpSpPr/>
          <p:nvPr/>
        </p:nvGrpSpPr>
        <p:grpSpPr>
          <a:xfrm>
            <a:off x="1320641" y="1827783"/>
            <a:ext cx="9550717" cy="3879978"/>
            <a:chOff x="863441" y="2158"/>
            <a:chExt cx="9550717" cy="3879978"/>
          </a:xfrm>
        </p:grpSpPr>
        <p:sp>
          <p:nvSpPr>
            <p:cNvPr id="1247" name="Google Shape;1247;p23"/>
            <p:cNvSpPr/>
            <p:nvPr/>
          </p:nvSpPr>
          <p:spPr>
            <a:xfrm>
              <a:off x="863441" y="2158"/>
              <a:ext cx="2984599" cy="1790759"/>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3"/>
            <p:cNvSpPr txBox="1"/>
            <p:nvPr/>
          </p:nvSpPr>
          <p:spPr>
            <a:xfrm>
              <a:off x="863441" y="2158"/>
              <a:ext cx="2984599" cy="1790759"/>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a:solidFill>
                    <a:schemeClr val="lt1"/>
                  </a:solidFill>
                  <a:latin typeface="Calibri"/>
                  <a:ea typeface="Calibri"/>
                  <a:cs typeface="Calibri"/>
                  <a:sym typeface="Calibri"/>
                </a:rPr>
                <a:t>Early pregnancy</a:t>
              </a:r>
              <a:endParaRPr sz="2800">
                <a:solidFill>
                  <a:schemeClr val="lt1"/>
                </a:solidFill>
                <a:latin typeface="Calibri"/>
                <a:ea typeface="Calibri"/>
                <a:cs typeface="Calibri"/>
                <a:sym typeface="Calibri"/>
              </a:endParaRPr>
            </a:p>
          </p:txBody>
        </p:sp>
        <p:sp>
          <p:nvSpPr>
            <p:cNvPr id="1249" name="Google Shape;1249;p23"/>
            <p:cNvSpPr/>
            <p:nvPr/>
          </p:nvSpPr>
          <p:spPr>
            <a:xfrm>
              <a:off x="4146500" y="2158"/>
              <a:ext cx="2984599" cy="1790759"/>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3"/>
            <p:cNvSpPr txBox="1"/>
            <p:nvPr/>
          </p:nvSpPr>
          <p:spPr>
            <a:xfrm>
              <a:off x="4146500" y="2158"/>
              <a:ext cx="2984599" cy="1790759"/>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a:solidFill>
                    <a:schemeClr val="lt1"/>
                  </a:solidFill>
                  <a:latin typeface="Calibri"/>
                  <a:ea typeface="Calibri"/>
                  <a:cs typeface="Calibri"/>
                  <a:sym typeface="Calibri"/>
                </a:rPr>
                <a:t>Unmet need for contraception and unwanted pregnancy</a:t>
              </a:r>
              <a:endParaRPr sz="2800">
                <a:solidFill>
                  <a:schemeClr val="lt1"/>
                </a:solidFill>
                <a:latin typeface="Calibri"/>
                <a:ea typeface="Calibri"/>
                <a:cs typeface="Calibri"/>
                <a:sym typeface="Calibri"/>
              </a:endParaRPr>
            </a:p>
          </p:txBody>
        </p:sp>
        <p:sp>
          <p:nvSpPr>
            <p:cNvPr id="1251" name="Google Shape;1251;p23"/>
            <p:cNvSpPr/>
            <p:nvPr/>
          </p:nvSpPr>
          <p:spPr>
            <a:xfrm>
              <a:off x="7429559" y="2158"/>
              <a:ext cx="2984599" cy="1790759"/>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3"/>
            <p:cNvSpPr txBox="1"/>
            <p:nvPr/>
          </p:nvSpPr>
          <p:spPr>
            <a:xfrm>
              <a:off x="7429559" y="2158"/>
              <a:ext cx="2984599" cy="1790759"/>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a:solidFill>
                    <a:schemeClr val="lt1"/>
                  </a:solidFill>
                  <a:latin typeface="Calibri"/>
                  <a:ea typeface="Calibri"/>
                  <a:cs typeface="Calibri"/>
                  <a:sym typeface="Calibri"/>
                </a:rPr>
                <a:t>HIV/AIDS and other sexually transmitted infections</a:t>
              </a:r>
              <a:endParaRPr sz="2800">
                <a:solidFill>
                  <a:schemeClr val="lt1"/>
                </a:solidFill>
                <a:latin typeface="Calibri"/>
                <a:ea typeface="Calibri"/>
                <a:cs typeface="Calibri"/>
                <a:sym typeface="Calibri"/>
              </a:endParaRPr>
            </a:p>
          </p:txBody>
        </p:sp>
        <p:sp>
          <p:nvSpPr>
            <p:cNvPr id="1253" name="Google Shape;1253;p23"/>
            <p:cNvSpPr/>
            <p:nvPr/>
          </p:nvSpPr>
          <p:spPr>
            <a:xfrm>
              <a:off x="863441" y="2091377"/>
              <a:ext cx="2984599" cy="1790759"/>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3"/>
            <p:cNvSpPr txBox="1"/>
            <p:nvPr/>
          </p:nvSpPr>
          <p:spPr>
            <a:xfrm>
              <a:off x="863441" y="2091377"/>
              <a:ext cx="2984599" cy="1790759"/>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a:solidFill>
                    <a:schemeClr val="lt1"/>
                  </a:solidFill>
                  <a:latin typeface="Calibri"/>
                  <a:ea typeface="Calibri"/>
                  <a:cs typeface="Calibri"/>
                  <a:sym typeface="Calibri"/>
                </a:rPr>
                <a:t>Unsafe abortion</a:t>
              </a:r>
              <a:endParaRPr sz="2800">
                <a:solidFill>
                  <a:schemeClr val="lt1"/>
                </a:solidFill>
                <a:latin typeface="Calibri"/>
                <a:ea typeface="Calibri"/>
                <a:cs typeface="Calibri"/>
                <a:sym typeface="Calibri"/>
              </a:endParaRPr>
            </a:p>
          </p:txBody>
        </p:sp>
        <p:sp>
          <p:nvSpPr>
            <p:cNvPr id="1255" name="Google Shape;1255;p23"/>
            <p:cNvSpPr/>
            <p:nvPr/>
          </p:nvSpPr>
          <p:spPr>
            <a:xfrm>
              <a:off x="4146500" y="2091377"/>
              <a:ext cx="2984599" cy="1790759"/>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3"/>
            <p:cNvSpPr txBox="1"/>
            <p:nvPr/>
          </p:nvSpPr>
          <p:spPr>
            <a:xfrm>
              <a:off x="4146500" y="2091377"/>
              <a:ext cx="2984599" cy="1790759"/>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a:solidFill>
                    <a:schemeClr val="lt1"/>
                  </a:solidFill>
                  <a:latin typeface="Calibri"/>
                  <a:ea typeface="Calibri"/>
                  <a:cs typeface="Calibri"/>
                  <a:sym typeface="Calibri"/>
                </a:rPr>
                <a:t>Sexual and gender-based violence (in all forms)</a:t>
              </a:r>
              <a:endParaRPr sz="2800">
                <a:solidFill>
                  <a:schemeClr val="lt1"/>
                </a:solidFill>
                <a:latin typeface="Calibri"/>
                <a:ea typeface="Calibri"/>
                <a:cs typeface="Calibri"/>
                <a:sym typeface="Calibri"/>
              </a:endParaRPr>
            </a:p>
          </p:txBody>
        </p:sp>
        <p:sp>
          <p:nvSpPr>
            <p:cNvPr id="1257" name="Google Shape;1257;p23"/>
            <p:cNvSpPr/>
            <p:nvPr/>
          </p:nvSpPr>
          <p:spPr>
            <a:xfrm>
              <a:off x="7429559" y="2091377"/>
              <a:ext cx="2984599" cy="1790759"/>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3"/>
            <p:cNvSpPr txBox="1"/>
            <p:nvPr/>
          </p:nvSpPr>
          <p:spPr>
            <a:xfrm>
              <a:off x="7429559" y="2091377"/>
              <a:ext cx="2984599" cy="1790759"/>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a:solidFill>
                    <a:schemeClr val="lt1"/>
                  </a:solidFill>
                  <a:latin typeface="Calibri"/>
                  <a:ea typeface="Calibri"/>
                  <a:cs typeface="Calibri"/>
                  <a:sym typeface="Calibri"/>
                </a:rPr>
                <a:t>Difficulties with the management of menstrual hygiene</a:t>
              </a:r>
              <a:endParaRPr sz="2800">
                <a:solidFill>
                  <a:schemeClr val="lt1"/>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24"/>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a:t>
            </a:r>
            <a:r>
              <a:rPr lang="en-US" sz="3200"/>
              <a:t>Sexual and reproductive health (1/2)</a:t>
            </a:r>
            <a:endParaRPr/>
          </a:p>
        </p:txBody>
      </p:sp>
      <p:grpSp>
        <p:nvGrpSpPr>
          <p:cNvPr id="1265" name="Google Shape;1265;p24"/>
          <p:cNvGrpSpPr/>
          <p:nvPr/>
        </p:nvGrpSpPr>
        <p:grpSpPr>
          <a:xfrm>
            <a:off x="1233714" y="1390481"/>
            <a:ext cx="10501086" cy="4018525"/>
            <a:chOff x="0" y="105967"/>
            <a:chExt cx="10501086" cy="4018525"/>
          </a:xfrm>
        </p:grpSpPr>
        <p:sp>
          <p:nvSpPr>
            <p:cNvPr id="1266" name="Google Shape;1266;p24"/>
            <p:cNvSpPr/>
            <p:nvPr/>
          </p:nvSpPr>
          <p:spPr>
            <a:xfrm>
              <a:off x="0" y="105967"/>
              <a:ext cx="10501086" cy="1858311"/>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4"/>
            <p:cNvSpPr txBox="1"/>
            <p:nvPr/>
          </p:nvSpPr>
          <p:spPr>
            <a:xfrm>
              <a:off x="90715" y="196682"/>
              <a:ext cx="10319656" cy="1676881"/>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Promoting adolescent health </a:t>
              </a:r>
              <a:br>
                <a:rPr lang="en-US" sz="2200">
                  <a:solidFill>
                    <a:schemeClr val="lt1"/>
                  </a:solidFill>
                  <a:latin typeface="Calibri"/>
                  <a:ea typeface="Calibri"/>
                  <a:cs typeface="Calibri"/>
                  <a:sym typeface="Calibri"/>
                </a:rPr>
              </a:br>
              <a:r>
                <a:rPr lang="en-US" sz="2200" b="0" i="0">
                  <a:solidFill>
                    <a:schemeClr val="lt1"/>
                  </a:solidFill>
                  <a:latin typeface="Calibri"/>
                  <a:ea typeface="Calibri"/>
                  <a:cs typeface="Calibri"/>
                  <a:sym typeface="Calibri"/>
                </a:rPr>
                <a:t>- Collaborate across clusters to </a:t>
              </a:r>
              <a:r>
                <a:rPr lang="en-US" sz="2200" b="1" i="0">
                  <a:solidFill>
                    <a:schemeClr val="lt1"/>
                  </a:solidFill>
                  <a:latin typeface="Calibri"/>
                  <a:ea typeface="Calibri"/>
                  <a:cs typeface="Calibri"/>
                  <a:sym typeface="Calibri"/>
                </a:rPr>
                <a:t>establish education and referral services</a:t>
              </a:r>
              <a:endParaRPr/>
            </a:p>
            <a:p>
              <a:pPr marL="0" marR="0" lvl="0" indent="0" algn="l" rtl="0">
                <a:lnSpc>
                  <a:spcPct val="90000"/>
                </a:lnSpc>
                <a:spcBef>
                  <a:spcPts val="770"/>
                </a:spcBef>
                <a:spcAft>
                  <a:spcPts val="0"/>
                </a:spcAft>
                <a:buClr>
                  <a:schemeClr val="lt1"/>
                </a:buClr>
                <a:buSzPts val="2200"/>
                <a:buFont typeface="Calibri"/>
                <a:buNone/>
              </a:pPr>
              <a:r>
                <a:rPr lang="en-US" sz="2200" b="0" i="0">
                  <a:solidFill>
                    <a:schemeClr val="lt1"/>
                  </a:solidFill>
                  <a:latin typeface="Calibri"/>
                  <a:ea typeface="Calibri"/>
                  <a:cs typeface="Calibri"/>
                  <a:sym typeface="Calibri"/>
                </a:rPr>
                <a:t>- Source and procure </a:t>
              </a:r>
              <a:r>
                <a:rPr lang="en-US" sz="2200" b="1" i="0">
                  <a:solidFill>
                    <a:schemeClr val="lt1"/>
                  </a:solidFill>
                  <a:latin typeface="Calibri"/>
                  <a:ea typeface="Calibri"/>
                  <a:cs typeface="Calibri"/>
                  <a:sym typeface="Calibri"/>
                </a:rPr>
                <a:t>contraceptive supplies</a:t>
              </a:r>
              <a:r>
                <a:rPr lang="en-US" sz="2200" b="0" i="0">
                  <a:solidFill>
                    <a:schemeClr val="lt1"/>
                  </a:solidFill>
                  <a:latin typeface="Calibri"/>
                  <a:ea typeface="Calibri"/>
                  <a:cs typeface="Calibri"/>
                  <a:sym typeface="Calibri"/>
                </a:rPr>
                <a:t>, ensuring availability</a:t>
              </a:r>
              <a:endParaRPr/>
            </a:p>
            <a:p>
              <a:pPr marL="0" marR="0" lvl="0" indent="0" algn="l" rtl="0">
                <a:lnSpc>
                  <a:spcPct val="90000"/>
                </a:lnSpc>
                <a:spcBef>
                  <a:spcPts val="770"/>
                </a:spcBef>
                <a:spcAft>
                  <a:spcPts val="0"/>
                </a:spcAft>
                <a:buClr>
                  <a:schemeClr val="lt1"/>
                </a:buClr>
                <a:buSzPts val="2200"/>
                <a:buFont typeface="Calibri"/>
                <a:buNone/>
              </a:pPr>
              <a:r>
                <a:rPr lang="en-US" sz="2200" b="0" i="0">
                  <a:solidFill>
                    <a:schemeClr val="lt1"/>
                  </a:solidFill>
                  <a:latin typeface="Calibri"/>
                  <a:ea typeface="Calibri"/>
                  <a:cs typeface="Calibri"/>
                  <a:sym typeface="Calibri"/>
                </a:rPr>
                <a:t>- Train community workers for </a:t>
              </a:r>
              <a:r>
                <a:rPr lang="en-US" sz="2200" b="1" i="0">
                  <a:solidFill>
                    <a:schemeClr val="lt1"/>
                  </a:solidFill>
                  <a:latin typeface="Calibri"/>
                  <a:ea typeface="Calibri"/>
                  <a:cs typeface="Calibri"/>
                  <a:sym typeface="Calibri"/>
                </a:rPr>
                <a:t>community-based family planning services</a:t>
              </a:r>
              <a:endParaRPr sz="2200" b="1">
                <a:solidFill>
                  <a:schemeClr val="lt1"/>
                </a:solidFill>
                <a:latin typeface="Calibri"/>
                <a:ea typeface="Calibri"/>
                <a:cs typeface="Calibri"/>
                <a:sym typeface="Calibri"/>
              </a:endParaRPr>
            </a:p>
          </p:txBody>
        </p:sp>
        <p:sp>
          <p:nvSpPr>
            <p:cNvPr id="1268" name="Google Shape;1268;p24"/>
            <p:cNvSpPr/>
            <p:nvPr/>
          </p:nvSpPr>
          <p:spPr>
            <a:xfrm>
              <a:off x="0" y="2108278"/>
              <a:ext cx="10501086" cy="201621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4"/>
            <p:cNvSpPr txBox="1"/>
            <p:nvPr/>
          </p:nvSpPr>
          <p:spPr>
            <a:xfrm>
              <a:off x="98423" y="2206701"/>
              <a:ext cx="10304240" cy="1819368"/>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Addressing gender-based violence</a:t>
              </a:r>
              <a:endParaRPr/>
            </a:p>
            <a:p>
              <a:pPr marL="0" marR="0" lvl="0" indent="0" algn="l" rtl="0">
                <a:lnSpc>
                  <a:spcPct val="90000"/>
                </a:lnSpc>
                <a:spcBef>
                  <a:spcPts val="77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 </a:t>
              </a:r>
              <a:r>
                <a:rPr lang="en-US" sz="2200" b="0" i="0">
                  <a:solidFill>
                    <a:schemeClr val="lt1"/>
                  </a:solidFill>
                  <a:latin typeface="Calibri"/>
                  <a:ea typeface="Calibri"/>
                  <a:cs typeface="Calibri"/>
                  <a:sym typeface="Calibri"/>
                </a:rPr>
                <a:t>Coordinate health sector </a:t>
              </a:r>
              <a:r>
                <a:rPr lang="en-US" sz="2200" b="1" i="0">
                  <a:solidFill>
                    <a:schemeClr val="lt1"/>
                  </a:solidFill>
                  <a:latin typeface="Calibri"/>
                  <a:ea typeface="Calibri"/>
                  <a:cs typeface="Calibri"/>
                  <a:sym typeface="Calibri"/>
                </a:rPr>
                <a:t>efforts against sexual violence</a:t>
              </a:r>
              <a:endParaRPr sz="2200" b="1">
                <a:solidFill>
                  <a:schemeClr val="lt1"/>
                </a:solidFill>
                <a:latin typeface="Calibri"/>
                <a:ea typeface="Calibri"/>
                <a:cs typeface="Calibri"/>
                <a:sym typeface="Calibri"/>
              </a:endParaRPr>
            </a:p>
            <a:p>
              <a:pPr marL="0" marR="0" lvl="0" indent="0" algn="l" rtl="0">
                <a:lnSpc>
                  <a:spcPct val="90000"/>
                </a:lnSpc>
                <a:spcBef>
                  <a:spcPts val="770"/>
                </a:spcBef>
                <a:spcAft>
                  <a:spcPts val="0"/>
                </a:spcAft>
                <a:buClr>
                  <a:schemeClr val="lt1"/>
                </a:buClr>
                <a:buSzPts val="2200"/>
                <a:buFont typeface="Calibri"/>
                <a:buNone/>
              </a:pPr>
              <a:r>
                <a:rPr lang="en-US" sz="2200" b="0" i="0">
                  <a:solidFill>
                    <a:schemeClr val="lt1"/>
                  </a:solidFill>
                  <a:latin typeface="Calibri"/>
                  <a:ea typeface="Calibri"/>
                  <a:cs typeface="Calibri"/>
                  <a:sym typeface="Calibri"/>
                </a:rPr>
                <a:t>- Provide </a:t>
              </a:r>
              <a:r>
                <a:rPr lang="en-US" sz="2200" b="1" i="0">
                  <a:solidFill>
                    <a:schemeClr val="lt1"/>
                  </a:solidFill>
                  <a:latin typeface="Calibri"/>
                  <a:ea typeface="Calibri"/>
                  <a:cs typeface="Calibri"/>
                  <a:sym typeface="Calibri"/>
                </a:rPr>
                <a:t>comprehensive care for survivors</a:t>
              </a:r>
              <a:endParaRPr/>
            </a:p>
            <a:p>
              <a:pPr marL="0" marR="0" lvl="0" indent="0" algn="l" rtl="0">
                <a:lnSpc>
                  <a:spcPct val="90000"/>
                </a:lnSpc>
                <a:spcBef>
                  <a:spcPts val="770"/>
                </a:spcBef>
                <a:spcAft>
                  <a:spcPts val="0"/>
                </a:spcAft>
                <a:buClr>
                  <a:schemeClr val="lt1"/>
                </a:buClr>
                <a:buSzPts val="2200"/>
                <a:buFont typeface="Calibri"/>
                <a:buNone/>
              </a:pPr>
              <a:r>
                <a:rPr lang="en-US" sz="2200" b="0" i="0">
                  <a:solidFill>
                    <a:schemeClr val="lt1"/>
                  </a:solidFill>
                  <a:latin typeface="Calibri"/>
                  <a:ea typeface="Calibri"/>
                  <a:cs typeface="Calibri"/>
                  <a:sym typeface="Calibri"/>
                </a:rPr>
                <a:t>- </a:t>
              </a:r>
              <a:r>
                <a:rPr lang="en-US" sz="2200" b="1" i="0">
                  <a:solidFill>
                    <a:schemeClr val="lt1"/>
                  </a:solidFill>
                  <a:latin typeface="Calibri"/>
                  <a:ea typeface="Calibri"/>
                  <a:cs typeface="Calibri"/>
                  <a:sym typeface="Calibri"/>
                </a:rPr>
                <a:t>Raise community awareness about gender-based violence</a:t>
              </a:r>
              <a:endParaRPr sz="2200" b="1">
                <a:solidFill>
                  <a:schemeClr val="lt1"/>
                </a:solidFill>
                <a:latin typeface="Calibri"/>
                <a:ea typeface="Calibri"/>
                <a:cs typeface="Calibri"/>
                <a:sym typeface="Calibri"/>
              </a:endParaRPr>
            </a:p>
          </p:txBody>
        </p:sp>
      </p:grpSp>
      <p:sp>
        <p:nvSpPr>
          <p:cNvPr id="1270" name="Google Shape;1270;p2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25</a:t>
            </a:fld>
            <a:endParaRPr/>
          </a:p>
        </p:txBody>
      </p:sp>
      <p:pic>
        <p:nvPicPr>
          <p:cNvPr id="1271" name="Google Shape;1271;p24"/>
          <p:cNvPicPr preferRelativeResize="0"/>
          <p:nvPr/>
        </p:nvPicPr>
        <p:blipFill rotWithShape="1">
          <a:blip r:embed="rId3">
            <a:alphaModFix/>
          </a:blip>
          <a:srcRect t="8637"/>
          <a:stretch/>
        </p:blipFill>
        <p:spPr>
          <a:xfrm>
            <a:off x="8799009" y="481934"/>
            <a:ext cx="1009791" cy="783318"/>
          </a:xfrm>
          <a:prstGeom prst="rect">
            <a:avLst/>
          </a:prstGeom>
          <a:noFill/>
          <a:ln>
            <a:noFill/>
          </a:ln>
        </p:spPr>
      </p:pic>
      <p:sp>
        <p:nvSpPr>
          <p:cNvPr id="1272" name="Google Shape;1272;p24"/>
          <p:cNvSpPr txBox="1"/>
          <p:nvPr/>
        </p:nvSpPr>
        <p:spPr>
          <a:xfrm>
            <a:off x="5856514" y="621271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For more details, please refer to the operational guide</a:t>
            </a:r>
            <a:endParaRPr sz="1800" dirty="0">
              <a:solidFill>
                <a:schemeClr val="dk1"/>
              </a:solidFill>
              <a:latin typeface="Calibri"/>
              <a:ea typeface="Calibri"/>
              <a:cs typeface="Calibri"/>
              <a:sym typeface="Calibri"/>
            </a:endParaRPr>
          </a:p>
        </p:txBody>
      </p:sp>
      <p:pic>
        <p:nvPicPr>
          <p:cNvPr id="1273" name="Google Shape;1273;p24" descr="Open hand outline"/>
          <p:cNvPicPr preferRelativeResize="0"/>
          <p:nvPr/>
        </p:nvPicPr>
        <p:blipFill rotWithShape="1">
          <a:blip r:embed="rId4">
            <a:alphaModFix/>
          </a:blip>
          <a:srcRect/>
          <a:stretch/>
        </p:blipFill>
        <p:spPr>
          <a:xfrm>
            <a:off x="319314" y="3541480"/>
            <a:ext cx="914400" cy="914400"/>
          </a:xfrm>
          <a:prstGeom prst="rect">
            <a:avLst/>
          </a:prstGeom>
          <a:noFill/>
          <a:ln>
            <a:noFill/>
          </a:ln>
        </p:spPr>
      </p:pic>
      <p:pic>
        <p:nvPicPr>
          <p:cNvPr id="1274" name="Google Shape;1274;p24" descr="Medicine outline"/>
          <p:cNvPicPr preferRelativeResize="0"/>
          <p:nvPr/>
        </p:nvPicPr>
        <p:blipFill rotWithShape="1">
          <a:blip r:embed="rId5">
            <a:alphaModFix/>
          </a:blip>
          <a:srcRect/>
          <a:stretch/>
        </p:blipFill>
        <p:spPr>
          <a:xfrm>
            <a:off x="319314" y="1492223"/>
            <a:ext cx="914400" cy="91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25"/>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a:t>
            </a:r>
            <a:r>
              <a:rPr lang="en-US" sz="3200"/>
              <a:t>Sexual and reproductive health (2/2)</a:t>
            </a:r>
            <a:endParaRPr/>
          </a:p>
        </p:txBody>
      </p:sp>
      <p:grpSp>
        <p:nvGrpSpPr>
          <p:cNvPr id="1281" name="Google Shape;1281;p25"/>
          <p:cNvGrpSpPr/>
          <p:nvPr/>
        </p:nvGrpSpPr>
        <p:grpSpPr>
          <a:xfrm>
            <a:off x="1233714" y="1300599"/>
            <a:ext cx="10501086" cy="4179027"/>
            <a:chOff x="0" y="35347"/>
            <a:chExt cx="10501086" cy="4179027"/>
          </a:xfrm>
        </p:grpSpPr>
        <p:sp>
          <p:nvSpPr>
            <p:cNvPr id="1282" name="Google Shape;1282;p25"/>
            <p:cNvSpPr/>
            <p:nvPr/>
          </p:nvSpPr>
          <p:spPr>
            <a:xfrm>
              <a:off x="0" y="35347"/>
              <a:ext cx="10501086" cy="199590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5"/>
            <p:cNvSpPr txBox="1"/>
            <p:nvPr/>
          </p:nvSpPr>
          <p:spPr>
            <a:xfrm>
              <a:off x="97432" y="132779"/>
              <a:ext cx="10306222" cy="1801044"/>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Enhancing maternal and newborn care for adolescents</a:t>
              </a:r>
              <a:endParaRPr/>
            </a:p>
            <a:p>
              <a:pPr marL="0" marR="0" lvl="0" indent="0" algn="l" rtl="0">
                <a:lnSpc>
                  <a:spcPct val="90000"/>
                </a:lnSpc>
                <a:spcBef>
                  <a:spcPts val="77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 </a:t>
              </a:r>
              <a:r>
                <a:rPr lang="en-US" sz="2200" b="0" i="0">
                  <a:solidFill>
                    <a:schemeClr val="lt1"/>
                  </a:solidFill>
                  <a:latin typeface="Calibri"/>
                  <a:ea typeface="Calibri"/>
                  <a:cs typeface="Calibri"/>
                  <a:sym typeface="Calibri"/>
                </a:rPr>
                <a:t>Establish a </a:t>
              </a:r>
              <a:r>
                <a:rPr lang="en-US" sz="2200" b="1" i="0">
                  <a:solidFill>
                    <a:schemeClr val="lt1"/>
                  </a:solidFill>
                  <a:latin typeface="Calibri"/>
                  <a:ea typeface="Calibri"/>
                  <a:cs typeface="Calibri"/>
                  <a:sym typeface="Calibri"/>
                </a:rPr>
                <a:t>24/7 referral system for obstetric emergencies</a:t>
              </a:r>
              <a:endParaRPr/>
            </a:p>
            <a:p>
              <a:pPr marL="0" marR="0" lvl="0" indent="0" algn="l" rtl="0">
                <a:lnSpc>
                  <a:spcPct val="90000"/>
                </a:lnSpc>
                <a:spcBef>
                  <a:spcPts val="770"/>
                </a:spcBef>
                <a:spcAft>
                  <a:spcPts val="0"/>
                </a:spcAft>
                <a:buClr>
                  <a:schemeClr val="lt1"/>
                </a:buClr>
                <a:buSzPts val="2200"/>
                <a:buFont typeface="Calibri"/>
                <a:buNone/>
              </a:pPr>
              <a:r>
                <a:rPr lang="en-US" sz="2200" b="0" i="0">
                  <a:solidFill>
                    <a:schemeClr val="lt1"/>
                  </a:solidFill>
                  <a:latin typeface="Calibri"/>
                  <a:ea typeface="Calibri"/>
                  <a:cs typeface="Calibri"/>
                  <a:sym typeface="Calibri"/>
                </a:rPr>
                <a:t>- Provide </a:t>
              </a:r>
              <a:r>
                <a:rPr lang="en-US" sz="2200" b="1" i="0">
                  <a:solidFill>
                    <a:schemeClr val="lt1"/>
                  </a:solidFill>
                  <a:latin typeface="Calibri"/>
                  <a:ea typeface="Calibri"/>
                  <a:cs typeface="Calibri"/>
                  <a:sym typeface="Calibri"/>
                </a:rPr>
                <a:t>adolescent-friendly maternal and newborn care</a:t>
              </a:r>
              <a:endParaRPr/>
            </a:p>
            <a:p>
              <a:pPr marL="0" marR="0" lvl="0" indent="0" algn="l" rtl="0">
                <a:lnSpc>
                  <a:spcPct val="90000"/>
                </a:lnSpc>
                <a:spcBef>
                  <a:spcPts val="77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 </a:t>
              </a:r>
              <a:r>
                <a:rPr lang="en-US" sz="2200" b="0" i="0">
                  <a:solidFill>
                    <a:schemeClr val="lt1"/>
                  </a:solidFill>
                  <a:latin typeface="Calibri"/>
                  <a:ea typeface="Calibri"/>
                  <a:cs typeface="Calibri"/>
                  <a:sym typeface="Calibri"/>
                </a:rPr>
                <a:t>Coordinate </a:t>
              </a:r>
              <a:r>
                <a:rPr lang="en-US" sz="2200" b="1" i="0">
                  <a:solidFill>
                    <a:schemeClr val="lt1"/>
                  </a:solidFill>
                  <a:latin typeface="Calibri"/>
                  <a:ea typeface="Calibri"/>
                  <a:cs typeface="Calibri"/>
                  <a:sym typeface="Calibri"/>
                </a:rPr>
                <a:t>identification of pregnant adolescents </a:t>
              </a:r>
              <a:r>
                <a:rPr lang="en-US" sz="2200" b="0" i="0">
                  <a:solidFill>
                    <a:schemeClr val="lt1"/>
                  </a:solidFill>
                  <a:latin typeface="Calibri"/>
                  <a:ea typeface="Calibri"/>
                  <a:cs typeface="Calibri"/>
                  <a:sym typeface="Calibri"/>
                </a:rPr>
                <a:t>in communities among clusters</a:t>
              </a:r>
              <a:endParaRPr sz="2200">
                <a:solidFill>
                  <a:schemeClr val="lt1"/>
                </a:solidFill>
                <a:latin typeface="Calibri"/>
                <a:ea typeface="Calibri"/>
                <a:cs typeface="Calibri"/>
                <a:sym typeface="Calibri"/>
              </a:endParaRPr>
            </a:p>
          </p:txBody>
        </p:sp>
        <p:sp>
          <p:nvSpPr>
            <p:cNvPr id="1284" name="Google Shape;1284;p25"/>
            <p:cNvSpPr/>
            <p:nvPr/>
          </p:nvSpPr>
          <p:spPr>
            <a:xfrm>
              <a:off x="0" y="2157975"/>
              <a:ext cx="10501086" cy="2056399"/>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5"/>
            <p:cNvSpPr txBox="1"/>
            <p:nvPr/>
          </p:nvSpPr>
          <p:spPr>
            <a:xfrm>
              <a:off x="100385" y="2258360"/>
              <a:ext cx="10300316" cy="1855629"/>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Preventing STIs in adolescents</a:t>
              </a:r>
              <a:endParaRPr/>
            </a:p>
            <a:p>
              <a:pPr marL="0" marR="0" lvl="0" indent="0" algn="l" rtl="0">
                <a:lnSpc>
                  <a:spcPct val="90000"/>
                </a:lnSpc>
                <a:spcBef>
                  <a:spcPts val="77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 </a:t>
              </a:r>
              <a:r>
                <a:rPr lang="en-US" sz="2200" b="0" i="0">
                  <a:solidFill>
                    <a:schemeClr val="lt1"/>
                  </a:solidFill>
                  <a:latin typeface="Calibri"/>
                  <a:ea typeface="Calibri"/>
                  <a:cs typeface="Calibri"/>
                  <a:sym typeface="Calibri"/>
                </a:rPr>
                <a:t>Provide </a:t>
              </a:r>
              <a:r>
                <a:rPr lang="en-US" sz="2200" b="1" i="0">
                  <a:solidFill>
                    <a:schemeClr val="lt1"/>
                  </a:solidFill>
                  <a:latin typeface="Calibri"/>
                  <a:ea typeface="Calibri"/>
                  <a:cs typeface="Calibri"/>
                  <a:sym typeface="Calibri"/>
                </a:rPr>
                <a:t>discreet</a:t>
              </a:r>
              <a:r>
                <a:rPr lang="en-US" sz="2200" b="0" i="0">
                  <a:solidFill>
                    <a:schemeClr val="lt1"/>
                  </a:solidFill>
                  <a:latin typeface="Calibri"/>
                  <a:ea typeface="Calibri"/>
                  <a:cs typeface="Calibri"/>
                  <a:sym typeface="Calibri"/>
                </a:rPr>
                <a:t> </a:t>
              </a:r>
              <a:r>
                <a:rPr lang="en-US" sz="2200" b="1" i="0">
                  <a:solidFill>
                    <a:schemeClr val="lt1"/>
                  </a:solidFill>
                  <a:latin typeface="Calibri"/>
                  <a:ea typeface="Calibri"/>
                  <a:cs typeface="Calibri"/>
                  <a:sym typeface="Calibri"/>
                </a:rPr>
                <a:t>access to free condoms</a:t>
              </a:r>
              <a:r>
                <a:rPr lang="en-US" sz="2200" b="0" i="0">
                  <a:solidFill>
                    <a:schemeClr val="lt1"/>
                  </a:solidFill>
                  <a:latin typeface="Calibri"/>
                  <a:ea typeface="Calibri"/>
                  <a:cs typeface="Calibri"/>
                  <a:sym typeface="Calibri"/>
                </a:rPr>
                <a:t> at adolescent-oriented points</a:t>
              </a:r>
              <a:endParaRPr sz="2200" b="1" i="0">
                <a:solidFill>
                  <a:schemeClr val="lt1"/>
                </a:solidFill>
                <a:latin typeface="Calibri"/>
                <a:ea typeface="Calibri"/>
                <a:cs typeface="Calibri"/>
                <a:sym typeface="Calibri"/>
              </a:endParaRPr>
            </a:p>
            <a:p>
              <a:pPr marL="0" marR="0" lvl="0" indent="0" algn="l" rtl="0">
                <a:lnSpc>
                  <a:spcPct val="90000"/>
                </a:lnSpc>
                <a:spcBef>
                  <a:spcPts val="770"/>
                </a:spcBef>
                <a:spcAft>
                  <a:spcPts val="0"/>
                </a:spcAft>
                <a:buClr>
                  <a:schemeClr val="lt1"/>
                </a:buClr>
                <a:buSzPts val="2200"/>
                <a:buFont typeface="Calibri"/>
                <a:buNone/>
              </a:pPr>
              <a:r>
                <a:rPr lang="en-US" sz="2200" b="0" i="0">
                  <a:solidFill>
                    <a:schemeClr val="lt1"/>
                  </a:solidFill>
                  <a:latin typeface="Calibri"/>
                  <a:ea typeface="Calibri"/>
                  <a:cs typeface="Calibri"/>
                  <a:sym typeface="Calibri"/>
                </a:rPr>
                <a:t>- Establish comprehensive </a:t>
              </a:r>
              <a:r>
                <a:rPr lang="en-US" sz="2200" b="1" i="0">
                  <a:solidFill>
                    <a:schemeClr val="lt1"/>
                  </a:solidFill>
                  <a:latin typeface="Calibri"/>
                  <a:ea typeface="Calibri"/>
                  <a:cs typeface="Calibri"/>
                  <a:sym typeface="Calibri"/>
                </a:rPr>
                <a:t>prevention and treatment services for STIs</a:t>
              </a:r>
              <a:endParaRPr/>
            </a:p>
            <a:p>
              <a:pPr marL="0" marR="0" lvl="0" indent="0" algn="l" rtl="0">
                <a:lnSpc>
                  <a:spcPct val="90000"/>
                </a:lnSpc>
                <a:spcBef>
                  <a:spcPts val="770"/>
                </a:spcBef>
                <a:spcAft>
                  <a:spcPts val="0"/>
                </a:spcAft>
                <a:buClr>
                  <a:schemeClr val="lt1"/>
                </a:buClr>
                <a:buSzPts val="2200"/>
                <a:buFont typeface="Calibri"/>
                <a:buNone/>
              </a:pPr>
              <a:r>
                <a:rPr lang="en-US" sz="2200" b="0" i="0">
                  <a:solidFill>
                    <a:schemeClr val="lt1"/>
                  </a:solidFill>
                  <a:latin typeface="Calibri"/>
                  <a:ea typeface="Calibri"/>
                  <a:cs typeface="Calibri"/>
                  <a:sym typeface="Calibri"/>
                </a:rPr>
                <a:t>- Offer </a:t>
              </a:r>
              <a:r>
                <a:rPr lang="en-US" sz="2200" b="1" i="0">
                  <a:solidFill>
                    <a:schemeClr val="lt1"/>
                  </a:solidFill>
                  <a:latin typeface="Calibri"/>
                  <a:ea typeface="Calibri"/>
                  <a:cs typeface="Calibri"/>
                  <a:sym typeface="Calibri"/>
                </a:rPr>
                <a:t>care, support, and treatment for people living with HIV</a:t>
              </a:r>
              <a:endParaRPr sz="2200" b="1">
                <a:solidFill>
                  <a:schemeClr val="lt1"/>
                </a:solidFill>
                <a:latin typeface="Calibri"/>
                <a:ea typeface="Calibri"/>
                <a:cs typeface="Calibri"/>
                <a:sym typeface="Calibri"/>
              </a:endParaRPr>
            </a:p>
          </p:txBody>
        </p:sp>
      </p:grpSp>
      <p:sp>
        <p:nvSpPr>
          <p:cNvPr id="1286" name="Google Shape;1286;p2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26</a:t>
            </a:fld>
            <a:endParaRPr/>
          </a:p>
        </p:txBody>
      </p:sp>
      <p:pic>
        <p:nvPicPr>
          <p:cNvPr id="1287" name="Google Shape;1287;p25"/>
          <p:cNvPicPr preferRelativeResize="0"/>
          <p:nvPr/>
        </p:nvPicPr>
        <p:blipFill rotWithShape="1">
          <a:blip r:embed="rId3">
            <a:alphaModFix/>
          </a:blip>
          <a:srcRect t="8637"/>
          <a:stretch/>
        </p:blipFill>
        <p:spPr>
          <a:xfrm>
            <a:off x="8799009" y="481934"/>
            <a:ext cx="1009791" cy="783318"/>
          </a:xfrm>
          <a:prstGeom prst="rect">
            <a:avLst/>
          </a:prstGeom>
          <a:noFill/>
          <a:ln>
            <a:noFill/>
          </a:ln>
        </p:spPr>
      </p:pic>
      <p:sp>
        <p:nvSpPr>
          <p:cNvPr id="1288" name="Google Shape;1288;p25"/>
          <p:cNvSpPr txBox="1"/>
          <p:nvPr/>
        </p:nvSpPr>
        <p:spPr>
          <a:xfrm>
            <a:off x="5856514" y="621271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For more details, please refer to the operational guide</a:t>
            </a:r>
            <a:endParaRPr sz="1800" dirty="0">
              <a:solidFill>
                <a:schemeClr val="dk1"/>
              </a:solidFill>
              <a:latin typeface="Calibri"/>
              <a:ea typeface="Calibri"/>
              <a:cs typeface="Calibri"/>
              <a:sym typeface="Calibri"/>
            </a:endParaRPr>
          </a:p>
        </p:txBody>
      </p:sp>
      <p:pic>
        <p:nvPicPr>
          <p:cNvPr id="1289" name="Google Shape;1289;p25" descr="Medical outline"/>
          <p:cNvPicPr preferRelativeResize="0"/>
          <p:nvPr/>
        </p:nvPicPr>
        <p:blipFill rotWithShape="1">
          <a:blip r:embed="rId4">
            <a:alphaModFix/>
          </a:blip>
          <a:srcRect/>
          <a:stretch/>
        </p:blipFill>
        <p:spPr>
          <a:xfrm>
            <a:off x="319314" y="3537857"/>
            <a:ext cx="914400" cy="914400"/>
          </a:xfrm>
          <a:prstGeom prst="rect">
            <a:avLst/>
          </a:prstGeom>
          <a:noFill/>
          <a:ln>
            <a:noFill/>
          </a:ln>
        </p:spPr>
      </p:pic>
      <p:pic>
        <p:nvPicPr>
          <p:cNvPr id="1290" name="Google Shape;1290;p25" descr="Woman with baby outline"/>
          <p:cNvPicPr preferRelativeResize="0"/>
          <p:nvPr/>
        </p:nvPicPr>
        <p:blipFill rotWithShape="1">
          <a:blip r:embed="rId5">
            <a:alphaModFix/>
          </a:blip>
          <a:srcRect/>
          <a:stretch/>
        </p:blipFill>
        <p:spPr>
          <a:xfrm>
            <a:off x="319314" y="1437354"/>
            <a:ext cx="914400" cy="914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26"/>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indicators – </a:t>
            </a:r>
            <a:r>
              <a:rPr lang="en-US" sz="3200"/>
              <a:t>Sexual and reproductive health</a:t>
            </a:r>
            <a:endParaRPr/>
          </a:p>
        </p:txBody>
      </p:sp>
      <p:sp>
        <p:nvSpPr>
          <p:cNvPr id="1296" name="Google Shape;1296;p26"/>
          <p:cNvSpPr txBox="1">
            <a:spLocks noGrp="1"/>
          </p:cNvSpPr>
          <p:nvPr>
            <p:ph type="body" idx="1"/>
          </p:nvPr>
        </p:nvSpPr>
        <p:spPr>
          <a:xfrm>
            <a:off x="1521335" y="1864856"/>
            <a:ext cx="9833429" cy="75127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rgbClr val="000000"/>
              </a:buClr>
              <a:buSzPts val="1700"/>
              <a:buNone/>
            </a:pPr>
            <a:r>
              <a:rPr lang="en-US" sz="2000" b="0" i="0" u="none" strike="noStrike">
                <a:solidFill>
                  <a:srgbClr val="000000"/>
                </a:solidFill>
                <a:latin typeface="Corbel"/>
                <a:ea typeface="Corbel"/>
                <a:cs typeface="Corbel"/>
                <a:sym typeface="Corbel"/>
              </a:rPr>
              <a:t>The RMNCAH/CAH working group and partners have </a:t>
            </a:r>
            <a:r>
              <a:rPr lang="en-US" sz="2000" b="1">
                <a:solidFill>
                  <a:srgbClr val="000000"/>
                </a:solidFill>
                <a:latin typeface="Corbel"/>
                <a:ea typeface="Corbel"/>
                <a:cs typeface="Corbel"/>
                <a:sym typeface="Corbel"/>
              </a:rPr>
              <a:t>developed</a:t>
            </a:r>
            <a:r>
              <a:rPr lang="en-US" sz="2000" b="1" i="0" u="none" strike="noStrike">
                <a:solidFill>
                  <a:srgbClr val="000000"/>
                </a:solidFill>
                <a:latin typeface="Corbel"/>
                <a:ea typeface="Corbel"/>
                <a:cs typeface="Corbel"/>
                <a:sym typeface="Corbel"/>
              </a:rPr>
              <a:t> and communicated a plan to address sexual and reproductive health </a:t>
            </a:r>
            <a:r>
              <a:rPr lang="en-US" sz="2000" b="0" i="0" u="none" strike="noStrike">
                <a:solidFill>
                  <a:srgbClr val="000000"/>
                </a:solidFill>
                <a:latin typeface="Corbel"/>
                <a:ea typeface="Corbel"/>
                <a:cs typeface="Corbel"/>
                <a:sym typeface="Corbel"/>
              </a:rPr>
              <a:t>issues across the lifespan </a:t>
            </a:r>
            <a:endParaRPr sz="2000"/>
          </a:p>
          <a:p>
            <a:pPr marL="0" lvl="0" indent="0" algn="l" rtl="0">
              <a:lnSpc>
                <a:spcPct val="80000"/>
              </a:lnSpc>
              <a:spcBef>
                <a:spcPts val="1000"/>
              </a:spcBef>
              <a:spcAft>
                <a:spcPts val="0"/>
              </a:spcAft>
              <a:buClr>
                <a:schemeClr val="dk1"/>
              </a:buClr>
              <a:buSzPts val="1700"/>
              <a:buNone/>
            </a:pPr>
            <a:endParaRPr sz="2000" b="1"/>
          </a:p>
        </p:txBody>
      </p:sp>
      <p:sp>
        <p:nvSpPr>
          <p:cNvPr id="1297" name="Google Shape;1297;p2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27</a:t>
            </a:fld>
            <a:endParaRPr/>
          </a:p>
        </p:txBody>
      </p:sp>
      <p:pic>
        <p:nvPicPr>
          <p:cNvPr id="1298" name="Google Shape;1298;p26"/>
          <p:cNvPicPr preferRelativeResize="0"/>
          <p:nvPr/>
        </p:nvPicPr>
        <p:blipFill rotWithShape="1">
          <a:blip r:embed="rId3">
            <a:alphaModFix/>
          </a:blip>
          <a:srcRect/>
          <a:stretch/>
        </p:blipFill>
        <p:spPr>
          <a:xfrm>
            <a:off x="8325166" y="579546"/>
            <a:ext cx="605015" cy="607281"/>
          </a:xfrm>
          <a:prstGeom prst="rect">
            <a:avLst/>
          </a:prstGeom>
          <a:noFill/>
          <a:ln>
            <a:noFill/>
          </a:ln>
        </p:spPr>
      </p:pic>
      <p:pic>
        <p:nvPicPr>
          <p:cNvPr id="1299" name="Google Shape;1299;p26" descr="Checkmark outline"/>
          <p:cNvPicPr preferRelativeResize="0"/>
          <p:nvPr/>
        </p:nvPicPr>
        <p:blipFill rotWithShape="1">
          <a:blip r:embed="rId4">
            <a:alphaModFix/>
          </a:blip>
          <a:srcRect/>
          <a:stretch/>
        </p:blipFill>
        <p:spPr>
          <a:xfrm>
            <a:off x="322531" y="3073485"/>
            <a:ext cx="914400" cy="914400"/>
          </a:xfrm>
          <a:prstGeom prst="rect">
            <a:avLst/>
          </a:prstGeom>
          <a:noFill/>
          <a:ln>
            <a:noFill/>
          </a:ln>
        </p:spPr>
      </p:pic>
      <p:sp>
        <p:nvSpPr>
          <p:cNvPr id="1300" name="Google Shape;1300;p26"/>
          <p:cNvSpPr txBox="1"/>
          <p:nvPr/>
        </p:nvSpPr>
        <p:spPr>
          <a:xfrm>
            <a:off x="1521333" y="2271926"/>
            <a:ext cx="9833400" cy="2535300"/>
          </a:xfrm>
          <a:prstGeom prst="rect">
            <a:avLst/>
          </a:prstGeom>
          <a:noFill/>
          <a:ln>
            <a:noFill/>
          </a:ln>
        </p:spPr>
        <p:txBody>
          <a:bodyPr spcFirstLastPara="1" wrap="square" lIns="0" tIns="0" rIns="0" bIns="0" anchor="t" anchorCtr="0">
            <a:noAutofit/>
          </a:bodyPr>
          <a:lstStyle/>
          <a:p>
            <a:pPr marL="114300" marR="0" lvl="0" indent="0" algn="l" rtl="0">
              <a:lnSpc>
                <a:spcPct val="100000"/>
              </a:lnSpc>
              <a:spcBef>
                <a:spcPts val="0"/>
              </a:spcBef>
              <a:spcAft>
                <a:spcPts val="0"/>
              </a:spcAft>
              <a:buClr>
                <a:schemeClr val="dk1"/>
              </a:buClr>
              <a:buSzPts val="2000"/>
              <a:buFont typeface="Arial"/>
              <a:buNone/>
            </a:pPr>
            <a:endParaRPr sz="2000" b="0" i="0">
              <a:solidFill>
                <a:srgbClr val="000000"/>
              </a:solidFill>
              <a:latin typeface="Corbel"/>
              <a:ea typeface="Corbel"/>
              <a:cs typeface="Corbel"/>
              <a:sym typeface="Corbel"/>
            </a:endParaRPr>
          </a:p>
        </p:txBody>
      </p:sp>
      <p:sp>
        <p:nvSpPr>
          <p:cNvPr id="1301" name="Google Shape;1301;p26"/>
          <p:cNvSpPr txBox="1"/>
          <p:nvPr/>
        </p:nvSpPr>
        <p:spPr>
          <a:xfrm>
            <a:off x="1444809" y="4621375"/>
            <a:ext cx="9833429" cy="523875"/>
          </a:xfrm>
          <a:prstGeom prst="rect">
            <a:avLst/>
          </a:prstGeom>
          <a:noFill/>
          <a:ln>
            <a:noFill/>
          </a:ln>
        </p:spPr>
        <p:txBody>
          <a:bodyPr spcFirstLastPara="1" wrap="square" lIns="0" tIns="0" rIns="0" bIns="0" anchor="t" anchorCtr="0">
            <a:normAutofit/>
          </a:bodyPr>
          <a:lstStyle/>
          <a:p>
            <a:pPr marL="114300" marR="0" lvl="0" indent="0" algn="l" rtl="0">
              <a:lnSpc>
                <a:spcPct val="100000"/>
              </a:lnSpc>
              <a:spcBef>
                <a:spcPts val="0"/>
              </a:spcBef>
              <a:spcAft>
                <a:spcPts val="0"/>
              </a:spcAft>
              <a:buClr>
                <a:schemeClr val="dk1"/>
              </a:buClr>
              <a:buSzPts val="2000"/>
              <a:buFont typeface="Arial"/>
              <a:buNone/>
            </a:pPr>
            <a:r>
              <a:rPr lang="en-US" sz="2000" b="0" i="0">
                <a:solidFill>
                  <a:schemeClr val="dk1"/>
                </a:solidFill>
                <a:latin typeface="Corbel"/>
                <a:ea typeface="Corbel"/>
                <a:cs typeface="Corbel"/>
                <a:sym typeface="Corbel"/>
              </a:rPr>
              <a:t>All services, including obstetric and maternity services, are </a:t>
            </a:r>
            <a:r>
              <a:rPr lang="en-US" sz="2000" b="1" i="0">
                <a:solidFill>
                  <a:schemeClr val="dk1"/>
                </a:solidFill>
                <a:latin typeface="Corbel"/>
                <a:ea typeface="Corbel"/>
                <a:cs typeface="Corbel"/>
                <a:sym typeface="Corbel"/>
              </a:rPr>
              <a:t>adolescent friendly</a:t>
            </a:r>
            <a:endParaRPr/>
          </a:p>
        </p:txBody>
      </p:sp>
      <p:pic>
        <p:nvPicPr>
          <p:cNvPr id="1302" name="Google Shape;1302;p26" descr="Checkmark outline"/>
          <p:cNvPicPr preferRelativeResize="0"/>
          <p:nvPr/>
        </p:nvPicPr>
        <p:blipFill rotWithShape="1">
          <a:blip r:embed="rId4">
            <a:alphaModFix/>
          </a:blip>
          <a:srcRect/>
          <a:stretch/>
        </p:blipFill>
        <p:spPr>
          <a:xfrm>
            <a:off x="319178" y="1796942"/>
            <a:ext cx="914400" cy="914400"/>
          </a:xfrm>
          <a:prstGeom prst="rect">
            <a:avLst/>
          </a:prstGeom>
          <a:noFill/>
          <a:ln>
            <a:noFill/>
          </a:ln>
        </p:spPr>
      </p:pic>
      <p:pic>
        <p:nvPicPr>
          <p:cNvPr id="1303" name="Google Shape;1303;p26" descr="Checkmark outline"/>
          <p:cNvPicPr preferRelativeResize="0"/>
          <p:nvPr/>
        </p:nvPicPr>
        <p:blipFill rotWithShape="1">
          <a:blip r:embed="rId4">
            <a:alphaModFix/>
          </a:blip>
          <a:srcRect/>
          <a:stretch/>
        </p:blipFill>
        <p:spPr>
          <a:xfrm>
            <a:off x="322531" y="4350029"/>
            <a:ext cx="914400" cy="914400"/>
          </a:xfrm>
          <a:prstGeom prst="rect">
            <a:avLst/>
          </a:prstGeom>
          <a:noFill/>
          <a:ln>
            <a:noFill/>
          </a:ln>
        </p:spPr>
      </p:pic>
      <p:sp>
        <p:nvSpPr>
          <p:cNvPr id="1304" name="Google Shape;1304;p26"/>
          <p:cNvSpPr txBox="1"/>
          <p:nvPr/>
        </p:nvSpPr>
        <p:spPr>
          <a:xfrm>
            <a:off x="1521334" y="3185231"/>
            <a:ext cx="983342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00"/>
                </a:solidFill>
                <a:latin typeface="Corbel"/>
                <a:ea typeface="Corbel"/>
                <a:cs typeface="Corbel"/>
                <a:sym typeface="Corbel"/>
              </a:rPr>
              <a:t>Gender-based violence programmes </a:t>
            </a:r>
            <a:r>
              <a:rPr lang="en-US" sz="2000">
                <a:solidFill>
                  <a:srgbClr val="000000"/>
                </a:solidFill>
                <a:latin typeface="Corbel"/>
                <a:ea typeface="Corbel"/>
                <a:cs typeface="Corbel"/>
                <a:sym typeface="Corbel"/>
              </a:rPr>
              <a:t>have been established, and </a:t>
            </a:r>
            <a:r>
              <a:rPr lang="en-US" sz="2000" b="1">
                <a:solidFill>
                  <a:srgbClr val="000000"/>
                </a:solidFill>
                <a:latin typeface="Corbel"/>
                <a:ea typeface="Corbel"/>
                <a:cs typeface="Corbel"/>
                <a:sym typeface="Corbel"/>
              </a:rPr>
              <a:t>referral pathways </a:t>
            </a:r>
            <a:r>
              <a:rPr lang="en-US" sz="2000">
                <a:solidFill>
                  <a:srgbClr val="000000"/>
                </a:solidFill>
                <a:latin typeface="Corbel"/>
                <a:ea typeface="Corbel"/>
                <a:cs typeface="Corbel"/>
                <a:sym typeface="Corbel"/>
              </a:rPr>
              <a:t>for children and adolescents are available and appropriate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27"/>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sz="3200"/>
              <a:t>2.10 WASH </a:t>
            </a:r>
            <a:endParaRPr/>
          </a:p>
        </p:txBody>
      </p:sp>
      <p:pic>
        <p:nvPicPr>
          <p:cNvPr id="1310" name="Google Shape;1310;p27" descr="A person giving a hand to a group of children&#10;&#10;Description automatically generated"/>
          <p:cNvPicPr preferRelativeResize="0">
            <a:picLocks noGrp="1"/>
          </p:cNvPicPr>
          <p:nvPr>
            <p:ph type="body" idx="1"/>
          </p:nvPr>
        </p:nvPicPr>
        <p:blipFill rotWithShape="1">
          <a:blip r:embed="rId3">
            <a:alphaModFix/>
          </a:blip>
          <a:srcRect/>
          <a:stretch/>
        </p:blipFill>
        <p:spPr>
          <a:xfrm>
            <a:off x="6000890" y="1305340"/>
            <a:ext cx="5826919" cy="3884613"/>
          </a:xfrm>
          <a:prstGeom prst="rect">
            <a:avLst/>
          </a:prstGeom>
          <a:noFill/>
          <a:ln>
            <a:noFill/>
          </a:ln>
        </p:spPr>
      </p:pic>
      <p:sp>
        <p:nvSpPr>
          <p:cNvPr id="1311" name="Google Shape;1311;p2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28</a:t>
            </a:fld>
            <a:endParaRPr/>
          </a:p>
        </p:txBody>
      </p:sp>
      <p:sp>
        <p:nvSpPr>
          <p:cNvPr id="1312" name="Google Shape;1312;p27"/>
          <p:cNvSpPr txBox="1"/>
          <p:nvPr/>
        </p:nvSpPr>
        <p:spPr>
          <a:xfrm>
            <a:off x="457199" y="1305340"/>
            <a:ext cx="5543691" cy="378565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Faecal-oral diseases may contribute to over </a:t>
            </a:r>
            <a:r>
              <a:rPr lang="en-US" sz="2000" b="1">
                <a:solidFill>
                  <a:schemeClr val="dk1"/>
                </a:solidFill>
                <a:latin typeface="Calibri"/>
                <a:ea typeface="Calibri"/>
                <a:cs typeface="Calibri"/>
                <a:sym typeface="Calibri"/>
              </a:rPr>
              <a:t>40% of deaths in the acute phase of an emergency</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Overcrowded WASH facilities can be a considerable </a:t>
            </a:r>
            <a:r>
              <a:rPr lang="en-US" sz="2000" b="1">
                <a:solidFill>
                  <a:schemeClr val="dk1"/>
                </a:solidFill>
                <a:latin typeface="Calibri"/>
                <a:ea typeface="Calibri"/>
                <a:cs typeface="Calibri"/>
                <a:sym typeface="Calibri"/>
              </a:rPr>
              <a:t>threat to children’s safety</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WASH implementation </a:t>
            </a:r>
            <a:r>
              <a:rPr lang="en-US" sz="2000" b="1">
                <a:solidFill>
                  <a:schemeClr val="dk1"/>
                </a:solidFill>
                <a:latin typeface="Calibri"/>
                <a:ea typeface="Calibri"/>
                <a:cs typeface="Calibri"/>
                <a:sym typeface="Calibri"/>
              </a:rPr>
              <a:t>may enable children and adolescents, especially girls, to attend school</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When designing refugee shelter and WASH facilities, </a:t>
            </a:r>
            <a:r>
              <a:rPr lang="en-US" sz="2000" b="1">
                <a:solidFill>
                  <a:schemeClr val="dk1"/>
                </a:solidFill>
                <a:latin typeface="Calibri"/>
                <a:ea typeface="Calibri"/>
                <a:cs typeface="Calibri"/>
                <a:sym typeface="Calibri"/>
              </a:rPr>
              <a:t>ensuring safe access for women and girls</a:t>
            </a:r>
            <a:r>
              <a:rPr lang="en-US" sz="2000">
                <a:solidFill>
                  <a:schemeClr val="dk1"/>
                </a:solidFill>
                <a:latin typeface="Calibri"/>
                <a:ea typeface="Calibri"/>
                <a:cs typeface="Calibri"/>
                <a:sym typeface="Calibri"/>
              </a:rPr>
              <a:t> is essential</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Consider and meet the </a:t>
            </a:r>
            <a:r>
              <a:rPr lang="en-US" sz="2000" b="1">
                <a:solidFill>
                  <a:schemeClr val="dk1"/>
                </a:solidFill>
                <a:latin typeface="Calibri"/>
                <a:ea typeface="Calibri"/>
                <a:cs typeface="Calibri"/>
                <a:sym typeface="Calibri"/>
              </a:rPr>
              <a:t>WASH needs of individuals with disabilities or chronic health conditions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28"/>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2800"/>
              <a:buFont typeface="Calibri"/>
              <a:buNone/>
            </a:pPr>
            <a:r>
              <a:rPr lang="en-US" sz="2800"/>
              <a:t>Enhancing public health in humanitarian settings through WASH initiatives</a:t>
            </a:r>
            <a:endParaRPr/>
          </a:p>
        </p:txBody>
      </p:sp>
      <p:sp>
        <p:nvSpPr>
          <p:cNvPr id="1318" name="Google Shape;1318;p2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29</a:t>
            </a:fld>
            <a:endParaRPr/>
          </a:p>
        </p:txBody>
      </p:sp>
      <p:sp>
        <p:nvSpPr>
          <p:cNvPr id="1319" name="Google Shape;1319;p28"/>
          <p:cNvSpPr txBox="1">
            <a:spLocks noGrp="1"/>
          </p:cNvSpPr>
          <p:nvPr>
            <p:ph type="body" idx="2"/>
          </p:nvPr>
        </p:nvSpPr>
        <p:spPr>
          <a:xfrm>
            <a:off x="457200" y="1690688"/>
            <a:ext cx="3657600" cy="2837770"/>
          </a:xfrm>
          <a:prstGeom prst="rect">
            <a:avLst/>
          </a:prstGeom>
          <a:solidFill>
            <a:srgbClr val="DDEFF9"/>
          </a:solidFill>
          <a:ln>
            <a:noFill/>
          </a:ln>
        </p:spPr>
        <p:txBody>
          <a:bodyPr spcFirstLastPara="1" wrap="square" lIns="182875" tIns="182875" rIns="182875" bIns="182875" anchor="t" anchorCtr="0">
            <a:normAutofit fontScale="92500" lnSpcReduction="10000"/>
          </a:bodyPr>
          <a:lstStyle/>
          <a:p>
            <a:pPr marL="0" lvl="0" indent="0" algn="l" rtl="0">
              <a:lnSpc>
                <a:spcPct val="100000"/>
              </a:lnSpc>
              <a:spcBef>
                <a:spcPts val="0"/>
              </a:spcBef>
              <a:spcAft>
                <a:spcPts val="0"/>
              </a:spcAft>
              <a:buClr>
                <a:srgbClr val="00205C"/>
              </a:buClr>
              <a:buSzPct val="100000"/>
              <a:buNone/>
            </a:pPr>
            <a:r>
              <a:rPr lang="en-US" sz="2400"/>
              <a:t>T</a:t>
            </a:r>
            <a:r>
              <a:rPr lang="en-US" sz="2400" b="0" i="0"/>
              <a:t>he main objective of WASH programmes in humanitarian settings is to </a:t>
            </a:r>
            <a:r>
              <a:rPr lang="en-US" sz="2400" b="1" i="0"/>
              <a:t>reduce the risk of faecal–oral diseases and exposure to vectors that can carry disease</a:t>
            </a:r>
            <a:r>
              <a:rPr lang="en-US" sz="2400" b="0" i="0"/>
              <a:t>. This is achieved through: </a:t>
            </a:r>
            <a:endParaRPr sz="2400"/>
          </a:p>
          <a:p>
            <a:pPr marL="0" lvl="0" indent="0" algn="l" rtl="0">
              <a:lnSpc>
                <a:spcPct val="100000"/>
              </a:lnSpc>
              <a:spcBef>
                <a:spcPts val="1000"/>
              </a:spcBef>
              <a:spcAft>
                <a:spcPts val="0"/>
              </a:spcAft>
              <a:buClr>
                <a:srgbClr val="00205C"/>
              </a:buClr>
              <a:buSzPct val="100000"/>
              <a:buNone/>
            </a:pPr>
            <a:endParaRPr/>
          </a:p>
        </p:txBody>
      </p:sp>
      <p:grpSp>
        <p:nvGrpSpPr>
          <p:cNvPr id="1320" name="Google Shape;1320;p28"/>
          <p:cNvGrpSpPr/>
          <p:nvPr/>
        </p:nvGrpSpPr>
        <p:grpSpPr>
          <a:xfrm>
            <a:off x="4299857" y="1701863"/>
            <a:ext cx="7467600" cy="4188515"/>
            <a:chOff x="0" y="11175"/>
            <a:chExt cx="7467600" cy="4188515"/>
          </a:xfrm>
        </p:grpSpPr>
        <p:sp>
          <p:nvSpPr>
            <p:cNvPr id="1321" name="Google Shape;1321;p28"/>
            <p:cNvSpPr/>
            <p:nvPr/>
          </p:nvSpPr>
          <p:spPr>
            <a:xfrm>
              <a:off x="0" y="11175"/>
              <a:ext cx="7467600" cy="993128"/>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txBox="1"/>
            <p:nvPr/>
          </p:nvSpPr>
          <p:spPr>
            <a:xfrm>
              <a:off x="48481" y="59656"/>
              <a:ext cx="7370638" cy="896166"/>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Calibri"/>
                <a:buNone/>
              </a:pPr>
              <a:r>
                <a:rPr lang="en-US" sz="2500" b="0" i="0">
                  <a:solidFill>
                    <a:schemeClr val="lt1"/>
                  </a:solidFill>
                  <a:latin typeface="Calibri"/>
                  <a:ea typeface="Calibri"/>
                  <a:cs typeface="Calibri"/>
                  <a:sym typeface="Calibri"/>
                </a:rPr>
                <a:t>Promotion of </a:t>
              </a:r>
              <a:r>
                <a:rPr lang="en-US" sz="2500" b="1" i="0">
                  <a:solidFill>
                    <a:schemeClr val="lt1"/>
                  </a:solidFill>
                  <a:latin typeface="Calibri"/>
                  <a:ea typeface="Calibri"/>
                  <a:cs typeface="Calibri"/>
                  <a:sym typeface="Calibri"/>
                </a:rPr>
                <a:t>good hygiene </a:t>
              </a:r>
              <a:r>
                <a:rPr lang="en-US" sz="2500" b="0" i="0">
                  <a:solidFill>
                    <a:schemeClr val="lt1"/>
                  </a:solidFill>
                  <a:latin typeface="Calibri"/>
                  <a:ea typeface="Calibri"/>
                  <a:cs typeface="Calibri"/>
                  <a:sym typeface="Calibri"/>
                </a:rPr>
                <a:t>practices </a:t>
              </a:r>
              <a:endParaRPr sz="2500">
                <a:solidFill>
                  <a:schemeClr val="lt1"/>
                </a:solidFill>
                <a:latin typeface="Calibri"/>
                <a:ea typeface="Calibri"/>
                <a:cs typeface="Calibri"/>
                <a:sym typeface="Calibri"/>
              </a:endParaRPr>
            </a:p>
          </p:txBody>
        </p:sp>
        <p:sp>
          <p:nvSpPr>
            <p:cNvPr id="1323" name="Google Shape;1323;p28"/>
            <p:cNvSpPr/>
            <p:nvPr/>
          </p:nvSpPr>
          <p:spPr>
            <a:xfrm>
              <a:off x="0" y="1076304"/>
              <a:ext cx="7467600" cy="993128"/>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txBox="1"/>
            <p:nvPr/>
          </p:nvSpPr>
          <p:spPr>
            <a:xfrm>
              <a:off x="48481" y="1124785"/>
              <a:ext cx="7370638" cy="896166"/>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Calibri"/>
                <a:buNone/>
              </a:pPr>
              <a:r>
                <a:rPr lang="en-US" sz="2500" b="0" i="0">
                  <a:solidFill>
                    <a:schemeClr val="lt1"/>
                  </a:solidFill>
                  <a:latin typeface="Calibri"/>
                  <a:ea typeface="Calibri"/>
                  <a:cs typeface="Calibri"/>
                  <a:sym typeface="Calibri"/>
                </a:rPr>
                <a:t>Provision of </a:t>
              </a:r>
              <a:r>
                <a:rPr lang="en-US" sz="2500" b="1" i="0">
                  <a:solidFill>
                    <a:schemeClr val="lt1"/>
                  </a:solidFill>
                  <a:latin typeface="Calibri"/>
                  <a:ea typeface="Calibri"/>
                  <a:cs typeface="Calibri"/>
                  <a:sym typeface="Calibri"/>
                </a:rPr>
                <a:t>safe drinking water </a:t>
              </a:r>
              <a:endParaRPr sz="2500" b="1">
                <a:solidFill>
                  <a:schemeClr val="lt1"/>
                </a:solidFill>
                <a:latin typeface="Calibri"/>
                <a:ea typeface="Calibri"/>
                <a:cs typeface="Calibri"/>
                <a:sym typeface="Calibri"/>
              </a:endParaRPr>
            </a:p>
          </p:txBody>
        </p:sp>
        <p:sp>
          <p:nvSpPr>
            <p:cNvPr id="1325" name="Google Shape;1325;p28"/>
            <p:cNvSpPr/>
            <p:nvPr/>
          </p:nvSpPr>
          <p:spPr>
            <a:xfrm>
              <a:off x="0" y="2141433"/>
              <a:ext cx="7467600" cy="993128"/>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txBox="1"/>
            <p:nvPr/>
          </p:nvSpPr>
          <p:spPr>
            <a:xfrm>
              <a:off x="48481" y="2189914"/>
              <a:ext cx="7370638" cy="896166"/>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Calibri"/>
                <a:buNone/>
              </a:pPr>
              <a:r>
                <a:rPr lang="en-US" sz="2500" b="0" i="0">
                  <a:solidFill>
                    <a:schemeClr val="lt1"/>
                  </a:solidFill>
                  <a:latin typeface="Calibri"/>
                  <a:ea typeface="Calibri"/>
                  <a:cs typeface="Calibri"/>
                  <a:sym typeface="Calibri"/>
                </a:rPr>
                <a:t>Reduction of </a:t>
              </a:r>
              <a:r>
                <a:rPr lang="en-US" sz="2500" b="1" i="0">
                  <a:solidFill>
                    <a:schemeClr val="lt1"/>
                  </a:solidFill>
                  <a:latin typeface="Calibri"/>
                  <a:ea typeface="Calibri"/>
                  <a:cs typeface="Calibri"/>
                  <a:sym typeface="Calibri"/>
                </a:rPr>
                <a:t>environmental health risks </a:t>
              </a:r>
              <a:endParaRPr sz="2500" b="1">
                <a:solidFill>
                  <a:schemeClr val="lt1"/>
                </a:solidFill>
                <a:latin typeface="Calibri"/>
                <a:ea typeface="Calibri"/>
                <a:cs typeface="Calibri"/>
                <a:sym typeface="Calibri"/>
              </a:endParaRPr>
            </a:p>
          </p:txBody>
        </p:sp>
        <p:sp>
          <p:nvSpPr>
            <p:cNvPr id="1327" name="Google Shape;1327;p28"/>
            <p:cNvSpPr/>
            <p:nvPr/>
          </p:nvSpPr>
          <p:spPr>
            <a:xfrm>
              <a:off x="0" y="3206562"/>
              <a:ext cx="7467600" cy="993128"/>
            </a:xfrm>
            <a:prstGeom prst="roundRect">
              <a:avLst>
                <a:gd name="adj" fmla="val 16667"/>
              </a:avLst>
            </a:prstGeom>
            <a:solidFill>
              <a:schemeClr val="accent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8"/>
            <p:cNvSpPr txBox="1"/>
            <p:nvPr/>
          </p:nvSpPr>
          <p:spPr>
            <a:xfrm>
              <a:off x="48481" y="3255043"/>
              <a:ext cx="7370638" cy="896166"/>
            </a:xfrm>
            <a:prstGeom prst="rect">
              <a:avLst/>
            </a:prstGeom>
            <a:noFill/>
            <a:ln>
              <a:noFill/>
            </a:ln>
          </p:spPr>
          <p:txBody>
            <a:bodyPr spcFirstLastPara="1" wrap="square" lIns="95250" tIns="95250" rIns="95250" bIns="95250" anchor="ctr" anchorCtr="0">
              <a:noAutofit/>
            </a:bodyPr>
            <a:lstStyle/>
            <a:p>
              <a:pPr marL="0" marR="0" lvl="0" indent="0" algn="l" rtl="0">
                <a:lnSpc>
                  <a:spcPct val="90000"/>
                </a:lnSpc>
                <a:spcBef>
                  <a:spcPts val="0"/>
                </a:spcBef>
                <a:spcAft>
                  <a:spcPts val="0"/>
                </a:spcAft>
                <a:buClr>
                  <a:schemeClr val="lt1"/>
                </a:buClr>
                <a:buSzPts val="2500"/>
                <a:buFont typeface="Calibri"/>
                <a:buNone/>
              </a:pPr>
              <a:r>
                <a:rPr lang="en-US" sz="2500" b="0" i="0">
                  <a:solidFill>
                    <a:schemeClr val="lt1"/>
                  </a:solidFill>
                  <a:latin typeface="Calibri"/>
                  <a:ea typeface="Calibri"/>
                  <a:cs typeface="Calibri"/>
                  <a:sym typeface="Calibri"/>
                </a:rPr>
                <a:t>Provision of conditions that allow people to live with </a:t>
              </a:r>
              <a:r>
                <a:rPr lang="en-US" sz="2500" b="1" i="0">
                  <a:solidFill>
                    <a:schemeClr val="lt1"/>
                  </a:solidFill>
                  <a:latin typeface="Calibri"/>
                  <a:ea typeface="Calibri"/>
                  <a:cs typeface="Calibri"/>
                  <a:sym typeface="Calibri"/>
                </a:rPr>
                <a:t>health, dignity, comfort and security</a:t>
              </a:r>
              <a:endParaRPr sz="2500" b="1">
                <a:solidFill>
                  <a:schemeClr val="lt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3"/>
          <p:cNvSpPr/>
          <p:nvPr/>
        </p:nvSpPr>
        <p:spPr>
          <a:xfrm>
            <a:off x="4645024" y="719123"/>
            <a:ext cx="5805713" cy="5805713"/>
          </a:xfrm>
          <a:prstGeom prst="diamond">
            <a:avLst/>
          </a:prstGeom>
          <a:solidFill>
            <a:srgbClr val="D8D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a:t>
            </a:fld>
            <a:endParaRPr/>
          </a:p>
        </p:txBody>
      </p:sp>
      <p:grpSp>
        <p:nvGrpSpPr>
          <p:cNvPr id="996" name="Google Shape;996;p3"/>
          <p:cNvGrpSpPr/>
          <p:nvPr/>
        </p:nvGrpSpPr>
        <p:grpSpPr>
          <a:xfrm>
            <a:off x="5196567" y="1270665"/>
            <a:ext cx="2264228" cy="2264228"/>
            <a:chOff x="1136976" y="551542"/>
            <a:chExt cx="2264228" cy="2264228"/>
          </a:xfrm>
        </p:grpSpPr>
        <p:sp>
          <p:nvSpPr>
            <p:cNvPr id="997" name="Google Shape;997;p3"/>
            <p:cNvSpPr/>
            <p:nvPr/>
          </p:nvSpPr>
          <p:spPr>
            <a:xfrm>
              <a:off x="1136976" y="551542"/>
              <a:ext cx="2264228" cy="2264228"/>
            </a:xfrm>
            <a:prstGeom prst="roundRect">
              <a:avLst>
                <a:gd name="adj" fmla="val 16667"/>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3"/>
            <p:cNvSpPr txBox="1"/>
            <p:nvPr/>
          </p:nvSpPr>
          <p:spPr>
            <a:xfrm>
              <a:off x="1247507" y="662073"/>
              <a:ext cx="2043166" cy="2043166"/>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❶  COORDINATE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6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How to take a coordinated approach to child and adolescent health in a humanitarian emergency</a:t>
              </a:r>
              <a:endParaRPr sz="1400" b="0" i="0" u="none" strike="noStrike" cap="none">
                <a:solidFill>
                  <a:srgbClr val="000000"/>
                </a:solidFill>
                <a:latin typeface="Arial"/>
                <a:ea typeface="Arial"/>
                <a:cs typeface="Arial"/>
                <a:sym typeface="Arial"/>
              </a:endParaRPr>
            </a:p>
          </p:txBody>
        </p:sp>
      </p:grpSp>
      <p:grpSp>
        <p:nvGrpSpPr>
          <p:cNvPr id="999" name="Google Shape;999;p3"/>
          <p:cNvGrpSpPr/>
          <p:nvPr/>
        </p:nvGrpSpPr>
        <p:grpSpPr>
          <a:xfrm>
            <a:off x="7634966" y="1270665"/>
            <a:ext cx="2264228" cy="2264228"/>
            <a:chOff x="3575375" y="551542"/>
            <a:chExt cx="2264228" cy="2264228"/>
          </a:xfrm>
        </p:grpSpPr>
        <p:sp>
          <p:nvSpPr>
            <p:cNvPr id="1000" name="Google Shape;1000;p3"/>
            <p:cNvSpPr/>
            <p:nvPr/>
          </p:nvSpPr>
          <p:spPr>
            <a:xfrm>
              <a:off x="3575375" y="551542"/>
              <a:ext cx="2264228" cy="2264228"/>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p3"/>
            <p:cNvSpPr txBox="1"/>
            <p:nvPr/>
          </p:nvSpPr>
          <p:spPr>
            <a:xfrm>
              <a:off x="3685906" y="662073"/>
              <a:ext cx="2043166" cy="2043166"/>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❷  ASSESS &amp; PRIORITISE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6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How to obtain data on child/adolescent health (via needs assessment) and use it to prioritize actions</a:t>
              </a:r>
              <a:endParaRPr sz="1600" b="1" i="0" u="none" strike="noStrike" cap="none">
                <a:solidFill>
                  <a:srgbClr val="FFFFFF"/>
                </a:solidFill>
                <a:latin typeface="Calibri"/>
                <a:ea typeface="Calibri"/>
                <a:cs typeface="Calibri"/>
                <a:sym typeface="Calibri"/>
              </a:endParaRPr>
            </a:p>
          </p:txBody>
        </p:sp>
      </p:grpSp>
      <p:grpSp>
        <p:nvGrpSpPr>
          <p:cNvPr id="1002" name="Google Shape;1002;p3"/>
          <p:cNvGrpSpPr/>
          <p:nvPr/>
        </p:nvGrpSpPr>
        <p:grpSpPr>
          <a:xfrm>
            <a:off x="7627646" y="3803415"/>
            <a:ext cx="2264228" cy="2264228"/>
            <a:chOff x="3568055" y="3084292"/>
            <a:chExt cx="2264228" cy="2264228"/>
          </a:xfrm>
        </p:grpSpPr>
        <p:sp>
          <p:nvSpPr>
            <p:cNvPr id="1003" name="Google Shape;1003;p3"/>
            <p:cNvSpPr/>
            <p:nvPr/>
          </p:nvSpPr>
          <p:spPr>
            <a:xfrm>
              <a:off x="3568055" y="3084292"/>
              <a:ext cx="2264228" cy="2264228"/>
            </a:xfrm>
            <a:prstGeom prst="roundRect">
              <a:avLst>
                <a:gd name="adj" fmla="val 16667"/>
              </a:avLst>
            </a:prstGeom>
            <a:solidFill>
              <a:srgbClr val="7030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p3"/>
            <p:cNvSpPr txBox="1"/>
            <p:nvPr/>
          </p:nvSpPr>
          <p:spPr>
            <a:xfrm>
              <a:off x="3678586" y="3194823"/>
              <a:ext cx="2043166" cy="2043166"/>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❹  MONITOR, EVALUATE &amp; REVIEW</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6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How to use data systems to review and improve child and adolescent health-related activities</a:t>
              </a:r>
              <a:endParaRPr sz="1600" b="1" i="0" u="none" strike="noStrike" cap="none">
                <a:solidFill>
                  <a:srgbClr val="FFFFFF"/>
                </a:solidFill>
                <a:latin typeface="Calibri"/>
                <a:ea typeface="Calibri"/>
                <a:cs typeface="Calibri"/>
                <a:sym typeface="Calibri"/>
              </a:endParaRPr>
            </a:p>
          </p:txBody>
        </p:sp>
      </p:grpSp>
      <p:grpSp>
        <p:nvGrpSpPr>
          <p:cNvPr id="1005" name="Google Shape;1005;p3"/>
          <p:cNvGrpSpPr/>
          <p:nvPr/>
        </p:nvGrpSpPr>
        <p:grpSpPr>
          <a:xfrm>
            <a:off x="5225601" y="3747896"/>
            <a:ext cx="2264228" cy="2264228"/>
            <a:chOff x="1166010" y="3028773"/>
            <a:chExt cx="2264228" cy="2264228"/>
          </a:xfrm>
        </p:grpSpPr>
        <p:sp>
          <p:nvSpPr>
            <p:cNvPr id="1006" name="Google Shape;1006;p3"/>
            <p:cNvSpPr/>
            <p:nvPr/>
          </p:nvSpPr>
          <p:spPr>
            <a:xfrm>
              <a:off x="1166010" y="3028773"/>
              <a:ext cx="2264228" cy="2264228"/>
            </a:xfrm>
            <a:prstGeom prst="roundRect">
              <a:avLst>
                <a:gd name="adj" fmla="val 16667"/>
              </a:avLst>
            </a:pr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3"/>
            <p:cNvSpPr txBox="1"/>
            <p:nvPr/>
          </p:nvSpPr>
          <p:spPr>
            <a:xfrm>
              <a:off x="1276541" y="3139304"/>
              <a:ext cx="2043166" cy="2043166"/>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❸  RESPOND</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6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How to plan and enact a coordinated set of activities addressing the identified child and adolescent health priorities</a:t>
              </a:r>
              <a:endParaRPr sz="1600" b="1" i="0" u="none" strike="noStrike" cap="none">
                <a:solidFill>
                  <a:srgbClr val="FFFFFF"/>
                </a:solidFill>
                <a:latin typeface="Calibri"/>
                <a:ea typeface="Calibri"/>
                <a:cs typeface="Calibri"/>
                <a:sym typeface="Calibri"/>
              </a:endParaRPr>
            </a:p>
          </p:txBody>
        </p:sp>
      </p:grpSp>
      <p:sp>
        <p:nvSpPr>
          <p:cNvPr id="1008" name="Google Shape;1008;p3"/>
          <p:cNvSpPr/>
          <p:nvPr/>
        </p:nvSpPr>
        <p:spPr>
          <a:xfrm>
            <a:off x="5020290" y="3645424"/>
            <a:ext cx="2632365" cy="2575284"/>
          </a:xfrm>
          <a:prstGeom prst="rect">
            <a:avLst/>
          </a:prstGeom>
          <a:noFill/>
          <a:ln w="57150" cap="flat" cmpd="sng">
            <a:solidFill>
              <a:srgbClr val="79B5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9" name="Google Shape;1009;p3"/>
          <p:cNvSpPr txBox="1"/>
          <p:nvPr/>
        </p:nvSpPr>
        <p:spPr>
          <a:xfrm>
            <a:off x="407561" y="782260"/>
            <a:ext cx="39576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0" u="none" strike="noStrike">
                <a:solidFill>
                  <a:srgbClr val="374151"/>
                </a:solidFill>
                <a:latin typeface="Calibri"/>
                <a:ea typeface="Calibri"/>
                <a:cs typeface="Calibri"/>
                <a:sym typeface="Calibri"/>
              </a:rPr>
              <a:t>The four interconnected programmatic action areas of the operational guide</a:t>
            </a: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08"/>
                                        </p:tgtEl>
                                        <p:attrNameLst>
                                          <p:attrName>style.visibility</p:attrName>
                                        </p:attrNameLst>
                                      </p:cBhvr>
                                      <p:to>
                                        <p:strVal val="visible"/>
                                      </p:to>
                                    </p:set>
                                    <p:anim calcmode="lin" valueType="num">
                                      <p:cBhvr additive="base">
                                        <p:cTn id="7" dur="500"/>
                                        <p:tgtEl>
                                          <p:spTgt spid="1008"/>
                                        </p:tgtEl>
                                        <p:attrNameLst>
                                          <p:attrName>ppt_w</p:attrName>
                                        </p:attrNameLst>
                                      </p:cBhvr>
                                      <p:tavLst>
                                        <p:tav tm="0">
                                          <p:val>
                                            <p:strVal val="0"/>
                                          </p:val>
                                        </p:tav>
                                        <p:tav tm="100000">
                                          <p:val>
                                            <p:strVal val="#ppt_w"/>
                                          </p:val>
                                        </p:tav>
                                      </p:tavLst>
                                    </p:anim>
                                    <p:anim calcmode="lin" valueType="num">
                                      <p:cBhvr additive="base">
                                        <p:cTn id="8" dur="500"/>
                                        <p:tgtEl>
                                          <p:spTgt spid="100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29"/>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a:t>
            </a:r>
            <a:r>
              <a:rPr lang="en-US" sz="3200"/>
              <a:t>WASH (1/2) </a:t>
            </a:r>
            <a:endParaRPr/>
          </a:p>
        </p:txBody>
      </p:sp>
      <p:grpSp>
        <p:nvGrpSpPr>
          <p:cNvPr id="1335" name="Google Shape;1335;p29"/>
          <p:cNvGrpSpPr/>
          <p:nvPr/>
        </p:nvGrpSpPr>
        <p:grpSpPr>
          <a:xfrm>
            <a:off x="1233714" y="1477587"/>
            <a:ext cx="10501086" cy="3927408"/>
            <a:chOff x="0" y="113244"/>
            <a:chExt cx="10501086" cy="3927408"/>
          </a:xfrm>
        </p:grpSpPr>
        <p:sp>
          <p:nvSpPr>
            <p:cNvPr id="1336" name="Google Shape;1336;p29"/>
            <p:cNvSpPr/>
            <p:nvPr/>
          </p:nvSpPr>
          <p:spPr>
            <a:xfrm>
              <a:off x="0" y="113244"/>
              <a:ext cx="10501086" cy="1895831"/>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9"/>
            <p:cNvSpPr txBox="1"/>
            <p:nvPr/>
          </p:nvSpPr>
          <p:spPr>
            <a:xfrm>
              <a:off x="92547" y="205791"/>
              <a:ext cx="10315992" cy="1710737"/>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Collaborate on holistic WASH programs</a:t>
              </a:r>
              <a:endParaRPr/>
            </a:p>
            <a:p>
              <a:pPr marL="0" marR="0" lvl="0" indent="0" algn="l" rtl="0">
                <a:lnSpc>
                  <a:spcPct val="90000"/>
                </a:lnSpc>
                <a:spcBef>
                  <a:spcPts val="84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 </a:t>
              </a:r>
              <a:r>
                <a:rPr lang="en-US" sz="2400" b="0" i="0">
                  <a:solidFill>
                    <a:schemeClr val="lt1"/>
                  </a:solidFill>
                  <a:latin typeface="Calibri"/>
                  <a:ea typeface="Calibri"/>
                  <a:cs typeface="Calibri"/>
                  <a:sym typeface="Calibri"/>
                </a:rPr>
                <a:t>RMNCAH/CAH group collaborates </a:t>
              </a:r>
              <a:r>
                <a:rPr lang="en-US" sz="2400" b="1" i="0">
                  <a:solidFill>
                    <a:schemeClr val="lt1"/>
                  </a:solidFill>
                  <a:latin typeface="Calibri"/>
                  <a:ea typeface="Calibri"/>
                  <a:cs typeface="Calibri"/>
                  <a:sym typeface="Calibri"/>
                </a:rPr>
                <a:t>on comprehensive WASH </a:t>
              </a:r>
              <a:r>
                <a:rPr lang="en-US" sz="2400" b="0" i="0">
                  <a:solidFill>
                    <a:schemeClr val="lt1"/>
                  </a:solidFill>
                  <a:latin typeface="Calibri"/>
                  <a:ea typeface="Calibri"/>
                  <a:cs typeface="Calibri"/>
                  <a:sym typeface="Calibri"/>
                </a:rPr>
                <a:t>with cluster leads</a:t>
              </a:r>
              <a:endParaRPr/>
            </a:p>
            <a:p>
              <a:pPr marL="0" marR="0" lvl="0" indent="0" algn="l" rtl="0">
                <a:lnSpc>
                  <a:spcPct val="90000"/>
                </a:lnSpc>
                <a:spcBef>
                  <a:spcPts val="840"/>
                </a:spcBef>
                <a:spcAft>
                  <a:spcPts val="0"/>
                </a:spcAft>
                <a:buClr>
                  <a:schemeClr val="lt1"/>
                </a:buClr>
                <a:buSzPts val="2400"/>
                <a:buFont typeface="Calibri"/>
                <a:buNone/>
              </a:pPr>
              <a:r>
                <a:rPr lang="en-US" sz="2400" b="0" i="0">
                  <a:solidFill>
                    <a:schemeClr val="lt1"/>
                  </a:solidFill>
                  <a:latin typeface="Calibri"/>
                  <a:ea typeface="Calibri"/>
                  <a:cs typeface="Calibri"/>
                  <a:sym typeface="Calibri"/>
                </a:rPr>
                <a:t>- Implement </a:t>
              </a:r>
              <a:r>
                <a:rPr lang="en-US" sz="2400" b="1" i="0">
                  <a:solidFill>
                    <a:schemeClr val="lt1"/>
                  </a:solidFill>
                  <a:latin typeface="Calibri"/>
                  <a:ea typeface="Calibri"/>
                  <a:cs typeface="Calibri"/>
                  <a:sym typeface="Calibri"/>
                </a:rPr>
                <a:t>WHO’s WASH facility improvement tool </a:t>
              </a:r>
              <a:r>
                <a:rPr lang="en-US" sz="2400" b="0" i="0">
                  <a:solidFill>
                    <a:schemeClr val="lt1"/>
                  </a:solidFill>
                  <a:latin typeface="Calibri"/>
                  <a:ea typeface="Calibri"/>
                  <a:cs typeface="Calibri"/>
                  <a:sym typeface="Calibri"/>
                </a:rPr>
                <a:t>for health facilities</a:t>
              </a:r>
              <a:endParaRPr sz="2400">
                <a:solidFill>
                  <a:schemeClr val="lt1"/>
                </a:solidFill>
                <a:latin typeface="Calibri"/>
                <a:ea typeface="Calibri"/>
                <a:cs typeface="Calibri"/>
                <a:sym typeface="Calibri"/>
              </a:endParaRPr>
            </a:p>
          </p:txBody>
        </p:sp>
        <p:sp>
          <p:nvSpPr>
            <p:cNvPr id="1338" name="Google Shape;1338;p29"/>
            <p:cNvSpPr/>
            <p:nvPr/>
          </p:nvSpPr>
          <p:spPr>
            <a:xfrm>
              <a:off x="0" y="2144821"/>
              <a:ext cx="10501086" cy="1895831"/>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9"/>
            <p:cNvSpPr txBox="1"/>
            <p:nvPr/>
          </p:nvSpPr>
          <p:spPr>
            <a:xfrm>
              <a:off x="92547" y="2237368"/>
              <a:ext cx="10315992" cy="1710737"/>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US" sz="2400" b="1" i="0">
                  <a:solidFill>
                    <a:schemeClr val="lt1"/>
                  </a:solidFill>
                  <a:latin typeface="Calibri"/>
                  <a:ea typeface="Calibri"/>
                  <a:cs typeface="Calibri"/>
                  <a:sym typeface="Calibri"/>
                </a:rPr>
                <a:t>Engage communities and assess risks</a:t>
              </a:r>
              <a:endParaRPr sz="2400" b="0" i="0">
                <a:solidFill>
                  <a:schemeClr val="lt1"/>
                </a:solidFill>
                <a:latin typeface="Calibri"/>
                <a:ea typeface="Calibri"/>
                <a:cs typeface="Calibri"/>
                <a:sym typeface="Calibri"/>
              </a:endParaRPr>
            </a:p>
            <a:p>
              <a:pPr marL="0" marR="0" lvl="0" indent="0" algn="l" rtl="0">
                <a:lnSpc>
                  <a:spcPct val="90000"/>
                </a:lnSpc>
                <a:spcBef>
                  <a:spcPts val="840"/>
                </a:spcBef>
                <a:spcAft>
                  <a:spcPts val="0"/>
                </a:spcAft>
                <a:buClr>
                  <a:schemeClr val="lt1"/>
                </a:buClr>
                <a:buSzPts val="2400"/>
                <a:buFont typeface="Arial"/>
                <a:buNone/>
              </a:pPr>
              <a:r>
                <a:rPr lang="en-US" sz="2400" b="0" i="0">
                  <a:solidFill>
                    <a:schemeClr val="lt1"/>
                  </a:solidFill>
                  <a:latin typeface="Calibri"/>
                  <a:ea typeface="Calibri"/>
                  <a:cs typeface="Calibri"/>
                  <a:sym typeface="Calibri"/>
                </a:rPr>
                <a:t>- Engage communities and stakeholders for </a:t>
              </a:r>
              <a:r>
                <a:rPr lang="en-US" sz="2400" b="1" i="0">
                  <a:solidFill>
                    <a:schemeClr val="lt1"/>
                  </a:solidFill>
                  <a:latin typeface="Calibri"/>
                  <a:ea typeface="Calibri"/>
                  <a:cs typeface="Calibri"/>
                  <a:sym typeface="Calibri"/>
                </a:rPr>
                <a:t>WASH risks and coping strategies</a:t>
              </a:r>
              <a:endParaRPr/>
            </a:p>
            <a:p>
              <a:pPr marL="0" marR="0" lvl="0" indent="0" algn="l" rtl="0">
                <a:lnSpc>
                  <a:spcPct val="90000"/>
                </a:lnSpc>
                <a:spcBef>
                  <a:spcPts val="840"/>
                </a:spcBef>
                <a:spcAft>
                  <a:spcPts val="0"/>
                </a:spcAft>
                <a:buClr>
                  <a:schemeClr val="lt1"/>
                </a:buClr>
                <a:buSzPts val="2400"/>
                <a:buFont typeface="Arial"/>
                <a:buNone/>
              </a:pPr>
              <a:r>
                <a:rPr lang="en-US" sz="2400" b="0" i="0">
                  <a:solidFill>
                    <a:schemeClr val="lt1"/>
                  </a:solidFill>
                  <a:latin typeface="Calibri"/>
                  <a:ea typeface="Calibri"/>
                  <a:cs typeface="Calibri"/>
                  <a:sym typeface="Calibri"/>
                </a:rPr>
                <a:t>- Identify </a:t>
              </a:r>
              <a:r>
                <a:rPr lang="en-US" sz="2400" b="1" i="0">
                  <a:solidFill>
                    <a:schemeClr val="lt1"/>
                  </a:solidFill>
                  <a:latin typeface="Calibri"/>
                  <a:ea typeface="Calibri"/>
                  <a:cs typeface="Calibri"/>
                  <a:sym typeface="Calibri"/>
                </a:rPr>
                <a:t>public health threats</a:t>
              </a:r>
              <a:r>
                <a:rPr lang="en-US" sz="2400" b="0" i="0">
                  <a:solidFill>
                    <a:schemeClr val="lt1"/>
                  </a:solidFill>
                  <a:latin typeface="Calibri"/>
                  <a:ea typeface="Calibri"/>
                  <a:cs typeface="Calibri"/>
                  <a:sym typeface="Calibri"/>
                </a:rPr>
                <a:t>, assess behaviors, and train for monitoring</a:t>
              </a:r>
              <a:endParaRPr sz="2400">
                <a:solidFill>
                  <a:schemeClr val="lt1"/>
                </a:solidFill>
                <a:latin typeface="Calibri"/>
                <a:ea typeface="Calibri"/>
                <a:cs typeface="Calibri"/>
                <a:sym typeface="Calibri"/>
              </a:endParaRPr>
            </a:p>
          </p:txBody>
        </p:sp>
      </p:grpSp>
      <p:sp>
        <p:nvSpPr>
          <p:cNvPr id="1340" name="Google Shape;1340;p2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30</a:t>
            </a:fld>
            <a:endParaRPr/>
          </a:p>
        </p:txBody>
      </p:sp>
      <p:pic>
        <p:nvPicPr>
          <p:cNvPr id="1341" name="Google Shape;1341;p29"/>
          <p:cNvPicPr preferRelativeResize="0"/>
          <p:nvPr/>
        </p:nvPicPr>
        <p:blipFill rotWithShape="1">
          <a:blip r:embed="rId3">
            <a:alphaModFix/>
          </a:blip>
          <a:srcRect t="8637"/>
          <a:stretch/>
        </p:blipFill>
        <p:spPr>
          <a:xfrm>
            <a:off x="4684209" y="481934"/>
            <a:ext cx="1009791" cy="783318"/>
          </a:xfrm>
          <a:prstGeom prst="rect">
            <a:avLst/>
          </a:prstGeom>
          <a:noFill/>
          <a:ln>
            <a:noFill/>
          </a:ln>
        </p:spPr>
      </p:pic>
      <p:sp>
        <p:nvSpPr>
          <p:cNvPr id="1342" name="Google Shape;1342;p29"/>
          <p:cNvSpPr txBox="1"/>
          <p:nvPr/>
        </p:nvSpPr>
        <p:spPr>
          <a:xfrm>
            <a:off x="5856514" y="621271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For more details, please refer to the operational guide</a:t>
            </a:r>
            <a:endParaRPr sz="1800" dirty="0">
              <a:solidFill>
                <a:schemeClr val="dk1"/>
              </a:solidFill>
              <a:latin typeface="Calibri"/>
              <a:ea typeface="Calibri"/>
              <a:cs typeface="Calibri"/>
              <a:sym typeface="Calibri"/>
            </a:endParaRPr>
          </a:p>
        </p:txBody>
      </p:sp>
      <p:pic>
        <p:nvPicPr>
          <p:cNvPr id="1343" name="Google Shape;1343;p29" descr="Users outline"/>
          <p:cNvPicPr preferRelativeResize="0"/>
          <p:nvPr/>
        </p:nvPicPr>
        <p:blipFill rotWithShape="1">
          <a:blip r:embed="rId4">
            <a:alphaModFix/>
          </a:blip>
          <a:srcRect/>
          <a:stretch/>
        </p:blipFill>
        <p:spPr>
          <a:xfrm>
            <a:off x="319314" y="3535457"/>
            <a:ext cx="914400" cy="914400"/>
          </a:xfrm>
          <a:prstGeom prst="rect">
            <a:avLst/>
          </a:prstGeom>
          <a:noFill/>
          <a:ln>
            <a:noFill/>
          </a:ln>
        </p:spPr>
      </p:pic>
      <p:pic>
        <p:nvPicPr>
          <p:cNvPr id="1344" name="Google Shape;1344;p29" descr="Remote work outline"/>
          <p:cNvPicPr preferRelativeResize="0"/>
          <p:nvPr/>
        </p:nvPicPr>
        <p:blipFill rotWithShape="1">
          <a:blip r:embed="rId5">
            <a:alphaModFix/>
          </a:blip>
          <a:srcRect/>
          <a:stretch/>
        </p:blipFill>
        <p:spPr>
          <a:xfrm>
            <a:off x="319314" y="1551857"/>
            <a:ext cx="914400" cy="914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30"/>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a:t>
            </a:r>
            <a:r>
              <a:rPr lang="en-US" sz="3200"/>
              <a:t>WASH (2/2) </a:t>
            </a:r>
            <a:endParaRPr/>
          </a:p>
        </p:txBody>
      </p:sp>
      <p:grpSp>
        <p:nvGrpSpPr>
          <p:cNvPr id="1351" name="Google Shape;1351;p30"/>
          <p:cNvGrpSpPr/>
          <p:nvPr/>
        </p:nvGrpSpPr>
        <p:grpSpPr>
          <a:xfrm>
            <a:off x="1233714" y="1410250"/>
            <a:ext cx="10501086" cy="4058817"/>
            <a:chOff x="0" y="45907"/>
            <a:chExt cx="10501086" cy="4058817"/>
          </a:xfrm>
        </p:grpSpPr>
        <p:sp>
          <p:nvSpPr>
            <p:cNvPr id="1352" name="Google Shape;1352;p30"/>
            <p:cNvSpPr/>
            <p:nvPr/>
          </p:nvSpPr>
          <p:spPr>
            <a:xfrm>
              <a:off x="0" y="45907"/>
              <a:ext cx="10501086" cy="1914735"/>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txBox="1"/>
            <p:nvPr/>
          </p:nvSpPr>
          <p:spPr>
            <a:xfrm>
              <a:off x="93470" y="139377"/>
              <a:ext cx="10314146" cy="1727795"/>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b="1">
                  <a:solidFill>
                    <a:schemeClr val="lt1"/>
                  </a:solidFill>
                  <a:latin typeface="Calibri"/>
                  <a:ea typeface="Calibri"/>
                  <a:cs typeface="Calibri"/>
                  <a:sym typeface="Calibri"/>
                </a:rPr>
                <a:t>Promote hygiene and train behaviors</a:t>
              </a:r>
              <a:endParaRPr/>
            </a:p>
            <a:p>
              <a:pPr marL="0" marR="0" lvl="0" indent="0" algn="l" rtl="0">
                <a:lnSpc>
                  <a:spcPct val="90000"/>
                </a:lnSpc>
                <a:spcBef>
                  <a:spcPts val="805"/>
                </a:spcBef>
                <a:spcAft>
                  <a:spcPts val="0"/>
                </a:spcAft>
                <a:buClr>
                  <a:schemeClr val="lt1"/>
                </a:buClr>
                <a:buSzPts val="2300"/>
                <a:buFont typeface="Calibri"/>
                <a:buNone/>
              </a:pPr>
              <a:r>
                <a:rPr lang="en-US" sz="2300">
                  <a:solidFill>
                    <a:schemeClr val="lt1"/>
                  </a:solidFill>
                  <a:latin typeface="Calibri"/>
                  <a:ea typeface="Calibri"/>
                  <a:cs typeface="Calibri"/>
                  <a:sym typeface="Calibri"/>
                </a:rPr>
                <a:t>- Promote </a:t>
              </a:r>
              <a:r>
                <a:rPr lang="en-US" sz="2300" b="1">
                  <a:solidFill>
                    <a:schemeClr val="lt1"/>
                  </a:solidFill>
                  <a:latin typeface="Calibri"/>
                  <a:ea typeface="Calibri"/>
                  <a:cs typeface="Calibri"/>
                  <a:sym typeface="Calibri"/>
                </a:rPr>
                <a:t>children’s WASH needs</a:t>
              </a:r>
              <a:r>
                <a:rPr lang="en-US" sz="2300">
                  <a:solidFill>
                    <a:schemeClr val="lt1"/>
                  </a:solidFill>
                  <a:latin typeface="Calibri"/>
                  <a:ea typeface="Calibri"/>
                  <a:cs typeface="Calibri"/>
                  <a:sym typeface="Calibri"/>
                </a:rPr>
                <a:t>, emphasizing handwashing and safe water</a:t>
              </a:r>
              <a:endParaRPr/>
            </a:p>
            <a:p>
              <a:pPr marL="0" marR="0" lvl="0" indent="0" algn="l" rtl="0">
                <a:lnSpc>
                  <a:spcPct val="90000"/>
                </a:lnSpc>
                <a:spcBef>
                  <a:spcPts val="805"/>
                </a:spcBef>
                <a:spcAft>
                  <a:spcPts val="0"/>
                </a:spcAft>
                <a:buClr>
                  <a:schemeClr val="lt1"/>
                </a:buClr>
                <a:buSzPts val="2300"/>
                <a:buFont typeface="Calibri"/>
                <a:buNone/>
              </a:pPr>
              <a:r>
                <a:rPr lang="en-US" sz="2300">
                  <a:solidFill>
                    <a:schemeClr val="lt1"/>
                  </a:solidFill>
                  <a:latin typeface="Calibri"/>
                  <a:ea typeface="Calibri"/>
                  <a:cs typeface="Calibri"/>
                  <a:sym typeface="Calibri"/>
                </a:rPr>
                <a:t>- Consult for hygiene items, develop menstrual hygiene solutions, ensure appropriate facilities</a:t>
              </a:r>
              <a:endParaRPr/>
            </a:p>
          </p:txBody>
        </p:sp>
        <p:sp>
          <p:nvSpPr>
            <p:cNvPr id="1354" name="Google Shape;1354;p30"/>
            <p:cNvSpPr/>
            <p:nvPr/>
          </p:nvSpPr>
          <p:spPr>
            <a:xfrm>
              <a:off x="0" y="2070083"/>
              <a:ext cx="10501086" cy="2034641"/>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txBox="1"/>
            <p:nvPr/>
          </p:nvSpPr>
          <p:spPr>
            <a:xfrm>
              <a:off x="99323" y="2169406"/>
              <a:ext cx="10302440" cy="1835995"/>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b="1">
                  <a:solidFill>
                    <a:schemeClr val="lt1"/>
                  </a:solidFill>
                  <a:latin typeface="Calibri"/>
                  <a:ea typeface="Calibri"/>
                  <a:cs typeface="Calibri"/>
                  <a:sym typeface="Calibri"/>
                </a:rPr>
                <a:t>Define infrastructure and manage environment</a:t>
              </a:r>
              <a:endParaRPr/>
            </a:p>
            <a:p>
              <a:pPr marL="0" marR="0" lvl="0" indent="0" algn="l" rtl="0">
                <a:lnSpc>
                  <a:spcPct val="90000"/>
                </a:lnSpc>
                <a:spcBef>
                  <a:spcPts val="805"/>
                </a:spcBef>
                <a:spcAft>
                  <a:spcPts val="0"/>
                </a:spcAft>
                <a:buClr>
                  <a:schemeClr val="lt1"/>
                </a:buClr>
                <a:buSzPts val="2300"/>
                <a:buFont typeface="Calibri"/>
                <a:buNone/>
              </a:pPr>
              <a:r>
                <a:rPr lang="en-US" sz="2300" b="0">
                  <a:solidFill>
                    <a:schemeClr val="lt1"/>
                  </a:solidFill>
                  <a:latin typeface="Calibri"/>
                  <a:ea typeface="Calibri"/>
                  <a:cs typeface="Calibri"/>
                  <a:sym typeface="Calibri"/>
                </a:rPr>
                <a:t>- </a:t>
              </a:r>
              <a:r>
                <a:rPr lang="en-US" sz="2300" b="0" i="0">
                  <a:solidFill>
                    <a:schemeClr val="lt1"/>
                  </a:solidFill>
                  <a:latin typeface="Calibri"/>
                  <a:ea typeface="Calibri"/>
                  <a:cs typeface="Calibri"/>
                  <a:sym typeface="Calibri"/>
                </a:rPr>
                <a:t>Define structures for </a:t>
              </a:r>
              <a:r>
                <a:rPr lang="en-US" sz="2300" b="1" i="0">
                  <a:solidFill>
                    <a:schemeClr val="lt1"/>
                  </a:solidFill>
                  <a:latin typeface="Calibri"/>
                  <a:ea typeface="Calibri"/>
                  <a:cs typeface="Calibri"/>
                  <a:sym typeface="Calibri"/>
                </a:rPr>
                <a:t>water management </a:t>
              </a:r>
              <a:r>
                <a:rPr lang="en-US" sz="2300" b="0" i="0">
                  <a:solidFill>
                    <a:schemeClr val="lt1"/>
                  </a:solidFill>
                  <a:latin typeface="Calibri"/>
                  <a:ea typeface="Calibri"/>
                  <a:cs typeface="Calibri"/>
                  <a:sym typeface="Calibri"/>
                </a:rPr>
                <a:t>(short- and long-term)</a:t>
              </a:r>
              <a:endParaRPr/>
            </a:p>
            <a:p>
              <a:pPr marL="0" marR="0" lvl="0" indent="0" algn="l" rtl="0">
                <a:lnSpc>
                  <a:spcPct val="90000"/>
                </a:lnSpc>
                <a:spcBef>
                  <a:spcPts val="805"/>
                </a:spcBef>
                <a:spcAft>
                  <a:spcPts val="0"/>
                </a:spcAft>
                <a:buClr>
                  <a:schemeClr val="lt1"/>
                </a:buClr>
                <a:buSzPts val="2300"/>
                <a:buFont typeface="Arial"/>
                <a:buNone/>
              </a:pPr>
              <a:r>
                <a:rPr lang="en-US" sz="2300" b="0" i="0">
                  <a:solidFill>
                    <a:schemeClr val="lt1"/>
                  </a:solidFill>
                  <a:latin typeface="Calibri"/>
                  <a:ea typeface="Calibri"/>
                  <a:cs typeface="Calibri"/>
                  <a:sym typeface="Calibri"/>
                </a:rPr>
                <a:t>- Determine </a:t>
              </a:r>
              <a:r>
                <a:rPr lang="en-US" sz="2300" b="1" i="0">
                  <a:solidFill>
                    <a:schemeClr val="lt1"/>
                  </a:solidFill>
                  <a:latin typeface="Calibri"/>
                  <a:ea typeface="Calibri"/>
                  <a:cs typeface="Calibri"/>
                  <a:sym typeface="Calibri"/>
                </a:rPr>
                <a:t>safe excreta management </a:t>
              </a:r>
              <a:r>
                <a:rPr lang="en-US" sz="2300" b="0" i="0">
                  <a:solidFill>
                    <a:schemeClr val="lt1"/>
                  </a:solidFill>
                  <a:latin typeface="Calibri"/>
                  <a:ea typeface="Calibri"/>
                  <a:cs typeface="Calibri"/>
                  <a:sym typeface="Calibri"/>
                </a:rPr>
                <a:t>(consider gender and culture)</a:t>
              </a:r>
              <a:endParaRPr/>
            </a:p>
            <a:p>
              <a:pPr marL="0" marR="0" lvl="0" indent="0" algn="l" rtl="0">
                <a:lnSpc>
                  <a:spcPct val="90000"/>
                </a:lnSpc>
                <a:spcBef>
                  <a:spcPts val="805"/>
                </a:spcBef>
                <a:spcAft>
                  <a:spcPts val="0"/>
                </a:spcAft>
                <a:buClr>
                  <a:schemeClr val="lt1"/>
                </a:buClr>
                <a:buSzPts val="2300"/>
                <a:buFont typeface="Arial"/>
                <a:buNone/>
              </a:pPr>
              <a:r>
                <a:rPr lang="en-US" sz="2300" b="0" i="0">
                  <a:solidFill>
                    <a:schemeClr val="lt1"/>
                  </a:solidFill>
                  <a:latin typeface="Calibri"/>
                  <a:ea typeface="Calibri"/>
                  <a:cs typeface="Calibri"/>
                  <a:sym typeface="Calibri"/>
                </a:rPr>
                <a:t>- Collaborate for </a:t>
              </a:r>
              <a:r>
                <a:rPr lang="en-US" sz="2300" b="1" i="0">
                  <a:solidFill>
                    <a:schemeClr val="lt1"/>
                  </a:solidFill>
                  <a:latin typeface="Calibri"/>
                  <a:ea typeface="Calibri"/>
                  <a:cs typeface="Calibri"/>
                  <a:sym typeface="Calibri"/>
                </a:rPr>
                <a:t>clean environment with waste and vector control</a:t>
              </a:r>
              <a:endParaRPr sz="2300" b="1">
                <a:solidFill>
                  <a:schemeClr val="lt1"/>
                </a:solidFill>
                <a:latin typeface="Calibri"/>
                <a:ea typeface="Calibri"/>
                <a:cs typeface="Calibri"/>
                <a:sym typeface="Calibri"/>
              </a:endParaRPr>
            </a:p>
          </p:txBody>
        </p:sp>
      </p:grpSp>
      <p:sp>
        <p:nvSpPr>
          <p:cNvPr id="1356" name="Google Shape;1356;p3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31</a:t>
            </a:fld>
            <a:endParaRPr/>
          </a:p>
        </p:txBody>
      </p:sp>
      <p:pic>
        <p:nvPicPr>
          <p:cNvPr id="1357" name="Google Shape;1357;p30"/>
          <p:cNvPicPr preferRelativeResize="0"/>
          <p:nvPr/>
        </p:nvPicPr>
        <p:blipFill rotWithShape="1">
          <a:blip r:embed="rId3">
            <a:alphaModFix/>
          </a:blip>
          <a:srcRect t="8637"/>
          <a:stretch/>
        </p:blipFill>
        <p:spPr>
          <a:xfrm>
            <a:off x="4684209" y="481934"/>
            <a:ext cx="1009791" cy="783318"/>
          </a:xfrm>
          <a:prstGeom prst="rect">
            <a:avLst/>
          </a:prstGeom>
          <a:noFill/>
          <a:ln>
            <a:noFill/>
          </a:ln>
        </p:spPr>
      </p:pic>
      <p:sp>
        <p:nvSpPr>
          <p:cNvPr id="1358" name="Google Shape;1358;p30"/>
          <p:cNvSpPr txBox="1"/>
          <p:nvPr/>
        </p:nvSpPr>
        <p:spPr>
          <a:xfrm>
            <a:off x="5856514" y="621271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For more details, please refer to the operational guide</a:t>
            </a:r>
            <a:endParaRPr sz="1800" dirty="0">
              <a:solidFill>
                <a:schemeClr val="dk1"/>
              </a:solidFill>
              <a:latin typeface="Calibri"/>
              <a:ea typeface="Calibri"/>
              <a:cs typeface="Calibri"/>
              <a:sym typeface="Calibri"/>
            </a:endParaRPr>
          </a:p>
        </p:txBody>
      </p:sp>
      <p:pic>
        <p:nvPicPr>
          <p:cNvPr id="1359" name="Google Shape;1359;p30" descr="Sink outline"/>
          <p:cNvPicPr preferRelativeResize="0"/>
          <p:nvPr/>
        </p:nvPicPr>
        <p:blipFill rotWithShape="1">
          <a:blip r:embed="rId4">
            <a:alphaModFix/>
          </a:blip>
          <a:srcRect/>
          <a:stretch/>
        </p:blipFill>
        <p:spPr>
          <a:xfrm>
            <a:off x="319314" y="3396343"/>
            <a:ext cx="914400" cy="914400"/>
          </a:xfrm>
          <a:prstGeom prst="rect">
            <a:avLst/>
          </a:prstGeom>
          <a:noFill/>
          <a:ln>
            <a:noFill/>
          </a:ln>
        </p:spPr>
      </p:pic>
      <p:pic>
        <p:nvPicPr>
          <p:cNvPr id="1360" name="Google Shape;1360;p30" descr="Sanitizer outline"/>
          <p:cNvPicPr preferRelativeResize="0"/>
          <p:nvPr/>
        </p:nvPicPr>
        <p:blipFill rotWithShape="1">
          <a:blip r:embed="rId5">
            <a:alphaModFix/>
          </a:blip>
          <a:srcRect/>
          <a:stretch/>
        </p:blipFill>
        <p:spPr>
          <a:xfrm>
            <a:off x="160886" y="1437354"/>
            <a:ext cx="914400" cy="914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31"/>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indicators – </a:t>
            </a:r>
            <a:r>
              <a:rPr lang="en-US" sz="3200"/>
              <a:t>WASH</a:t>
            </a:r>
            <a:endParaRPr/>
          </a:p>
        </p:txBody>
      </p:sp>
      <p:sp>
        <p:nvSpPr>
          <p:cNvPr id="1366" name="Google Shape;1366;p31"/>
          <p:cNvSpPr txBox="1">
            <a:spLocks noGrp="1"/>
          </p:cNvSpPr>
          <p:nvPr>
            <p:ph type="body" idx="1"/>
          </p:nvPr>
        </p:nvSpPr>
        <p:spPr>
          <a:xfrm>
            <a:off x="1521334" y="1904189"/>
            <a:ext cx="9833429" cy="773957"/>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2000"/>
              <a:buNone/>
            </a:pPr>
            <a:r>
              <a:rPr lang="en-US" sz="2000"/>
              <a:t>The RMNCAH/CAH working group and partners have contributed to the WASH sector plan, and regularly meet to support programme implementation </a:t>
            </a:r>
            <a:endParaRPr/>
          </a:p>
        </p:txBody>
      </p:sp>
      <p:sp>
        <p:nvSpPr>
          <p:cNvPr id="1367" name="Google Shape;1367;p3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32</a:t>
            </a:fld>
            <a:endParaRPr/>
          </a:p>
        </p:txBody>
      </p:sp>
      <p:pic>
        <p:nvPicPr>
          <p:cNvPr id="1368" name="Google Shape;1368;p31"/>
          <p:cNvPicPr preferRelativeResize="0"/>
          <p:nvPr/>
        </p:nvPicPr>
        <p:blipFill rotWithShape="1">
          <a:blip r:embed="rId3">
            <a:alphaModFix/>
          </a:blip>
          <a:srcRect/>
          <a:stretch/>
        </p:blipFill>
        <p:spPr>
          <a:xfrm>
            <a:off x="4207642" y="551649"/>
            <a:ext cx="605015" cy="607281"/>
          </a:xfrm>
          <a:prstGeom prst="rect">
            <a:avLst/>
          </a:prstGeom>
          <a:noFill/>
          <a:ln>
            <a:noFill/>
          </a:ln>
        </p:spPr>
      </p:pic>
      <p:pic>
        <p:nvPicPr>
          <p:cNvPr id="1369" name="Google Shape;1369;p31" descr="Checkmark outline"/>
          <p:cNvPicPr preferRelativeResize="0"/>
          <p:nvPr/>
        </p:nvPicPr>
        <p:blipFill rotWithShape="1">
          <a:blip r:embed="rId4">
            <a:alphaModFix/>
          </a:blip>
          <a:srcRect/>
          <a:stretch/>
        </p:blipFill>
        <p:spPr>
          <a:xfrm>
            <a:off x="322531" y="1741059"/>
            <a:ext cx="914400" cy="914400"/>
          </a:xfrm>
          <a:prstGeom prst="rect">
            <a:avLst/>
          </a:prstGeom>
          <a:noFill/>
          <a:ln>
            <a:noFill/>
          </a:ln>
        </p:spPr>
      </p:pic>
      <p:sp>
        <p:nvSpPr>
          <p:cNvPr id="1370" name="Google Shape;1370;p31"/>
          <p:cNvSpPr txBox="1"/>
          <p:nvPr/>
        </p:nvSpPr>
        <p:spPr>
          <a:xfrm>
            <a:off x="1521334" y="2271926"/>
            <a:ext cx="9833429" cy="1071951"/>
          </a:xfrm>
          <a:prstGeom prst="rect">
            <a:avLst/>
          </a:prstGeom>
          <a:noFill/>
          <a:ln>
            <a:noFill/>
          </a:ln>
        </p:spPr>
        <p:txBody>
          <a:bodyPr spcFirstLastPara="1" wrap="square" lIns="0" tIns="0" rIns="0" bIns="0" anchor="t" anchorCtr="0">
            <a:noAutofit/>
          </a:bodyPr>
          <a:lstStyle/>
          <a:p>
            <a:pPr marL="114300" marR="0" lvl="0" indent="0" algn="l" rtl="0">
              <a:lnSpc>
                <a:spcPct val="100000"/>
              </a:lnSpc>
              <a:spcBef>
                <a:spcPts val="0"/>
              </a:spcBef>
              <a:spcAft>
                <a:spcPts val="0"/>
              </a:spcAft>
              <a:buClr>
                <a:schemeClr val="dk1"/>
              </a:buClr>
              <a:buSzPts val="2000"/>
              <a:buFont typeface="Arial"/>
              <a:buNone/>
            </a:pPr>
            <a:endParaRPr sz="2000" b="0" i="0">
              <a:solidFill>
                <a:srgbClr val="000000"/>
              </a:solidFill>
              <a:latin typeface="Corbel"/>
              <a:ea typeface="Corbel"/>
              <a:cs typeface="Corbel"/>
              <a:sym typeface="Corbel"/>
            </a:endParaRPr>
          </a:p>
        </p:txBody>
      </p:sp>
      <p:sp>
        <p:nvSpPr>
          <p:cNvPr id="1371" name="Google Shape;1371;p31"/>
          <p:cNvSpPr txBox="1"/>
          <p:nvPr/>
        </p:nvSpPr>
        <p:spPr>
          <a:xfrm>
            <a:off x="1412475" y="4445074"/>
            <a:ext cx="9833400" cy="607200"/>
          </a:xfrm>
          <a:prstGeom prst="rect">
            <a:avLst/>
          </a:prstGeom>
          <a:noFill/>
          <a:ln>
            <a:noFill/>
          </a:ln>
        </p:spPr>
        <p:txBody>
          <a:bodyPr spcFirstLastPara="1" wrap="square" lIns="0" tIns="0" rIns="0" bIns="0" anchor="t" anchorCtr="0">
            <a:noAutofit/>
          </a:bodyPr>
          <a:lstStyle/>
          <a:p>
            <a:pPr marL="114300" marR="0" lvl="0" indent="0" algn="l" rtl="0">
              <a:lnSpc>
                <a:spcPct val="100000"/>
              </a:lnSpc>
              <a:spcBef>
                <a:spcPts val="0"/>
              </a:spcBef>
              <a:spcAft>
                <a:spcPts val="0"/>
              </a:spcAft>
              <a:buClr>
                <a:schemeClr val="dk1"/>
              </a:buClr>
              <a:buSzPts val="2800"/>
              <a:buFont typeface="Arial"/>
              <a:buNone/>
            </a:pPr>
            <a:r>
              <a:rPr lang="en-US" sz="2000" i="0">
                <a:solidFill>
                  <a:schemeClr val="dk1"/>
                </a:solidFill>
                <a:latin typeface="Calibri"/>
                <a:ea typeface="Calibri"/>
                <a:cs typeface="Calibri"/>
                <a:sym typeface="Calibri"/>
              </a:rPr>
              <a:t>Achieve 100% satisfaction with the consultation on </a:t>
            </a:r>
            <a:r>
              <a:rPr lang="en-US" sz="2000" i="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menstrual hygiene management </a:t>
            </a:r>
            <a:r>
              <a:rPr lang="en-US" sz="2000">
                <a:solidFill>
                  <a:schemeClr val="dk1"/>
                </a:solidFill>
                <a:latin typeface="Calibri"/>
                <a:ea typeface="Calibri"/>
                <a:cs typeface="Calibri"/>
                <a:sym typeface="Calibri"/>
              </a:rPr>
              <a:t>systems, including toilets and disposal systems</a:t>
            </a:r>
            <a:endParaRPr sz="2000" b="1" i="0">
              <a:solidFill>
                <a:schemeClr val="dk1"/>
              </a:solidFill>
              <a:latin typeface="Calibri"/>
              <a:ea typeface="Calibri"/>
              <a:cs typeface="Calibri"/>
              <a:sym typeface="Calibri"/>
            </a:endParaRPr>
          </a:p>
        </p:txBody>
      </p:sp>
      <p:pic>
        <p:nvPicPr>
          <p:cNvPr id="1372" name="Google Shape;1372;p31" descr="Checkmark outline"/>
          <p:cNvPicPr preferRelativeResize="0"/>
          <p:nvPr/>
        </p:nvPicPr>
        <p:blipFill rotWithShape="1">
          <a:blip r:embed="rId4">
            <a:alphaModFix/>
          </a:blip>
          <a:srcRect/>
          <a:stretch/>
        </p:blipFill>
        <p:spPr>
          <a:xfrm>
            <a:off x="322531" y="2971800"/>
            <a:ext cx="914400" cy="914400"/>
          </a:xfrm>
          <a:prstGeom prst="rect">
            <a:avLst/>
          </a:prstGeom>
          <a:noFill/>
          <a:ln>
            <a:noFill/>
          </a:ln>
        </p:spPr>
      </p:pic>
      <p:sp>
        <p:nvSpPr>
          <p:cNvPr id="1373" name="Google Shape;1373;p31"/>
          <p:cNvSpPr txBox="1"/>
          <p:nvPr/>
        </p:nvSpPr>
        <p:spPr>
          <a:xfrm>
            <a:off x="1521333" y="3102494"/>
            <a:ext cx="9833429" cy="773957"/>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chemeClr val="dk1"/>
              </a:buClr>
              <a:buSzPts val="2000"/>
              <a:buFont typeface="Arial"/>
              <a:buNone/>
            </a:pPr>
            <a:r>
              <a:rPr lang="en-US" sz="2000" b="0" i="0">
                <a:solidFill>
                  <a:schemeClr val="dk1"/>
                </a:solidFill>
                <a:latin typeface="Calibri"/>
                <a:ea typeface="Calibri"/>
                <a:cs typeface="Calibri"/>
                <a:sym typeface="Calibri"/>
              </a:rPr>
              <a:t>Achieve 100% of affected populations have suitable hygiene items, use water and soap for handwashing </a:t>
            </a:r>
            <a:endParaRPr/>
          </a:p>
        </p:txBody>
      </p:sp>
      <p:pic>
        <p:nvPicPr>
          <p:cNvPr id="1374" name="Google Shape;1374;p31" descr="Checkmark outline"/>
          <p:cNvPicPr preferRelativeResize="0"/>
          <p:nvPr/>
        </p:nvPicPr>
        <p:blipFill rotWithShape="1">
          <a:blip r:embed="rId4">
            <a:alphaModFix/>
          </a:blip>
          <a:srcRect/>
          <a:stretch/>
        </p:blipFill>
        <p:spPr>
          <a:xfrm>
            <a:off x="322531" y="4158998"/>
            <a:ext cx="914400" cy="914400"/>
          </a:xfrm>
          <a:prstGeom prst="rect">
            <a:avLst/>
          </a:prstGeom>
          <a:noFill/>
          <a:ln>
            <a:noFill/>
          </a:ln>
        </p:spPr>
      </p:pic>
      <p:sp>
        <p:nvSpPr>
          <p:cNvPr id="1375" name="Google Shape;1375;p31"/>
          <p:cNvSpPr txBox="1"/>
          <p:nvPr/>
        </p:nvSpPr>
        <p:spPr>
          <a:xfrm>
            <a:off x="5856514" y="621271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For more details, please refer to the operational guide</a:t>
            </a:r>
            <a:endParaRPr sz="1800" dirty="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32"/>
          <p:cNvSpPr txBox="1">
            <a:spLocks noGrp="1"/>
          </p:cNvSpPr>
          <p:nvPr>
            <p:ph type="title"/>
          </p:nvPr>
        </p:nvSpPr>
        <p:spPr>
          <a:xfrm>
            <a:off x="457200" y="1846372"/>
            <a:ext cx="10577245" cy="2743200"/>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Clr>
                <a:srgbClr val="009ADE"/>
              </a:buClr>
              <a:buSzPts val="4000"/>
              <a:buFont typeface="Calibri"/>
              <a:buNone/>
            </a:pPr>
            <a:r>
              <a:rPr lang="en-US"/>
              <a:t>3. Strengthen the health care workforce</a:t>
            </a:r>
            <a:endParaRPr/>
          </a:p>
        </p:txBody>
      </p:sp>
      <p:sp>
        <p:nvSpPr>
          <p:cNvPr id="1381" name="Google Shape;1381;p3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p33"/>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Challenges faced by local health care workers in emergencies</a:t>
            </a:r>
            <a:endParaRPr/>
          </a:p>
        </p:txBody>
      </p:sp>
      <p:sp>
        <p:nvSpPr>
          <p:cNvPr id="1387" name="Google Shape;1387;p33"/>
          <p:cNvSpPr txBox="1">
            <a:spLocks noGrp="1"/>
          </p:cNvSpPr>
          <p:nvPr>
            <p:ph type="body" idx="1"/>
          </p:nvPr>
        </p:nvSpPr>
        <p:spPr>
          <a:xfrm>
            <a:off x="5529944" y="1825625"/>
            <a:ext cx="6204856" cy="3884295"/>
          </a:xfrm>
          <a:prstGeom prst="rect">
            <a:avLst/>
          </a:prstGeom>
          <a:noFill/>
          <a:ln>
            <a:noFill/>
          </a:ln>
        </p:spPr>
        <p:txBody>
          <a:bodyPr spcFirstLastPara="1" wrap="square" lIns="0" tIns="0" rIns="0" bIns="0" anchor="t" anchorCtr="0">
            <a:normAutofit/>
          </a:bodyPr>
          <a:lstStyle/>
          <a:p>
            <a:pPr marL="228600" lvl="0" indent="-228600" algn="l" rtl="0">
              <a:lnSpc>
                <a:spcPct val="100000"/>
              </a:lnSpc>
              <a:spcBef>
                <a:spcPts val="0"/>
              </a:spcBef>
              <a:spcAft>
                <a:spcPts val="0"/>
              </a:spcAft>
              <a:buClr>
                <a:schemeClr val="dk1"/>
              </a:buClr>
              <a:buSzPts val="2000"/>
              <a:buFont typeface="Arial"/>
              <a:buChar char="•"/>
            </a:pPr>
            <a:r>
              <a:rPr lang="en-US" sz="2000" b="0" i="0"/>
              <a:t>Local health care workers face a </a:t>
            </a:r>
            <a:r>
              <a:rPr lang="en-US" sz="2000" b="1" i="0"/>
              <a:t>triple burden during emergencies</a:t>
            </a:r>
            <a:r>
              <a:rPr lang="en-US" sz="2000" b="0" i="0"/>
              <a:t>:</a:t>
            </a:r>
            <a:endParaRPr/>
          </a:p>
          <a:p>
            <a:pPr marL="742950" lvl="1" indent="-285750" algn="l" rtl="0">
              <a:lnSpc>
                <a:spcPct val="100000"/>
              </a:lnSpc>
              <a:spcBef>
                <a:spcPts val="500"/>
              </a:spcBef>
              <a:spcAft>
                <a:spcPts val="0"/>
              </a:spcAft>
              <a:buClr>
                <a:schemeClr val="dk1"/>
              </a:buClr>
              <a:buSzPts val="2000"/>
              <a:buFont typeface="Arial"/>
              <a:buChar char="•"/>
            </a:pPr>
            <a:r>
              <a:rPr lang="en-US" sz="2000" b="0" i="0"/>
              <a:t>Recovering from </a:t>
            </a:r>
            <a:r>
              <a:rPr lang="en-US" sz="2000" b="1" i="0"/>
              <a:t>personal injury and loss</a:t>
            </a:r>
            <a:endParaRPr/>
          </a:p>
          <a:p>
            <a:pPr marL="742950" lvl="1" indent="-285750" algn="l" rtl="0">
              <a:lnSpc>
                <a:spcPct val="100000"/>
              </a:lnSpc>
              <a:spcBef>
                <a:spcPts val="500"/>
              </a:spcBef>
              <a:spcAft>
                <a:spcPts val="0"/>
              </a:spcAft>
              <a:buClr>
                <a:schemeClr val="dk1"/>
              </a:buClr>
              <a:buSzPts val="2000"/>
              <a:buFont typeface="Arial"/>
              <a:buChar char="•"/>
            </a:pPr>
            <a:r>
              <a:rPr lang="en-US" sz="2000" b="1" i="0"/>
              <a:t>Assisting their family and friends</a:t>
            </a:r>
            <a:endParaRPr/>
          </a:p>
          <a:p>
            <a:pPr marL="742950" lvl="1" indent="-285750" algn="l" rtl="0">
              <a:lnSpc>
                <a:spcPct val="100000"/>
              </a:lnSpc>
              <a:spcBef>
                <a:spcPts val="500"/>
              </a:spcBef>
              <a:spcAft>
                <a:spcPts val="0"/>
              </a:spcAft>
              <a:buClr>
                <a:schemeClr val="dk1"/>
              </a:buClr>
              <a:buSzPts val="2000"/>
              <a:buFont typeface="Arial"/>
              <a:buChar char="•"/>
            </a:pPr>
            <a:r>
              <a:rPr lang="en-US" sz="2000" b="1" i="0"/>
              <a:t>Providing care to the broader population</a:t>
            </a:r>
            <a:endParaRPr/>
          </a:p>
          <a:p>
            <a:pPr marL="228600" lvl="0" indent="-228600" algn="l" rtl="0">
              <a:lnSpc>
                <a:spcPct val="100000"/>
              </a:lnSpc>
              <a:spcBef>
                <a:spcPts val="1000"/>
              </a:spcBef>
              <a:spcAft>
                <a:spcPts val="0"/>
              </a:spcAft>
              <a:buClr>
                <a:schemeClr val="dk1"/>
              </a:buClr>
              <a:buSzPts val="2000"/>
              <a:buFont typeface="Arial"/>
              <a:buChar char="•"/>
            </a:pPr>
            <a:r>
              <a:rPr lang="en-US" sz="2000" b="1" i="0"/>
              <a:t>The loss of skilled health care workers </a:t>
            </a:r>
            <a:r>
              <a:rPr lang="en-US" sz="2000" b="0" i="0"/>
              <a:t>is a significant challenge in emergencies</a:t>
            </a:r>
            <a:endParaRPr/>
          </a:p>
          <a:p>
            <a:pPr marL="228600" lvl="0" indent="-228600" algn="l" rtl="0">
              <a:lnSpc>
                <a:spcPct val="100000"/>
              </a:lnSpc>
              <a:spcBef>
                <a:spcPts val="1000"/>
              </a:spcBef>
              <a:spcAft>
                <a:spcPts val="0"/>
              </a:spcAft>
              <a:buClr>
                <a:schemeClr val="dk1"/>
              </a:buClr>
              <a:buSzPts val="2000"/>
              <a:buFont typeface="Arial"/>
              <a:buChar char="•"/>
            </a:pPr>
            <a:r>
              <a:rPr lang="en-US" sz="2000" b="0" i="0"/>
              <a:t>Health needs during emergencies are often greater and different, requiring </a:t>
            </a:r>
            <a:r>
              <a:rPr lang="en-US" sz="2000" b="1" i="0"/>
              <a:t>varied skill sets and expertise</a:t>
            </a:r>
            <a:endParaRPr/>
          </a:p>
          <a:p>
            <a:pPr marL="228600" lvl="0" indent="-139700" algn="l" rtl="0">
              <a:lnSpc>
                <a:spcPct val="100000"/>
              </a:lnSpc>
              <a:spcBef>
                <a:spcPts val="1000"/>
              </a:spcBef>
              <a:spcAft>
                <a:spcPts val="0"/>
              </a:spcAft>
              <a:buClr>
                <a:schemeClr val="dk1"/>
              </a:buClr>
              <a:buSzPts val="1400"/>
              <a:buNone/>
            </a:pPr>
            <a:endParaRPr/>
          </a:p>
        </p:txBody>
      </p:sp>
      <p:sp>
        <p:nvSpPr>
          <p:cNvPr id="1388" name="Google Shape;1388;p3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34</a:t>
            </a:fld>
            <a:endParaRPr/>
          </a:p>
        </p:txBody>
      </p:sp>
      <p:pic>
        <p:nvPicPr>
          <p:cNvPr id="1389" name="Google Shape;1389;p33" descr="A group of men in vests&#10;&#10;Description automatically generated"/>
          <p:cNvPicPr preferRelativeResize="0"/>
          <p:nvPr/>
        </p:nvPicPr>
        <p:blipFill rotWithShape="1">
          <a:blip r:embed="rId3">
            <a:alphaModFix/>
          </a:blip>
          <a:srcRect/>
          <a:stretch/>
        </p:blipFill>
        <p:spPr>
          <a:xfrm>
            <a:off x="457200" y="1824945"/>
            <a:ext cx="4812165" cy="320811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34"/>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a:t>
            </a:r>
            <a:r>
              <a:rPr lang="en-US" sz="3200"/>
              <a:t>health workforce</a:t>
            </a:r>
            <a:endParaRPr/>
          </a:p>
        </p:txBody>
      </p:sp>
      <p:grpSp>
        <p:nvGrpSpPr>
          <p:cNvPr id="1396" name="Google Shape;1396;p34"/>
          <p:cNvGrpSpPr/>
          <p:nvPr/>
        </p:nvGrpSpPr>
        <p:grpSpPr>
          <a:xfrm>
            <a:off x="1233714" y="1398264"/>
            <a:ext cx="10501086" cy="4082789"/>
            <a:chOff x="0" y="33921"/>
            <a:chExt cx="10501086" cy="4082789"/>
          </a:xfrm>
        </p:grpSpPr>
        <p:sp>
          <p:nvSpPr>
            <p:cNvPr id="1397" name="Google Shape;1397;p34"/>
            <p:cNvSpPr/>
            <p:nvPr/>
          </p:nvSpPr>
          <p:spPr>
            <a:xfrm>
              <a:off x="0" y="33921"/>
              <a:ext cx="10501086" cy="842416"/>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4"/>
            <p:cNvSpPr txBox="1"/>
            <p:nvPr/>
          </p:nvSpPr>
          <p:spPr>
            <a:xfrm>
              <a:off x="41123" y="75044"/>
              <a:ext cx="10418840" cy="76017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a:solidFill>
                    <a:schemeClr val="lt1"/>
                  </a:solidFill>
                  <a:latin typeface="Calibri"/>
                  <a:ea typeface="Calibri"/>
                  <a:cs typeface="Calibri"/>
                  <a:sym typeface="Calibri"/>
                </a:rPr>
                <a:t>Evaluate and plan workforce response</a:t>
              </a:r>
              <a:endParaRPr/>
            </a:p>
            <a:p>
              <a:pPr marL="0" marR="0" lvl="0" indent="0" algn="l" rtl="0">
                <a:lnSpc>
                  <a:spcPct val="90000"/>
                </a:lnSpc>
                <a:spcBef>
                  <a:spcPts val="595"/>
                </a:spcBef>
                <a:spcAft>
                  <a:spcPts val="0"/>
                </a:spcAft>
                <a:buClr>
                  <a:schemeClr val="lt1"/>
                </a:buClr>
                <a:buSzPts val="1700"/>
                <a:buFont typeface="Calibri"/>
                <a:buNone/>
              </a:pPr>
              <a:r>
                <a:rPr lang="en-US" sz="1700">
                  <a:solidFill>
                    <a:schemeClr val="lt1"/>
                  </a:solidFill>
                  <a:latin typeface="Calibri"/>
                  <a:ea typeface="Calibri"/>
                  <a:cs typeface="Calibri"/>
                  <a:sym typeface="Calibri"/>
                </a:rPr>
                <a:t>- Collaborate with the health cluster lead to assess current health workforce capacity and needs</a:t>
              </a:r>
              <a:endParaRPr/>
            </a:p>
          </p:txBody>
        </p:sp>
        <p:sp>
          <p:nvSpPr>
            <p:cNvPr id="1399" name="Google Shape;1399;p34"/>
            <p:cNvSpPr/>
            <p:nvPr/>
          </p:nvSpPr>
          <p:spPr>
            <a:xfrm>
              <a:off x="0" y="925297"/>
              <a:ext cx="10501086" cy="81484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4"/>
            <p:cNvSpPr txBox="1"/>
            <p:nvPr/>
          </p:nvSpPr>
          <p:spPr>
            <a:xfrm>
              <a:off x="39777" y="965074"/>
              <a:ext cx="10421532" cy="73529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a:solidFill>
                    <a:schemeClr val="lt1"/>
                  </a:solidFill>
                  <a:latin typeface="Calibri"/>
                  <a:ea typeface="Calibri"/>
                  <a:cs typeface="Calibri"/>
                  <a:sym typeface="Calibri"/>
                </a:rPr>
                <a:t>Optimize staffing levels</a:t>
              </a:r>
              <a:endParaRPr/>
            </a:p>
            <a:p>
              <a:pPr marL="0" marR="0" lvl="0" indent="0" algn="l" rtl="0">
                <a:lnSpc>
                  <a:spcPct val="90000"/>
                </a:lnSpc>
                <a:spcBef>
                  <a:spcPts val="595"/>
                </a:spcBef>
                <a:spcAft>
                  <a:spcPts val="0"/>
                </a:spcAft>
                <a:buClr>
                  <a:schemeClr val="lt1"/>
                </a:buClr>
                <a:buSzPts val="1700"/>
                <a:buFont typeface="Calibri"/>
                <a:buNone/>
              </a:pPr>
              <a:r>
                <a:rPr lang="en-US" sz="1700">
                  <a:solidFill>
                    <a:schemeClr val="lt1"/>
                  </a:solidFill>
                  <a:latin typeface="Calibri"/>
                  <a:ea typeface="Calibri"/>
                  <a:cs typeface="Calibri"/>
                  <a:sym typeface="Calibri"/>
                </a:rPr>
                <a:t>- </a:t>
              </a:r>
              <a:r>
                <a:rPr lang="en-US" sz="1700" b="0" i="0">
                  <a:solidFill>
                    <a:schemeClr val="lt1"/>
                  </a:solidFill>
                  <a:latin typeface="Calibri"/>
                  <a:ea typeface="Calibri"/>
                  <a:cs typeface="Calibri"/>
                  <a:sym typeface="Calibri"/>
                </a:rPr>
                <a:t>Review existing staffing levels using national standards adapted to the emergency setting</a:t>
              </a:r>
              <a:endParaRPr sz="1700">
                <a:solidFill>
                  <a:schemeClr val="lt1"/>
                </a:solidFill>
                <a:latin typeface="Calibri"/>
                <a:ea typeface="Calibri"/>
                <a:cs typeface="Calibri"/>
                <a:sym typeface="Calibri"/>
              </a:endParaRPr>
            </a:p>
          </p:txBody>
        </p:sp>
        <p:sp>
          <p:nvSpPr>
            <p:cNvPr id="1401" name="Google Shape;1401;p34"/>
            <p:cNvSpPr/>
            <p:nvPr/>
          </p:nvSpPr>
          <p:spPr>
            <a:xfrm>
              <a:off x="0" y="1789102"/>
              <a:ext cx="10501086" cy="113932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4"/>
            <p:cNvSpPr txBox="1"/>
            <p:nvPr/>
          </p:nvSpPr>
          <p:spPr>
            <a:xfrm>
              <a:off x="55617" y="1844719"/>
              <a:ext cx="10389852" cy="102809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a:solidFill>
                    <a:schemeClr val="lt1"/>
                  </a:solidFill>
                  <a:latin typeface="Calibri"/>
                  <a:ea typeface="Calibri"/>
                  <a:cs typeface="Calibri"/>
                  <a:sym typeface="Calibri"/>
                </a:rPr>
                <a:t>Coordinate recruitment and training</a:t>
              </a:r>
              <a:endParaRPr/>
            </a:p>
            <a:p>
              <a:pPr marL="0" marR="0" lvl="0" indent="0" algn="l" rtl="0">
                <a:lnSpc>
                  <a:spcPct val="90000"/>
                </a:lnSpc>
                <a:spcBef>
                  <a:spcPts val="595"/>
                </a:spcBef>
                <a:spcAft>
                  <a:spcPts val="0"/>
                </a:spcAft>
                <a:buClr>
                  <a:schemeClr val="lt1"/>
                </a:buClr>
                <a:buSzPts val="1700"/>
                <a:buFont typeface="Calibri"/>
                <a:buNone/>
              </a:pPr>
              <a:r>
                <a:rPr lang="en-US" sz="1700">
                  <a:solidFill>
                    <a:schemeClr val="lt1"/>
                  </a:solidFill>
                  <a:latin typeface="Calibri"/>
                  <a:ea typeface="Calibri"/>
                  <a:cs typeface="Calibri"/>
                  <a:sym typeface="Calibri"/>
                </a:rPr>
                <a:t>- Collaborate with government and health agencies for staff recruitment, training, and deployment</a:t>
              </a:r>
              <a:endParaRPr/>
            </a:p>
            <a:p>
              <a:pPr marL="0" marR="0" lvl="0" indent="0" algn="l" rtl="0">
                <a:lnSpc>
                  <a:spcPct val="90000"/>
                </a:lnSpc>
                <a:spcBef>
                  <a:spcPts val="595"/>
                </a:spcBef>
                <a:spcAft>
                  <a:spcPts val="0"/>
                </a:spcAft>
                <a:buClr>
                  <a:schemeClr val="lt1"/>
                </a:buClr>
                <a:buSzPts val="1700"/>
                <a:buFont typeface="Calibri"/>
                <a:buNone/>
              </a:pPr>
              <a:r>
                <a:rPr lang="en-US" sz="1700">
                  <a:solidFill>
                    <a:schemeClr val="lt1"/>
                  </a:solidFill>
                  <a:latin typeface="Calibri"/>
                  <a:ea typeface="Calibri"/>
                  <a:cs typeface="Calibri"/>
                  <a:sym typeface="Calibri"/>
                </a:rPr>
                <a:t>- Recruit a diverse staff matching skill needs, gender, and ethnic ratios, considering paid and volunteer roles</a:t>
              </a:r>
              <a:endParaRPr/>
            </a:p>
          </p:txBody>
        </p:sp>
        <p:sp>
          <p:nvSpPr>
            <p:cNvPr id="1403" name="Google Shape;1403;p34"/>
            <p:cNvSpPr/>
            <p:nvPr/>
          </p:nvSpPr>
          <p:spPr>
            <a:xfrm>
              <a:off x="0" y="2977386"/>
              <a:ext cx="10501086" cy="113932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4"/>
            <p:cNvSpPr txBox="1"/>
            <p:nvPr/>
          </p:nvSpPr>
          <p:spPr>
            <a:xfrm>
              <a:off x="55617" y="3033003"/>
              <a:ext cx="10389852" cy="102809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a:solidFill>
                    <a:schemeClr val="lt1"/>
                  </a:solidFill>
                  <a:latin typeface="Calibri"/>
                  <a:ea typeface="Calibri"/>
                  <a:cs typeface="Calibri"/>
                  <a:sym typeface="Calibri"/>
                </a:rPr>
                <a:t>Integrate local health workers and provide support</a:t>
              </a:r>
              <a:endParaRPr/>
            </a:p>
            <a:p>
              <a:pPr marL="0" marR="0" lvl="0" indent="0" algn="l" rtl="0">
                <a:lnSpc>
                  <a:spcPct val="90000"/>
                </a:lnSpc>
                <a:spcBef>
                  <a:spcPts val="595"/>
                </a:spcBef>
                <a:spcAft>
                  <a:spcPts val="0"/>
                </a:spcAft>
                <a:buClr>
                  <a:schemeClr val="lt1"/>
                </a:buClr>
                <a:buSzPts val="1700"/>
                <a:buFont typeface="Calibri"/>
                <a:buNone/>
              </a:pPr>
              <a:r>
                <a:rPr lang="en-US" sz="1700" b="0">
                  <a:solidFill>
                    <a:schemeClr val="lt1"/>
                  </a:solidFill>
                  <a:latin typeface="Calibri"/>
                  <a:ea typeface="Calibri"/>
                  <a:cs typeface="Calibri"/>
                  <a:sym typeface="Calibri"/>
                </a:rPr>
                <a:t>- Include local health workers in the emergency response</a:t>
              </a:r>
              <a:endParaRPr/>
            </a:p>
            <a:p>
              <a:pPr marL="0" marR="0" lvl="0" indent="0" algn="l" rtl="0">
                <a:lnSpc>
                  <a:spcPct val="90000"/>
                </a:lnSpc>
                <a:spcBef>
                  <a:spcPts val="595"/>
                </a:spcBef>
                <a:spcAft>
                  <a:spcPts val="0"/>
                </a:spcAft>
                <a:buClr>
                  <a:schemeClr val="lt1"/>
                </a:buClr>
                <a:buSzPts val="1700"/>
                <a:buFont typeface="Calibri"/>
                <a:buNone/>
              </a:pPr>
              <a:r>
                <a:rPr lang="en-US" sz="1700" b="0">
                  <a:solidFill>
                    <a:schemeClr val="lt1"/>
                  </a:solidFill>
                  <a:latin typeface="Calibri"/>
                  <a:ea typeface="Calibri"/>
                  <a:cs typeface="Calibri"/>
                  <a:sym typeface="Calibri"/>
                </a:rPr>
                <a:t>- Provide flexible working conditions, training for new roles, and support during crisis situations</a:t>
              </a:r>
              <a:endParaRPr/>
            </a:p>
          </p:txBody>
        </p:sp>
      </p:grpSp>
      <p:sp>
        <p:nvSpPr>
          <p:cNvPr id="1405" name="Google Shape;1405;p3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35</a:t>
            </a:fld>
            <a:endParaRPr/>
          </a:p>
        </p:txBody>
      </p:sp>
      <p:pic>
        <p:nvPicPr>
          <p:cNvPr id="1406" name="Google Shape;1406;p34"/>
          <p:cNvPicPr preferRelativeResize="0"/>
          <p:nvPr/>
        </p:nvPicPr>
        <p:blipFill rotWithShape="1">
          <a:blip r:embed="rId3">
            <a:alphaModFix/>
          </a:blip>
          <a:srcRect t="8637"/>
          <a:stretch/>
        </p:blipFill>
        <p:spPr>
          <a:xfrm>
            <a:off x="5591104" y="549791"/>
            <a:ext cx="1009791" cy="783318"/>
          </a:xfrm>
          <a:prstGeom prst="rect">
            <a:avLst/>
          </a:prstGeom>
          <a:noFill/>
          <a:ln>
            <a:noFill/>
          </a:ln>
        </p:spPr>
      </p:pic>
      <p:sp>
        <p:nvSpPr>
          <p:cNvPr id="1407" name="Google Shape;1407;p34"/>
          <p:cNvSpPr txBox="1"/>
          <p:nvPr/>
        </p:nvSpPr>
        <p:spPr>
          <a:xfrm>
            <a:off x="5856514" y="621271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For more details, please refer to the operational guide</a:t>
            </a:r>
            <a:endParaRPr sz="1800" dirty="0">
              <a:solidFill>
                <a:schemeClr val="dk1"/>
              </a:solidFill>
              <a:latin typeface="Calibri"/>
              <a:ea typeface="Calibri"/>
              <a:cs typeface="Calibri"/>
              <a:sym typeface="Calibri"/>
            </a:endParaRPr>
          </a:p>
        </p:txBody>
      </p:sp>
      <p:pic>
        <p:nvPicPr>
          <p:cNvPr id="1408" name="Google Shape;1408;p34" descr="Cheers outline"/>
          <p:cNvPicPr preferRelativeResize="0"/>
          <p:nvPr/>
        </p:nvPicPr>
        <p:blipFill rotWithShape="1">
          <a:blip r:embed="rId4">
            <a:alphaModFix/>
          </a:blip>
          <a:srcRect/>
          <a:stretch/>
        </p:blipFill>
        <p:spPr>
          <a:xfrm>
            <a:off x="457198" y="4440291"/>
            <a:ext cx="759599" cy="759599"/>
          </a:xfrm>
          <a:prstGeom prst="rect">
            <a:avLst/>
          </a:prstGeom>
          <a:noFill/>
          <a:ln>
            <a:noFill/>
          </a:ln>
        </p:spPr>
      </p:pic>
      <p:pic>
        <p:nvPicPr>
          <p:cNvPr id="1409" name="Google Shape;1409;p34" descr="Teacher outline"/>
          <p:cNvPicPr preferRelativeResize="0"/>
          <p:nvPr/>
        </p:nvPicPr>
        <p:blipFill rotWithShape="1">
          <a:blip r:embed="rId5">
            <a:alphaModFix/>
          </a:blip>
          <a:srcRect/>
          <a:stretch/>
        </p:blipFill>
        <p:spPr>
          <a:xfrm>
            <a:off x="457199" y="3133494"/>
            <a:ext cx="759599" cy="759599"/>
          </a:xfrm>
          <a:prstGeom prst="rect">
            <a:avLst/>
          </a:prstGeom>
          <a:noFill/>
          <a:ln>
            <a:noFill/>
          </a:ln>
        </p:spPr>
      </p:pic>
      <p:pic>
        <p:nvPicPr>
          <p:cNvPr id="1410" name="Google Shape;1410;p34" descr="Puzzle pieces outline"/>
          <p:cNvPicPr preferRelativeResize="0"/>
          <p:nvPr/>
        </p:nvPicPr>
        <p:blipFill rotWithShape="1">
          <a:blip r:embed="rId6">
            <a:alphaModFix/>
          </a:blip>
          <a:srcRect/>
          <a:stretch/>
        </p:blipFill>
        <p:spPr>
          <a:xfrm>
            <a:off x="457200" y="2278711"/>
            <a:ext cx="759599" cy="759599"/>
          </a:xfrm>
          <a:prstGeom prst="rect">
            <a:avLst/>
          </a:prstGeom>
          <a:noFill/>
          <a:ln>
            <a:noFill/>
          </a:ln>
        </p:spPr>
      </p:pic>
      <p:pic>
        <p:nvPicPr>
          <p:cNvPr id="1411" name="Google Shape;1411;p34" descr="Magnifying glass outline"/>
          <p:cNvPicPr preferRelativeResize="0"/>
          <p:nvPr/>
        </p:nvPicPr>
        <p:blipFill rotWithShape="1">
          <a:blip r:embed="rId7">
            <a:alphaModFix/>
          </a:blip>
          <a:srcRect/>
          <a:stretch/>
        </p:blipFill>
        <p:spPr>
          <a:xfrm>
            <a:off x="457200" y="1446897"/>
            <a:ext cx="759599" cy="7595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p35"/>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indicator – </a:t>
            </a:r>
            <a:r>
              <a:rPr lang="en-US" sz="3200"/>
              <a:t>health workforce</a:t>
            </a:r>
            <a:endParaRPr/>
          </a:p>
        </p:txBody>
      </p:sp>
      <p:sp>
        <p:nvSpPr>
          <p:cNvPr id="1417" name="Google Shape;1417;p35"/>
          <p:cNvSpPr txBox="1">
            <a:spLocks noGrp="1"/>
          </p:cNvSpPr>
          <p:nvPr>
            <p:ph type="body" idx="1"/>
          </p:nvPr>
        </p:nvSpPr>
        <p:spPr>
          <a:xfrm>
            <a:off x="1521334" y="1904189"/>
            <a:ext cx="9833429" cy="773957"/>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000000"/>
              </a:buClr>
              <a:buSzPts val="1800"/>
              <a:buNone/>
            </a:pPr>
            <a:r>
              <a:rPr lang="en-US" sz="1800" b="0" i="0" u="none" strike="noStrike">
                <a:solidFill>
                  <a:srgbClr val="000000"/>
                </a:solidFill>
                <a:latin typeface="Corbel"/>
                <a:ea typeface="Corbel"/>
                <a:cs typeface="Corbel"/>
                <a:sym typeface="Corbel"/>
              </a:rPr>
              <a:t>The RMNCAH/CAH working group and partners have supported the health cluster to </a:t>
            </a:r>
            <a:r>
              <a:rPr lang="en-US" sz="1800" b="1" i="0" u="none" strike="noStrike">
                <a:solidFill>
                  <a:srgbClr val="000000"/>
                </a:solidFill>
                <a:latin typeface="Corbel"/>
                <a:ea typeface="Corbel"/>
                <a:cs typeface="Corbel"/>
                <a:sym typeface="Corbel"/>
              </a:rPr>
              <a:t>evaluate the current health workforce capacity and needs</a:t>
            </a:r>
            <a:r>
              <a:rPr lang="en-US" sz="1800" b="0" i="0" u="none" strike="noStrike">
                <a:solidFill>
                  <a:srgbClr val="000000"/>
                </a:solidFill>
                <a:latin typeface="Corbel"/>
                <a:ea typeface="Corbel"/>
                <a:cs typeface="Corbel"/>
                <a:sym typeface="Corbel"/>
              </a:rPr>
              <a:t>, and established a plan for response </a:t>
            </a:r>
            <a:endParaRPr/>
          </a:p>
        </p:txBody>
      </p:sp>
      <p:sp>
        <p:nvSpPr>
          <p:cNvPr id="1418" name="Google Shape;1418;p3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36</a:t>
            </a:fld>
            <a:endParaRPr/>
          </a:p>
        </p:txBody>
      </p:sp>
      <p:pic>
        <p:nvPicPr>
          <p:cNvPr id="1419" name="Google Shape;1419;p35"/>
          <p:cNvPicPr preferRelativeResize="0"/>
          <p:nvPr/>
        </p:nvPicPr>
        <p:blipFill rotWithShape="1">
          <a:blip r:embed="rId3">
            <a:alphaModFix/>
          </a:blip>
          <a:srcRect/>
          <a:stretch/>
        </p:blipFill>
        <p:spPr>
          <a:xfrm>
            <a:off x="5856514" y="591089"/>
            <a:ext cx="605015" cy="607281"/>
          </a:xfrm>
          <a:prstGeom prst="rect">
            <a:avLst/>
          </a:prstGeom>
          <a:noFill/>
          <a:ln>
            <a:noFill/>
          </a:ln>
        </p:spPr>
      </p:pic>
      <p:pic>
        <p:nvPicPr>
          <p:cNvPr id="1420" name="Google Shape;1420;p35" descr="Checkmark outline"/>
          <p:cNvPicPr preferRelativeResize="0"/>
          <p:nvPr/>
        </p:nvPicPr>
        <p:blipFill rotWithShape="1">
          <a:blip r:embed="rId4">
            <a:alphaModFix/>
          </a:blip>
          <a:srcRect/>
          <a:stretch/>
        </p:blipFill>
        <p:spPr>
          <a:xfrm>
            <a:off x="322531" y="1741059"/>
            <a:ext cx="914400" cy="914400"/>
          </a:xfrm>
          <a:prstGeom prst="rect">
            <a:avLst/>
          </a:prstGeom>
          <a:noFill/>
          <a:ln>
            <a:noFill/>
          </a:ln>
        </p:spPr>
      </p:pic>
      <p:sp>
        <p:nvSpPr>
          <p:cNvPr id="1421" name="Google Shape;1421;p35"/>
          <p:cNvSpPr txBox="1"/>
          <p:nvPr/>
        </p:nvSpPr>
        <p:spPr>
          <a:xfrm>
            <a:off x="1521334" y="2271926"/>
            <a:ext cx="9833429" cy="1071951"/>
          </a:xfrm>
          <a:prstGeom prst="rect">
            <a:avLst/>
          </a:prstGeom>
          <a:noFill/>
          <a:ln>
            <a:noFill/>
          </a:ln>
        </p:spPr>
        <p:txBody>
          <a:bodyPr spcFirstLastPara="1" wrap="square" lIns="0" tIns="0" rIns="0" bIns="0" anchor="t" anchorCtr="0">
            <a:noAutofit/>
          </a:bodyPr>
          <a:lstStyle/>
          <a:p>
            <a:pPr marL="114300" marR="0" lvl="0" indent="0" algn="l" rtl="0">
              <a:lnSpc>
                <a:spcPct val="100000"/>
              </a:lnSpc>
              <a:spcBef>
                <a:spcPts val="0"/>
              </a:spcBef>
              <a:spcAft>
                <a:spcPts val="0"/>
              </a:spcAft>
              <a:buClr>
                <a:schemeClr val="dk1"/>
              </a:buClr>
              <a:buSzPts val="2000"/>
              <a:buFont typeface="Arial"/>
              <a:buNone/>
            </a:pPr>
            <a:endParaRPr sz="2000" b="0" i="0">
              <a:solidFill>
                <a:srgbClr val="000000"/>
              </a:solidFill>
              <a:latin typeface="Corbel"/>
              <a:ea typeface="Corbel"/>
              <a:cs typeface="Corbel"/>
              <a:sym typeface="Corbel"/>
            </a:endParaRPr>
          </a:p>
        </p:txBody>
      </p:sp>
      <p:pic>
        <p:nvPicPr>
          <p:cNvPr id="1422" name="Google Shape;1422;p35" descr="Checkmark outline"/>
          <p:cNvPicPr preferRelativeResize="0"/>
          <p:nvPr/>
        </p:nvPicPr>
        <p:blipFill rotWithShape="1">
          <a:blip r:embed="rId4">
            <a:alphaModFix/>
          </a:blip>
          <a:srcRect/>
          <a:stretch/>
        </p:blipFill>
        <p:spPr>
          <a:xfrm>
            <a:off x="322531" y="2971800"/>
            <a:ext cx="914400" cy="914400"/>
          </a:xfrm>
          <a:prstGeom prst="rect">
            <a:avLst/>
          </a:prstGeom>
          <a:noFill/>
          <a:ln>
            <a:noFill/>
          </a:ln>
        </p:spPr>
      </p:pic>
      <p:sp>
        <p:nvSpPr>
          <p:cNvPr id="1423" name="Google Shape;1423;p35"/>
          <p:cNvSpPr txBox="1"/>
          <p:nvPr/>
        </p:nvSpPr>
        <p:spPr>
          <a:xfrm>
            <a:off x="1521333" y="3102494"/>
            <a:ext cx="9833429" cy="1915820"/>
          </a:xfrm>
          <a:prstGeom prst="rect">
            <a:avLst/>
          </a:prstGeom>
          <a:noFill/>
          <a:ln>
            <a:noFill/>
          </a:ln>
        </p:spPr>
        <p:txBody>
          <a:bodyPr spcFirstLastPara="1" wrap="square" lIns="0" tIns="0" rIns="0" bIns="0" anchor="t" anchorCtr="0">
            <a:normAutofit fontScale="85000" lnSpcReduction="20000"/>
          </a:bodyPr>
          <a:lstStyle/>
          <a:p>
            <a:pPr marL="0" marR="0" lvl="0" indent="0" algn="l" rtl="0">
              <a:lnSpc>
                <a:spcPct val="100000"/>
              </a:lnSpc>
              <a:spcBef>
                <a:spcPts val="0"/>
              </a:spcBef>
              <a:spcAft>
                <a:spcPts val="0"/>
              </a:spcAft>
              <a:buClr>
                <a:srgbClr val="000000"/>
              </a:buClr>
              <a:buSzPct val="100000"/>
              <a:buFont typeface="Arial"/>
              <a:buNone/>
            </a:pPr>
            <a:r>
              <a:rPr lang="en-US" sz="2100" b="1" i="0" u="none" strike="noStrike">
                <a:solidFill>
                  <a:srgbClr val="000000"/>
                </a:solidFill>
                <a:latin typeface="Corbel"/>
                <a:ea typeface="Corbel"/>
                <a:cs typeface="Corbel"/>
                <a:sym typeface="Corbel"/>
              </a:rPr>
              <a:t>Availability of health workers</a:t>
            </a:r>
            <a:r>
              <a:rPr lang="en-US" sz="2100" b="0" i="0" u="none" strike="noStrike">
                <a:solidFill>
                  <a:srgbClr val="000000"/>
                </a:solidFill>
                <a:latin typeface="Corbel"/>
                <a:ea typeface="Corbel"/>
                <a:cs typeface="Corbel"/>
                <a:sym typeface="Corbel"/>
              </a:rPr>
              <a:t> </a:t>
            </a:r>
            <a:endParaRPr/>
          </a:p>
          <a:p>
            <a:pPr marL="228600" marR="0" lvl="0" indent="-228600" algn="l" rtl="0">
              <a:lnSpc>
                <a:spcPct val="100000"/>
              </a:lnSpc>
              <a:spcBef>
                <a:spcPts val="1000"/>
              </a:spcBef>
              <a:spcAft>
                <a:spcPts val="0"/>
              </a:spcAft>
              <a:buClr>
                <a:srgbClr val="000000"/>
              </a:buClr>
              <a:buSzPct val="100000"/>
              <a:buFont typeface="Arial"/>
              <a:buChar char="-"/>
            </a:pPr>
            <a:r>
              <a:rPr lang="en-US" sz="2100" b="0" i="0" u="none" strike="noStrike">
                <a:solidFill>
                  <a:srgbClr val="000000"/>
                </a:solidFill>
                <a:latin typeface="Corbel"/>
                <a:ea typeface="Corbel"/>
                <a:cs typeface="Corbel"/>
                <a:sym typeface="Corbel"/>
              </a:rPr>
              <a:t>1–2 community health workers per 1000 population </a:t>
            </a:r>
            <a:endParaRPr/>
          </a:p>
          <a:p>
            <a:pPr marL="228600" marR="0" lvl="0" indent="-228600" algn="l" rtl="0">
              <a:lnSpc>
                <a:spcPct val="100000"/>
              </a:lnSpc>
              <a:spcBef>
                <a:spcPts val="1000"/>
              </a:spcBef>
              <a:spcAft>
                <a:spcPts val="0"/>
              </a:spcAft>
              <a:buClr>
                <a:srgbClr val="000000"/>
              </a:buClr>
              <a:buSzPct val="100000"/>
              <a:buFont typeface="Arial"/>
              <a:buChar char="-"/>
            </a:pPr>
            <a:r>
              <a:rPr lang="en-US" sz="2100" b="0" i="0" u="none" strike="noStrike">
                <a:solidFill>
                  <a:srgbClr val="000000"/>
                </a:solidFill>
                <a:latin typeface="Corbel"/>
                <a:ea typeface="Corbel"/>
                <a:cs typeface="Corbel"/>
                <a:sym typeface="Corbel"/>
              </a:rPr>
              <a:t>23 qualified health workers per 10 000 population </a:t>
            </a:r>
            <a:endParaRPr/>
          </a:p>
          <a:p>
            <a:pPr marL="228600" marR="0" lvl="0" indent="-131445" algn="l" rtl="0">
              <a:lnSpc>
                <a:spcPct val="100000"/>
              </a:lnSpc>
              <a:spcBef>
                <a:spcPts val="1000"/>
              </a:spcBef>
              <a:spcAft>
                <a:spcPts val="0"/>
              </a:spcAft>
              <a:buClr>
                <a:schemeClr val="dk1"/>
              </a:buClr>
              <a:buSzPct val="100000"/>
              <a:buFont typeface="Arial"/>
              <a:buNone/>
            </a:pPr>
            <a:endParaRPr sz="1800" b="0" i="0" u="none" strike="noStrike">
              <a:solidFill>
                <a:srgbClr val="000000"/>
              </a:solidFill>
              <a:latin typeface="Corbel"/>
              <a:ea typeface="Corbel"/>
              <a:cs typeface="Corbel"/>
              <a:sym typeface="Corbel"/>
            </a:endParaRPr>
          </a:p>
          <a:p>
            <a:pPr marL="0" marR="0" lvl="0" indent="0" algn="l" rtl="0">
              <a:lnSpc>
                <a:spcPct val="100000"/>
              </a:lnSpc>
              <a:spcBef>
                <a:spcPts val="1000"/>
              </a:spcBef>
              <a:spcAft>
                <a:spcPts val="0"/>
              </a:spcAft>
              <a:buClr>
                <a:schemeClr val="dk1"/>
              </a:buClr>
              <a:buSzPct val="100000"/>
              <a:buFont typeface="Arial"/>
              <a:buNone/>
            </a:pPr>
            <a:endParaRPr sz="1800" b="0" i="0" u="none" strike="noStrike">
              <a:solidFill>
                <a:srgbClr val="000000"/>
              </a:solidFill>
              <a:latin typeface="Corbel"/>
              <a:ea typeface="Corbel"/>
              <a:cs typeface="Corbel"/>
              <a:sym typeface="Corbel"/>
            </a:endParaRPr>
          </a:p>
          <a:p>
            <a:pPr marL="0" marR="0" lvl="0" indent="0" algn="l" rtl="0">
              <a:lnSpc>
                <a:spcPct val="100000"/>
              </a:lnSpc>
              <a:spcBef>
                <a:spcPts val="1000"/>
              </a:spcBef>
              <a:spcAft>
                <a:spcPts val="0"/>
              </a:spcAft>
              <a:buClr>
                <a:srgbClr val="000000"/>
              </a:buClr>
              <a:buSzPct val="100000"/>
              <a:buFont typeface="Arial"/>
              <a:buNone/>
            </a:pPr>
            <a:r>
              <a:rPr lang="en-US" sz="1800" b="0" i="0" u="none" strike="noStrike">
                <a:solidFill>
                  <a:srgbClr val="000000"/>
                </a:solidFill>
                <a:latin typeface="Corbel"/>
                <a:ea typeface="Corbel"/>
                <a:cs typeface="Corbel"/>
                <a:sym typeface="Corbel"/>
              </a:rPr>
              <a:t> </a:t>
            </a:r>
            <a:endParaRPr/>
          </a:p>
        </p:txBody>
      </p:sp>
      <p:sp>
        <p:nvSpPr>
          <p:cNvPr id="1424" name="Google Shape;1424;p35"/>
          <p:cNvSpPr txBox="1"/>
          <p:nvPr/>
        </p:nvSpPr>
        <p:spPr>
          <a:xfrm>
            <a:off x="5856514" y="621271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For more details, please refer to the operational guide</a:t>
            </a:r>
            <a:endParaRPr sz="1800" dirty="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36"/>
          <p:cNvSpPr txBox="1">
            <a:spLocks noGrp="1"/>
          </p:cNvSpPr>
          <p:nvPr>
            <p:ph type="title"/>
          </p:nvPr>
        </p:nvSpPr>
        <p:spPr>
          <a:xfrm>
            <a:off x="457200" y="1846372"/>
            <a:ext cx="10577245" cy="2743200"/>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Clr>
                <a:srgbClr val="009ADE"/>
              </a:buClr>
              <a:buSzPts val="4000"/>
              <a:buFont typeface="Calibri"/>
              <a:buNone/>
            </a:pPr>
            <a:r>
              <a:rPr lang="en-US"/>
              <a:t>4. Obtain essential medicines and medical supplies</a:t>
            </a:r>
            <a:endParaRPr/>
          </a:p>
        </p:txBody>
      </p:sp>
      <p:sp>
        <p:nvSpPr>
          <p:cNvPr id="1430" name="Google Shape;1430;p3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37"/>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Efficient supply chain management</a:t>
            </a:r>
            <a:endParaRPr/>
          </a:p>
        </p:txBody>
      </p:sp>
      <p:sp>
        <p:nvSpPr>
          <p:cNvPr id="1436" name="Google Shape;1436;p37"/>
          <p:cNvSpPr txBox="1">
            <a:spLocks noGrp="1"/>
          </p:cNvSpPr>
          <p:nvPr>
            <p:ph type="body" idx="1"/>
          </p:nvPr>
        </p:nvSpPr>
        <p:spPr>
          <a:xfrm>
            <a:off x="457200" y="1859985"/>
            <a:ext cx="5344886" cy="3884295"/>
          </a:xfrm>
          <a:prstGeom prst="rect">
            <a:avLst/>
          </a:prstGeom>
          <a:noFill/>
          <a:ln>
            <a:noFill/>
          </a:ln>
        </p:spPr>
        <p:txBody>
          <a:bodyPr spcFirstLastPara="1" wrap="square" lIns="0" tIns="0" rIns="0" bIns="0" anchor="t" anchorCtr="0">
            <a:normAutofit fontScale="92500" lnSpcReduction="10000"/>
          </a:bodyPr>
          <a:lstStyle/>
          <a:p>
            <a:pPr marL="228600" lvl="0" indent="-228600" algn="l" rtl="0">
              <a:lnSpc>
                <a:spcPct val="100000"/>
              </a:lnSpc>
              <a:spcBef>
                <a:spcPts val="0"/>
              </a:spcBef>
              <a:spcAft>
                <a:spcPts val="0"/>
              </a:spcAft>
              <a:buClr>
                <a:schemeClr val="dk1"/>
              </a:buClr>
              <a:buSzPts val="2400"/>
              <a:buChar char="•"/>
            </a:pPr>
            <a:r>
              <a:rPr lang="en-US" sz="2400" b="1" i="0" dirty="0">
                <a:latin typeface="Arial"/>
                <a:ea typeface="Arial"/>
                <a:cs typeface="Arial"/>
                <a:sym typeface="Arial"/>
              </a:rPr>
              <a:t>Assess current supply chains </a:t>
            </a:r>
            <a:r>
              <a:rPr lang="en-US" sz="2400" b="0" i="0" dirty="0">
                <a:latin typeface="Arial"/>
                <a:ea typeface="Arial"/>
                <a:cs typeface="Arial"/>
                <a:sym typeface="Arial"/>
              </a:rPr>
              <a:t>before acquiring more to avoid overstocking and understocking</a:t>
            </a:r>
            <a:endParaRPr dirty="0"/>
          </a:p>
          <a:p>
            <a:pPr marL="228600" lvl="0" indent="-228600" algn="l" rtl="0">
              <a:lnSpc>
                <a:spcPct val="100000"/>
              </a:lnSpc>
              <a:spcBef>
                <a:spcPts val="1000"/>
              </a:spcBef>
              <a:spcAft>
                <a:spcPts val="0"/>
              </a:spcAft>
              <a:buClr>
                <a:schemeClr val="dk1"/>
              </a:buClr>
              <a:buSzPts val="2400"/>
              <a:buChar char="•"/>
            </a:pPr>
            <a:r>
              <a:rPr lang="en-US" sz="2400" b="0" i="0" dirty="0">
                <a:latin typeface="Arial"/>
                <a:ea typeface="Arial"/>
                <a:cs typeface="Arial"/>
                <a:sym typeface="Arial"/>
              </a:rPr>
              <a:t>Adjust orders based on </a:t>
            </a:r>
            <a:r>
              <a:rPr lang="en-US" sz="2400" b="1" i="0" dirty="0">
                <a:latin typeface="Arial"/>
                <a:ea typeface="Arial"/>
                <a:cs typeface="Arial"/>
                <a:sym typeface="Arial"/>
              </a:rPr>
              <a:t>potential disruptions and changing health needs</a:t>
            </a:r>
            <a:endParaRPr sz="2400" b="1" dirty="0">
              <a:latin typeface="Arial"/>
              <a:ea typeface="Arial"/>
              <a:cs typeface="Arial"/>
              <a:sym typeface="Arial"/>
            </a:endParaRPr>
          </a:p>
          <a:p>
            <a:pPr marL="228600" lvl="0" indent="-228600" algn="l" rtl="0">
              <a:lnSpc>
                <a:spcPct val="100000"/>
              </a:lnSpc>
              <a:spcBef>
                <a:spcPts val="1000"/>
              </a:spcBef>
              <a:spcAft>
                <a:spcPts val="0"/>
              </a:spcAft>
              <a:buClr>
                <a:schemeClr val="dk1"/>
              </a:buClr>
              <a:buSzPts val="2400"/>
              <a:buChar char="•"/>
            </a:pPr>
            <a:r>
              <a:rPr lang="en-US" sz="2400" b="1" i="0" dirty="0">
                <a:latin typeface="Arial"/>
                <a:ea typeface="Arial"/>
                <a:cs typeface="Arial"/>
                <a:sym typeface="Arial"/>
              </a:rPr>
              <a:t>Collaborate with the WFP-led logistics cluster </a:t>
            </a:r>
            <a:r>
              <a:rPr lang="en-US" sz="2400" b="0" i="0" dirty="0">
                <a:latin typeface="Arial"/>
                <a:ea typeface="Arial"/>
                <a:cs typeface="Arial"/>
                <a:sym typeface="Arial"/>
              </a:rPr>
              <a:t>for effective coordination and information management</a:t>
            </a:r>
            <a:endParaRPr dirty="0"/>
          </a:p>
          <a:p>
            <a:pPr marL="228600" lvl="0" indent="-228600" algn="l" rtl="0">
              <a:lnSpc>
                <a:spcPct val="100000"/>
              </a:lnSpc>
              <a:spcBef>
                <a:spcPts val="1000"/>
              </a:spcBef>
              <a:spcAft>
                <a:spcPts val="0"/>
              </a:spcAft>
              <a:buClr>
                <a:schemeClr val="dk1"/>
              </a:buClr>
              <a:buSzPts val="2400"/>
              <a:buChar char="•"/>
            </a:pPr>
            <a:r>
              <a:rPr lang="en-US" sz="2400" b="0" i="0" dirty="0">
                <a:latin typeface="Arial"/>
                <a:ea typeface="Arial"/>
                <a:cs typeface="Arial"/>
                <a:sym typeface="Arial"/>
              </a:rPr>
              <a:t>Consider </a:t>
            </a:r>
            <a:r>
              <a:rPr lang="en-US" sz="2400" b="1" i="0" dirty="0">
                <a:latin typeface="Arial"/>
                <a:ea typeface="Arial"/>
                <a:cs typeface="Arial"/>
                <a:sym typeface="Arial"/>
              </a:rPr>
              <a:t>UN emergency kits </a:t>
            </a:r>
            <a:r>
              <a:rPr lang="en-US" sz="2400" b="0" i="0" dirty="0">
                <a:latin typeface="Arial"/>
                <a:ea typeface="Arial"/>
                <a:cs typeface="Arial"/>
                <a:sym typeface="Arial"/>
              </a:rPr>
              <a:t>for acute crises with supply disruptions</a:t>
            </a:r>
            <a:endParaRPr sz="2400" dirty="0">
              <a:latin typeface="Arial"/>
              <a:ea typeface="Arial"/>
              <a:cs typeface="Arial"/>
              <a:sym typeface="Arial"/>
            </a:endParaRPr>
          </a:p>
        </p:txBody>
      </p:sp>
      <p:sp>
        <p:nvSpPr>
          <p:cNvPr id="1437" name="Google Shape;1437;p3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38</a:t>
            </a:fld>
            <a:endParaRPr/>
          </a:p>
        </p:txBody>
      </p:sp>
      <p:pic>
        <p:nvPicPr>
          <p:cNvPr id="1438" name="Google Shape;1438;p37" descr="A forklift with a stack of boxes&#10;&#10;Description automatically generated"/>
          <p:cNvPicPr preferRelativeResize="0"/>
          <p:nvPr/>
        </p:nvPicPr>
        <p:blipFill rotWithShape="1">
          <a:blip r:embed="rId3">
            <a:alphaModFix/>
          </a:blip>
          <a:srcRect/>
          <a:stretch/>
        </p:blipFill>
        <p:spPr>
          <a:xfrm>
            <a:off x="5910943" y="1770243"/>
            <a:ext cx="5992585" cy="399505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38"/>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a:t>
            </a:r>
            <a:r>
              <a:rPr lang="en-US" sz="3200"/>
              <a:t>Medicine and supplies  </a:t>
            </a:r>
            <a:endParaRPr/>
          </a:p>
        </p:txBody>
      </p:sp>
      <p:grpSp>
        <p:nvGrpSpPr>
          <p:cNvPr id="1445" name="Google Shape;1445;p38"/>
          <p:cNvGrpSpPr/>
          <p:nvPr/>
        </p:nvGrpSpPr>
        <p:grpSpPr>
          <a:xfrm>
            <a:off x="1233714" y="1362632"/>
            <a:ext cx="10501086" cy="4584100"/>
            <a:chOff x="0" y="29523"/>
            <a:chExt cx="10501086" cy="4584100"/>
          </a:xfrm>
        </p:grpSpPr>
        <p:sp>
          <p:nvSpPr>
            <p:cNvPr id="1446" name="Google Shape;1446;p38"/>
            <p:cNvSpPr/>
            <p:nvPr/>
          </p:nvSpPr>
          <p:spPr>
            <a:xfrm>
              <a:off x="0" y="29523"/>
              <a:ext cx="10501086" cy="1204769"/>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8"/>
            <p:cNvSpPr txBox="1"/>
            <p:nvPr/>
          </p:nvSpPr>
          <p:spPr>
            <a:xfrm>
              <a:off x="58812" y="88335"/>
              <a:ext cx="10383462" cy="1087145"/>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i="0">
                  <a:solidFill>
                    <a:schemeClr val="lt1"/>
                  </a:solidFill>
                  <a:latin typeface="Calibri"/>
                  <a:ea typeface="Calibri"/>
                  <a:cs typeface="Calibri"/>
                  <a:sym typeface="Calibri"/>
                </a:rPr>
                <a:t>Collaborate for prioritizing supplies</a:t>
              </a:r>
              <a:endParaRPr sz="1700" b="0" i="0">
                <a:solidFill>
                  <a:schemeClr val="lt1"/>
                </a:solidFill>
                <a:latin typeface="Calibri"/>
                <a:ea typeface="Calibri"/>
                <a:cs typeface="Calibri"/>
                <a:sym typeface="Calibri"/>
              </a:endParaRPr>
            </a:p>
            <a:p>
              <a:pPr marL="0" marR="0" lvl="0" indent="0" algn="l" rtl="0">
                <a:lnSpc>
                  <a:spcPct val="90000"/>
                </a:lnSpc>
                <a:spcBef>
                  <a:spcPts val="595"/>
                </a:spcBef>
                <a:spcAft>
                  <a:spcPts val="0"/>
                </a:spcAft>
                <a:buClr>
                  <a:schemeClr val="lt1"/>
                </a:buClr>
                <a:buSzPts val="1700"/>
                <a:buFont typeface="Arial"/>
                <a:buNone/>
              </a:pPr>
              <a:r>
                <a:rPr lang="en-US" sz="1700" b="0" i="0">
                  <a:solidFill>
                    <a:schemeClr val="lt1"/>
                  </a:solidFill>
                  <a:latin typeface="Calibri"/>
                  <a:ea typeface="Calibri"/>
                  <a:cs typeface="Calibri"/>
                  <a:sym typeface="Calibri"/>
                </a:rPr>
                <a:t>- The RMNCAH/CAH working group and partners should collaborate with health cluster and sector leads to assess and prioritize essential supplies for children and adolescents</a:t>
              </a:r>
              <a:endParaRPr sz="1700">
                <a:solidFill>
                  <a:schemeClr val="lt1"/>
                </a:solidFill>
                <a:latin typeface="Calibri"/>
                <a:ea typeface="Calibri"/>
                <a:cs typeface="Calibri"/>
                <a:sym typeface="Calibri"/>
              </a:endParaRPr>
            </a:p>
          </p:txBody>
        </p:sp>
        <p:sp>
          <p:nvSpPr>
            <p:cNvPr id="1448" name="Google Shape;1448;p38"/>
            <p:cNvSpPr/>
            <p:nvPr/>
          </p:nvSpPr>
          <p:spPr>
            <a:xfrm>
              <a:off x="0" y="1369653"/>
              <a:ext cx="10501086" cy="72309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8"/>
            <p:cNvSpPr txBox="1"/>
            <p:nvPr/>
          </p:nvSpPr>
          <p:spPr>
            <a:xfrm>
              <a:off x="35299" y="1404952"/>
              <a:ext cx="10430488" cy="652496"/>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i="0">
                  <a:solidFill>
                    <a:schemeClr val="lt1"/>
                  </a:solidFill>
                  <a:latin typeface="Calibri"/>
                  <a:ea typeface="Calibri"/>
                  <a:cs typeface="Calibri"/>
                  <a:sym typeface="Calibri"/>
                </a:rPr>
                <a:t>Evaluate existing supply chains </a:t>
              </a:r>
              <a:r>
                <a:rPr lang="en-US" sz="1700" b="0" i="0">
                  <a:solidFill>
                    <a:schemeClr val="lt1"/>
                  </a:solidFill>
                  <a:latin typeface="Calibri"/>
                  <a:ea typeface="Calibri"/>
                  <a:cs typeface="Calibri"/>
                  <a:sym typeface="Calibri"/>
                </a:rPr>
                <a:t>and order lists before rushing to obtain more</a:t>
              </a:r>
              <a:endParaRPr sz="1700" b="0">
                <a:solidFill>
                  <a:schemeClr val="lt1"/>
                </a:solidFill>
                <a:latin typeface="Calibri"/>
                <a:ea typeface="Calibri"/>
                <a:cs typeface="Calibri"/>
                <a:sym typeface="Calibri"/>
              </a:endParaRPr>
            </a:p>
          </p:txBody>
        </p:sp>
        <p:sp>
          <p:nvSpPr>
            <p:cNvPr id="1450" name="Google Shape;1450;p38"/>
            <p:cNvSpPr/>
            <p:nvPr/>
          </p:nvSpPr>
          <p:spPr>
            <a:xfrm>
              <a:off x="0" y="2228107"/>
              <a:ext cx="10501086" cy="839807"/>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8"/>
            <p:cNvSpPr txBox="1"/>
            <p:nvPr/>
          </p:nvSpPr>
          <p:spPr>
            <a:xfrm>
              <a:off x="40996" y="2269103"/>
              <a:ext cx="10419094" cy="757815"/>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i="0">
                  <a:solidFill>
                    <a:schemeClr val="lt1"/>
                  </a:solidFill>
                  <a:latin typeface="Calibri"/>
                  <a:ea typeface="Calibri"/>
                  <a:cs typeface="Calibri"/>
                  <a:sym typeface="Calibri"/>
                </a:rPr>
                <a:t>Establish and use a standardized essential medicines and medical device list </a:t>
              </a:r>
              <a:r>
                <a:rPr lang="en-US" sz="1700" b="0" i="0">
                  <a:solidFill>
                    <a:schemeClr val="lt1"/>
                  </a:solidFill>
                  <a:latin typeface="Calibri"/>
                  <a:ea typeface="Calibri"/>
                  <a:cs typeface="Calibri"/>
                  <a:sym typeface="Calibri"/>
                </a:rPr>
                <a:t>based on the essential services package and service delivery plan. Advocate for critical inclusions.</a:t>
              </a:r>
              <a:endParaRPr sz="1700">
                <a:solidFill>
                  <a:schemeClr val="lt1"/>
                </a:solidFill>
                <a:latin typeface="Calibri"/>
                <a:ea typeface="Calibri"/>
                <a:cs typeface="Calibri"/>
                <a:sym typeface="Calibri"/>
              </a:endParaRPr>
            </a:p>
          </p:txBody>
        </p:sp>
        <p:sp>
          <p:nvSpPr>
            <p:cNvPr id="1452" name="Google Shape;1452;p38"/>
            <p:cNvSpPr/>
            <p:nvPr/>
          </p:nvSpPr>
          <p:spPr>
            <a:xfrm>
              <a:off x="0" y="3203274"/>
              <a:ext cx="10501086" cy="63147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8"/>
            <p:cNvSpPr txBox="1"/>
            <p:nvPr/>
          </p:nvSpPr>
          <p:spPr>
            <a:xfrm>
              <a:off x="30826" y="3234100"/>
              <a:ext cx="10439434" cy="569822"/>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0" i="0">
                  <a:solidFill>
                    <a:schemeClr val="lt1"/>
                  </a:solidFill>
                  <a:latin typeface="Calibri"/>
                  <a:ea typeface="Calibri"/>
                  <a:cs typeface="Calibri"/>
                  <a:sym typeface="Calibri"/>
                </a:rPr>
                <a:t>Ensure the availability of </a:t>
              </a:r>
              <a:r>
                <a:rPr lang="en-US" sz="1700" b="1" i="0">
                  <a:solidFill>
                    <a:schemeClr val="lt1"/>
                  </a:solidFill>
                  <a:latin typeface="Calibri"/>
                  <a:ea typeface="Calibri"/>
                  <a:cs typeface="Calibri"/>
                  <a:sym typeface="Calibri"/>
                </a:rPr>
                <a:t>safe, essential medical devices </a:t>
              </a:r>
              <a:r>
                <a:rPr lang="en-US" sz="1700" b="0" i="0">
                  <a:solidFill>
                    <a:schemeClr val="lt1"/>
                  </a:solidFill>
                  <a:latin typeface="Calibri"/>
                  <a:ea typeface="Calibri"/>
                  <a:cs typeface="Calibri"/>
                  <a:sym typeface="Calibri"/>
                </a:rPr>
                <a:t>through an effective management system</a:t>
              </a:r>
              <a:endParaRPr sz="1700">
                <a:solidFill>
                  <a:schemeClr val="lt1"/>
                </a:solidFill>
                <a:latin typeface="Calibri"/>
                <a:ea typeface="Calibri"/>
                <a:cs typeface="Calibri"/>
                <a:sym typeface="Calibri"/>
              </a:endParaRPr>
            </a:p>
          </p:txBody>
        </p:sp>
        <p:sp>
          <p:nvSpPr>
            <p:cNvPr id="1454" name="Google Shape;1454;p38"/>
            <p:cNvSpPr/>
            <p:nvPr/>
          </p:nvSpPr>
          <p:spPr>
            <a:xfrm>
              <a:off x="0" y="3970109"/>
              <a:ext cx="10501086" cy="64351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8"/>
            <p:cNvSpPr txBox="1"/>
            <p:nvPr/>
          </p:nvSpPr>
          <p:spPr>
            <a:xfrm>
              <a:off x="31414" y="4001523"/>
              <a:ext cx="10438258" cy="580686"/>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0" i="0">
                  <a:solidFill>
                    <a:schemeClr val="lt1"/>
                  </a:solidFill>
                  <a:latin typeface="Calibri"/>
                  <a:ea typeface="Calibri"/>
                  <a:cs typeface="Calibri"/>
                  <a:sym typeface="Calibri"/>
                </a:rPr>
                <a:t>Accept </a:t>
              </a:r>
              <a:r>
                <a:rPr lang="en-US" sz="1700" b="1" i="0">
                  <a:solidFill>
                    <a:schemeClr val="lt1"/>
                  </a:solidFill>
                  <a:latin typeface="Calibri"/>
                  <a:ea typeface="Calibri"/>
                  <a:cs typeface="Calibri"/>
                  <a:sym typeface="Calibri"/>
                </a:rPr>
                <a:t>donations of medicine and medical equipment </a:t>
              </a:r>
              <a:r>
                <a:rPr lang="en-US" sz="1700" b="0" i="0">
                  <a:solidFill>
                    <a:schemeClr val="lt1"/>
                  </a:solidFill>
                  <a:latin typeface="Calibri"/>
                  <a:ea typeface="Calibri"/>
                  <a:cs typeface="Calibri"/>
                  <a:sym typeface="Calibri"/>
                </a:rPr>
                <a:t>only if they adhere to internationally recognized guidelines</a:t>
              </a:r>
              <a:endParaRPr sz="1700">
                <a:solidFill>
                  <a:schemeClr val="lt1"/>
                </a:solidFill>
                <a:latin typeface="Calibri"/>
                <a:ea typeface="Calibri"/>
                <a:cs typeface="Calibri"/>
                <a:sym typeface="Calibri"/>
              </a:endParaRPr>
            </a:p>
          </p:txBody>
        </p:sp>
      </p:grpSp>
      <p:sp>
        <p:nvSpPr>
          <p:cNvPr id="1456" name="Google Shape;1456;p3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39</a:t>
            </a:fld>
            <a:endParaRPr/>
          </a:p>
        </p:txBody>
      </p:sp>
      <p:pic>
        <p:nvPicPr>
          <p:cNvPr id="1457" name="Google Shape;1457;p38"/>
          <p:cNvPicPr preferRelativeResize="0"/>
          <p:nvPr/>
        </p:nvPicPr>
        <p:blipFill rotWithShape="1">
          <a:blip r:embed="rId3">
            <a:alphaModFix/>
          </a:blip>
          <a:srcRect t="8637"/>
          <a:stretch/>
        </p:blipFill>
        <p:spPr>
          <a:xfrm>
            <a:off x="6484257" y="549791"/>
            <a:ext cx="1009791" cy="783318"/>
          </a:xfrm>
          <a:prstGeom prst="rect">
            <a:avLst/>
          </a:prstGeom>
          <a:noFill/>
          <a:ln>
            <a:noFill/>
          </a:ln>
        </p:spPr>
      </p:pic>
      <p:sp>
        <p:nvSpPr>
          <p:cNvPr id="1458" name="Google Shape;1458;p38"/>
          <p:cNvSpPr txBox="1"/>
          <p:nvPr/>
        </p:nvSpPr>
        <p:spPr>
          <a:xfrm>
            <a:off x="5856514" y="621271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For more details, please refer to the operational guide</a:t>
            </a:r>
            <a:endParaRPr sz="1800" dirty="0">
              <a:solidFill>
                <a:schemeClr val="dk1"/>
              </a:solidFill>
              <a:latin typeface="Calibri"/>
              <a:ea typeface="Calibri"/>
              <a:cs typeface="Calibri"/>
              <a:sym typeface="Calibri"/>
            </a:endParaRPr>
          </a:p>
        </p:txBody>
      </p:sp>
      <p:pic>
        <p:nvPicPr>
          <p:cNvPr id="1459" name="Google Shape;1459;p38" descr="Thumbs up sign outline"/>
          <p:cNvPicPr preferRelativeResize="0"/>
          <p:nvPr/>
        </p:nvPicPr>
        <p:blipFill rotWithShape="1">
          <a:blip r:embed="rId4">
            <a:alphaModFix/>
          </a:blip>
          <a:srcRect/>
          <a:stretch/>
        </p:blipFill>
        <p:spPr>
          <a:xfrm>
            <a:off x="316971" y="5233628"/>
            <a:ext cx="764400" cy="764400"/>
          </a:xfrm>
          <a:prstGeom prst="rect">
            <a:avLst/>
          </a:prstGeom>
          <a:noFill/>
          <a:ln>
            <a:noFill/>
          </a:ln>
        </p:spPr>
      </p:pic>
      <p:pic>
        <p:nvPicPr>
          <p:cNvPr id="1460" name="Google Shape;1460;p38" descr="Connected outline"/>
          <p:cNvPicPr preferRelativeResize="0"/>
          <p:nvPr/>
        </p:nvPicPr>
        <p:blipFill rotWithShape="1">
          <a:blip r:embed="rId5">
            <a:alphaModFix/>
          </a:blip>
          <a:srcRect/>
          <a:stretch/>
        </p:blipFill>
        <p:spPr>
          <a:xfrm>
            <a:off x="316971" y="4469228"/>
            <a:ext cx="764400" cy="764400"/>
          </a:xfrm>
          <a:prstGeom prst="rect">
            <a:avLst/>
          </a:prstGeom>
          <a:noFill/>
          <a:ln>
            <a:noFill/>
          </a:ln>
        </p:spPr>
      </p:pic>
      <p:pic>
        <p:nvPicPr>
          <p:cNvPr id="1461" name="Google Shape;1461;p38" descr="Medicine outline"/>
          <p:cNvPicPr preferRelativeResize="0"/>
          <p:nvPr/>
        </p:nvPicPr>
        <p:blipFill rotWithShape="1">
          <a:blip r:embed="rId6">
            <a:alphaModFix/>
          </a:blip>
          <a:srcRect/>
          <a:stretch/>
        </p:blipFill>
        <p:spPr>
          <a:xfrm>
            <a:off x="316971" y="3598371"/>
            <a:ext cx="764400" cy="764400"/>
          </a:xfrm>
          <a:prstGeom prst="rect">
            <a:avLst/>
          </a:prstGeom>
          <a:noFill/>
          <a:ln>
            <a:noFill/>
          </a:ln>
        </p:spPr>
      </p:pic>
      <p:pic>
        <p:nvPicPr>
          <p:cNvPr id="1462" name="Google Shape;1462;p38" descr="Magnifying glass outline"/>
          <p:cNvPicPr preferRelativeResize="0"/>
          <p:nvPr/>
        </p:nvPicPr>
        <p:blipFill rotWithShape="1">
          <a:blip r:embed="rId7">
            <a:alphaModFix/>
          </a:blip>
          <a:srcRect/>
          <a:stretch/>
        </p:blipFill>
        <p:spPr>
          <a:xfrm>
            <a:off x="316971" y="2612657"/>
            <a:ext cx="764400" cy="764400"/>
          </a:xfrm>
          <a:prstGeom prst="rect">
            <a:avLst/>
          </a:prstGeom>
          <a:noFill/>
          <a:ln>
            <a:noFill/>
          </a:ln>
        </p:spPr>
      </p:pic>
      <p:pic>
        <p:nvPicPr>
          <p:cNvPr id="1463" name="Google Shape;1463;p38" descr="Handshake outline"/>
          <p:cNvPicPr preferRelativeResize="0"/>
          <p:nvPr/>
        </p:nvPicPr>
        <p:blipFill rotWithShape="1">
          <a:blip r:embed="rId8">
            <a:alphaModFix/>
          </a:blip>
          <a:srcRect/>
          <a:stretch/>
        </p:blipFill>
        <p:spPr>
          <a:xfrm>
            <a:off x="316971" y="1393623"/>
            <a:ext cx="764400" cy="764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600"/>
              </a:spcAft>
              <a:buClr>
                <a:srgbClr val="00205C"/>
              </a:buClr>
              <a:buSzPts val="900"/>
              <a:buFont typeface="Calibri"/>
              <a:buNone/>
            </a:pPr>
            <a:fld id="{00000000-1234-1234-1234-123412341234}" type="slidenum">
              <a:rPr lang="en-US"/>
              <a:t>4</a:t>
            </a:fld>
            <a:endParaRPr/>
          </a:p>
        </p:txBody>
      </p:sp>
      <p:pic>
        <p:nvPicPr>
          <p:cNvPr id="1015" name="Google Shape;1015;p4"/>
          <p:cNvPicPr preferRelativeResize="0"/>
          <p:nvPr/>
        </p:nvPicPr>
        <p:blipFill rotWithShape="1">
          <a:blip r:embed="rId3">
            <a:alphaModFix/>
          </a:blip>
          <a:srcRect t="26399"/>
          <a:stretch/>
        </p:blipFill>
        <p:spPr>
          <a:xfrm>
            <a:off x="812800" y="533286"/>
            <a:ext cx="5101988" cy="5389434"/>
          </a:xfrm>
          <a:prstGeom prst="rect">
            <a:avLst/>
          </a:prstGeom>
          <a:noFill/>
          <a:ln>
            <a:noFill/>
          </a:ln>
        </p:spPr>
      </p:pic>
      <p:pic>
        <p:nvPicPr>
          <p:cNvPr id="1016" name="Google Shape;1016;p4"/>
          <p:cNvPicPr preferRelativeResize="0"/>
          <p:nvPr/>
        </p:nvPicPr>
        <p:blipFill rotWithShape="1">
          <a:blip r:embed="rId4">
            <a:alphaModFix/>
          </a:blip>
          <a:srcRect/>
          <a:stretch/>
        </p:blipFill>
        <p:spPr>
          <a:xfrm>
            <a:off x="6153369" y="533286"/>
            <a:ext cx="5101987" cy="5195506"/>
          </a:xfrm>
          <a:prstGeom prst="rect">
            <a:avLst/>
          </a:prstGeom>
          <a:noFill/>
          <a:ln>
            <a:noFill/>
          </a:ln>
        </p:spPr>
      </p:pic>
      <p:sp>
        <p:nvSpPr>
          <p:cNvPr id="1017" name="Google Shape;1017;p4"/>
          <p:cNvSpPr/>
          <p:nvPr/>
        </p:nvSpPr>
        <p:spPr>
          <a:xfrm>
            <a:off x="648589" y="5372100"/>
            <a:ext cx="5385489" cy="457200"/>
          </a:xfrm>
          <a:prstGeom prst="rect">
            <a:avLst/>
          </a:prstGeom>
          <a:noFill/>
          <a:ln w="57150" cap="flat" cmpd="sng">
            <a:solidFill>
              <a:srgbClr val="009AD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8" name="Google Shape;1018;p4"/>
          <p:cNvSpPr/>
          <p:nvPr/>
        </p:nvSpPr>
        <p:spPr>
          <a:xfrm>
            <a:off x="6153369" y="533286"/>
            <a:ext cx="5385489" cy="1514589"/>
          </a:xfrm>
          <a:prstGeom prst="rect">
            <a:avLst/>
          </a:prstGeom>
          <a:noFill/>
          <a:ln w="57150" cap="flat" cmpd="sng">
            <a:solidFill>
              <a:srgbClr val="009AD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17"/>
                                        </p:tgtEl>
                                        <p:attrNameLst>
                                          <p:attrName>style.visibility</p:attrName>
                                        </p:attrNameLst>
                                      </p:cBhvr>
                                      <p:to>
                                        <p:strVal val="visible"/>
                                      </p:to>
                                    </p:set>
                                    <p:anim calcmode="lin" valueType="num">
                                      <p:cBhvr additive="base">
                                        <p:cTn id="7" dur="500"/>
                                        <p:tgtEl>
                                          <p:spTgt spid="10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18"/>
                                        </p:tgtEl>
                                        <p:attrNameLst>
                                          <p:attrName>style.visibility</p:attrName>
                                        </p:attrNameLst>
                                      </p:cBhvr>
                                      <p:to>
                                        <p:strVal val="visible"/>
                                      </p:to>
                                    </p:set>
                                    <p:anim calcmode="lin" valueType="num">
                                      <p:cBhvr additive="base">
                                        <p:cTn id="12" dur="500"/>
                                        <p:tgtEl>
                                          <p:spTgt spid="10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39"/>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indicator – </a:t>
            </a:r>
            <a:r>
              <a:rPr lang="en-US" sz="3200"/>
              <a:t>Medicines and supplies</a:t>
            </a:r>
            <a:endParaRPr/>
          </a:p>
        </p:txBody>
      </p:sp>
      <p:sp>
        <p:nvSpPr>
          <p:cNvPr id="1469" name="Google Shape;1469;p39"/>
          <p:cNvSpPr txBox="1">
            <a:spLocks noGrp="1"/>
          </p:cNvSpPr>
          <p:nvPr>
            <p:ph type="body" idx="1"/>
          </p:nvPr>
        </p:nvSpPr>
        <p:spPr>
          <a:xfrm>
            <a:off x="1521334" y="1904189"/>
            <a:ext cx="9833429" cy="773957"/>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000000"/>
              </a:buClr>
              <a:buSzPts val="1800"/>
              <a:buNone/>
            </a:pPr>
            <a:r>
              <a:rPr lang="en-US" sz="1800" b="0" i="0" u="none" strike="noStrike">
                <a:solidFill>
                  <a:srgbClr val="000000"/>
                </a:solidFill>
                <a:latin typeface="Corbel"/>
                <a:ea typeface="Corbel"/>
                <a:cs typeface="Corbel"/>
                <a:sym typeface="Corbel"/>
              </a:rPr>
              <a:t>Total number of </a:t>
            </a:r>
            <a:r>
              <a:rPr lang="en-US" sz="1800" b="1" i="0" u="none" strike="noStrike">
                <a:solidFill>
                  <a:srgbClr val="000000"/>
                </a:solidFill>
                <a:latin typeface="Corbel"/>
                <a:ea typeface="Corbel"/>
                <a:cs typeface="Corbel"/>
                <a:sym typeface="Corbel"/>
              </a:rPr>
              <a:t>days key medicines were not available </a:t>
            </a:r>
            <a:r>
              <a:rPr lang="en-US" sz="1800" b="0" i="0" u="none" strike="noStrike">
                <a:solidFill>
                  <a:srgbClr val="000000"/>
                </a:solidFill>
                <a:latin typeface="Corbel"/>
                <a:ea typeface="Corbel"/>
                <a:cs typeface="Corbel"/>
                <a:sym typeface="Corbel"/>
              </a:rPr>
              <a:t>in the past 30 days, e.g. paracetamol, amoxicillin, oxytocin and sodium valproate</a:t>
            </a:r>
            <a:endParaRPr/>
          </a:p>
        </p:txBody>
      </p:sp>
      <p:sp>
        <p:nvSpPr>
          <p:cNvPr id="1470" name="Google Shape;1470;p3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40</a:t>
            </a:fld>
            <a:endParaRPr/>
          </a:p>
        </p:txBody>
      </p:sp>
      <p:pic>
        <p:nvPicPr>
          <p:cNvPr id="1471" name="Google Shape;1471;p39"/>
          <p:cNvPicPr preferRelativeResize="0"/>
          <p:nvPr/>
        </p:nvPicPr>
        <p:blipFill rotWithShape="1">
          <a:blip r:embed="rId3">
            <a:alphaModFix/>
          </a:blip>
          <a:srcRect/>
          <a:stretch/>
        </p:blipFill>
        <p:spPr>
          <a:xfrm>
            <a:off x="6972613" y="577984"/>
            <a:ext cx="605015" cy="607281"/>
          </a:xfrm>
          <a:prstGeom prst="rect">
            <a:avLst/>
          </a:prstGeom>
          <a:noFill/>
          <a:ln>
            <a:noFill/>
          </a:ln>
        </p:spPr>
      </p:pic>
      <p:pic>
        <p:nvPicPr>
          <p:cNvPr id="1472" name="Google Shape;1472;p39" descr="Checkmark outline"/>
          <p:cNvPicPr preferRelativeResize="0"/>
          <p:nvPr/>
        </p:nvPicPr>
        <p:blipFill rotWithShape="1">
          <a:blip r:embed="rId4">
            <a:alphaModFix/>
          </a:blip>
          <a:srcRect/>
          <a:stretch/>
        </p:blipFill>
        <p:spPr>
          <a:xfrm>
            <a:off x="322531" y="1741059"/>
            <a:ext cx="914400" cy="914400"/>
          </a:xfrm>
          <a:prstGeom prst="rect">
            <a:avLst/>
          </a:prstGeom>
          <a:noFill/>
          <a:ln>
            <a:noFill/>
          </a:ln>
        </p:spPr>
      </p:pic>
      <p:sp>
        <p:nvSpPr>
          <p:cNvPr id="1473" name="Google Shape;1473;p39"/>
          <p:cNvSpPr txBox="1"/>
          <p:nvPr/>
        </p:nvSpPr>
        <p:spPr>
          <a:xfrm>
            <a:off x="1521334" y="2271926"/>
            <a:ext cx="9833429" cy="1071951"/>
          </a:xfrm>
          <a:prstGeom prst="rect">
            <a:avLst/>
          </a:prstGeom>
          <a:noFill/>
          <a:ln>
            <a:noFill/>
          </a:ln>
        </p:spPr>
        <p:txBody>
          <a:bodyPr spcFirstLastPara="1" wrap="square" lIns="0" tIns="0" rIns="0" bIns="0" anchor="t" anchorCtr="0">
            <a:noAutofit/>
          </a:bodyPr>
          <a:lstStyle/>
          <a:p>
            <a:pPr marL="114300" marR="0" lvl="0" indent="0" algn="l" rtl="0">
              <a:lnSpc>
                <a:spcPct val="100000"/>
              </a:lnSpc>
              <a:spcBef>
                <a:spcPts val="0"/>
              </a:spcBef>
              <a:spcAft>
                <a:spcPts val="0"/>
              </a:spcAft>
              <a:buClr>
                <a:schemeClr val="dk1"/>
              </a:buClr>
              <a:buSzPts val="2000"/>
              <a:buFont typeface="Arial"/>
              <a:buNone/>
            </a:pPr>
            <a:endParaRPr sz="2000" b="0" i="0">
              <a:solidFill>
                <a:srgbClr val="000000"/>
              </a:solidFill>
              <a:latin typeface="Corbel"/>
              <a:ea typeface="Corbel"/>
              <a:cs typeface="Corbel"/>
              <a:sym typeface="Corbel"/>
            </a:endParaRPr>
          </a:p>
        </p:txBody>
      </p:sp>
      <p:pic>
        <p:nvPicPr>
          <p:cNvPr id="1474" name="Google Shape;1474;p39" descr="Checkmark outline"/>
          <p:cNvPicPr preferRelativeResize="0"/>
          <p:nvPr/>
        </p:nvPicPr>
        <p:blipFill rotWithShape="1">
          <a:blip r:embed="rId4">
            <a:alphaModFix/>
          </a:blip>
          <a:srcRect/>
          <a:stretch/>
        </p:blipFill>
        <p:spPr>
          <a:xfrm>
            <a:off x="322531" y="2971800"/>
            <a:ext cx="914400" cy="914400"/>
          </a:xfrm>
          <a:prstGeom prst="rect">
            <a:avLst/>
          </a:prstGeom>
          <a:noFill/>
          <a:ln>
            <a:noFill/>
          </a:ln>
        </p:spPr>
      </p:pic>
      <p:sp>
        <p:nvSpPr>
          <p:cNvPr id="1475" name="Google Shape;1475;p39"/>
          <p:cNvSpPr txBox="1"/>
          <p:nvPr/>
        </p:nvSpPr>
        <p:spPr>
          <a:xfrm>
            <a:off x="1521333" y="3102494"/>
            <a:ext cx="9833429" cy="914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a:solidFill>
                  <a:srgbClr val="000000"/>
                </a:solidFill>
                <a:latin typeface="Corbel"/>
                <a:ea typeface="Corbel"/>
                <a:cs typeface="Corbel"/>
                <a:sym typeface="Corbel"/>
              </a:rPr>
              <a:t>Total </a:t>
            </a:r>
            <a:r>
              <a:rPr lang="en-US" sz="1800" b="1" i="0" u="none" strike="noStrike">
                <a:solidFill>
                  <a:srgbClr val="000000"/>
                </a:solidFill>
                <a:latin typeface="Corbel"/>
                <a:ea typeface="Corbel"/>
                <a:cs typeface="Corbel"/>
                <a:sym typeface="Corbel"/>
              </a:rPr>
              <a:t>number of days basic equipment was not available or not functional </a:t>
            </a:r>
            <a:r>
              <a:rPr lang="en-US" sz="1800" b="0" i="0" u="none" strike="noStrike">
                <a:solidFill>
                  <a:srgbClr val="000000"/>
                </a:solidFill>
                <a:latin typeface="Corbel"/>
                <a:ea typeface="Corbel"/>
                <a:cs typeface="Corbel"/>
                <a:sym typeface="Corbel"/>
              </a:rPr>
              <a:t>in the past 30 days, e.g. blood sugar machine, pulse oximeter, thermometer, scales, soap, chlorhexidine, mid-upper arm circumference bands and stethoscope. </a:t>
            </a:r>
            <a:endParaRPr/>
          </a:p>
        </p:txBody>
      </p:sp>
      <p:sp>
        <p:nvSpPr>
          <p:cNvPr id="1476" name="Google Shape;1476;p39"/>
          <p:cNvSpPr txBox="1"/>
          <p:nvPr/>
        </p:nvSpPr>
        <p:spPr>
          <a:xfrm>
            <a:off x="5856514" y="621271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For more details, please refer to the operational guide</a:t>
            </a:r>
            <a:endParaRPr sz="1800" dirty="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40"/>
          <p:cNvSpPr txBox="1">
            <a:spLocks noGrp="1"/>
          </p:cNvSpPr>
          <p:nvPr>
            <p:ph type="title"/>
          </p:nvPr>
        </p:nvSpPr>
        <p:spPr>
          <a:xfrm>
            <a:off x="457200" y="1846372"/>
            <a:ext cx="10577245" cy="2743200"/>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Clr>
                <a:srgbClr val="009ADE"/>
              </a:buClr>
              <a:buSzPts val="4000"/>
              <a:buFont typeface="Calibri"/>
              <a:buNone/>
            </a:pPr>
            <a:r>
              <a:rPr lang="en-US"/>
              <a:t>5. Obtain financing</a:t>
            </a:r>
            <a:endParaRPr/>
          </a:p>
        </p:txBody>
      </p:sp>
      <p:sp>
        <p:nvSpPr>
          <p:cNvPr id="1482" name="Google Shape;1482;p4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41"/>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Essential services funding – recommendations </a:t>
            </a:r>
            <a:endParaRPr/>
          </a:p>
        </p:txBody>
      </p:sp>
      <p:sp>
        <p:nvSpPr>
          <p:cNvPr id="1488" name="Google Shape;1488;p41"/>
          <p:cNvSpPr txBox="1">
            <a:spLocks noGrp="1"/>
          </p:cNvSpPr>
          <p:nvPr>
            <p:ph type="body" idx="1"/>
          </p:nvPr>
        </p:nvSpPr>
        <p:spPr>
          <a:xfrm>
            <a:off x="457200" y="1486852"/>
            <a:ext cx="11125200" cy="4195491"/>
          </a:xfrm>
          <a:prstGeom prst="rect">
            <a:avLst/>
          </a:prstGeom>
          <a:noFill/>
          <a:ln>
            <a:noFill/>
          </a:ln>
        </p:spPr>
        <p:txBody>
          <a:bodyPr spcFirstLastPara="1" wrap="square" lIns="0" tIns="0" rIns="0" bIns="0" anchor="t" anchorCtr="0">
            <a:normAutofit/>
          </a:bodyPr>
          <a:lstStyle/>
          <a:p>
            <a:pPr marL="228600" lvl="0" indent="-228600" algn="l" rtl="0">
              <a:lnSpc>
                <a:spcPct val="100000"/>
              </a:lnSpc>
              <a:spcBef>
                <a:spcPts val="0"/>
              </a:spcBef>
              <a:spcAft>
                <a:spcPts val="0"/>
              </a:spcAft>
              <a:buClr>
                <a:schemeClr val="dk1"/>
              </a:buClr>
              <a:buSzPts val="2400"/>
              <a:buChar char="•"/>
            </a:pPr>
            <a:r>
              <a:rPr lang="en-US" sz="2400" b="0" i="0">
                <a:latin typeface="Arial"/>
                <a:ea typeface="Arial"/>
                <a:cs typeface="Arial"/>
                <a:sym typeface="Arial"/>
              </a:rPr>
              <a:t>Health agencies should </a:t>
            </a:r>
            <a:r>
              <a:rPr lang="en-US" sz="2400" b="1" i="0">
                <a:latin typeface="Arial"/>
                <a:ea typeface="Arial"/>
                <a:cs typeface="Arial"/>
                <a:sym typeface="Arial"/>
              </a:rPr>
              <a:t>proactively identify funding needs</a:t>
            </a:r>
            <a:r>
              <a:rPr lang="en-US" sz="2400" b="0" i="0">
                <a:latin typeface="Arial"/>
                <a:ea typeface="Arial"/>
                <a:cs typeface="Arial"/>
                <a:sym typeface="Arial"/>
              </a:rPr>
              <a:t> for training, material development, procurement, salaries, and other service delivery costs</a:t>
            </a:r>
            <a:endParaRPr/>
          </a:p>
          <a:p>
            <a:pPr marL="228600" lvl="0" indent="-228600" algn="l" rtl="0">
              <a:lnSpc>
                <a:spcPct val="100000"/>
              </a:lnSpc>
              <a:spcBef>
                <a:spcPts val="1000"/>
              </a:spcBef>
              <a:spcAft>
                <a:spcPts val="0"/>
              </a:spcAft>
              <a:buClr>
                <a:schemeClr val="dk1"/>
              </a:buClr>
              <a:buSzPts val="2400"/>
              <a:buChar char="•"/>
            </a:pPr>
            <a:r>
              <a:rPr lang="en-US" sz="2400" b="0" i="0">
                <a:latin typeface="Arial"/>
                <a:ea typeface="Arial"/>
                <a:cs typeface="Arial"/>
                <a:sym typeface="Arial"/>
              </a:rPr>
              <a:t>Acknowledge that the humanitarian funding </a:t>
            </a:r>
            <a:r>
              <a:rPr lang="en-US" sz="2400" b="1" i="0">
                <a:latin typeface="Arial"/>
                <a:ea typeface="Arial"/>
                <a:cs typeface="Arial"/>
                <a:sym typeface="Arial"/>
              </a:rPr>
              <a:t>process can be slow</a:t>
            </a:r>
            <a:endParaRPr sz="2400" b="1">
              <a:latin typeface="Arial"/>
              <a:ea typeface="Arial"/>
              <a:cs typeface="Arial"/>
              <a:sym typeface="Arial"/>
            </a:endParaRPr>
          </a:p>
          <a:p>
            <a:pPr marL="228600" lvl="0" indent="-228600" algn="l" rtl="0">
              <a:lnSpc>
                <a:spcPct val="100000"/>
              </a:lnSpc>
              <a:spcBef>
                <a:spcPts val="1000"/>
              </a:spcBef>
              <a:spcAft>
                <a:spcPts val="0"/>
              </a:spcAft>
              <a:buClr>
                <a:schemeClr val="dk1"/>
              </a:buClr>
              <a:buSzPts val="2400"/>
              <a:buChar char="•"/>
            </a:pPr>
            <a:r>
              <a:rPr lang="en-US" sz="2400" b="1" i="0">
                <a:latin typeface="Arial"/>
                <a:ea typeface="Arial"/>
                <a:cs typeface="Arial"/>
                <a:sym typeface="Arial"/>
              </a:rPr>
              <a:t>Plan for delays </a:t>
            </a:r>
            <a:r>
              <a:rPr lang="en-US" sz="2400" b="0" i="0">
                <a:latin typeface="Arial"/>
                <a:ea typeface="Arial"/>
                <a:cs typeface="Arial"/>
                <a:sym typeface="Arial"/>
              </a:rPr>
              <a:t>from proposal development to fund approval and provision</a:t>
            </a:r>
            <a:endParaRPr/>
          </a:p>
          <a:p>
            <a:pPr marL="228600" lvl="0" indent="-228600" algn="l" rtl="0">
              <a:lnSpc>
                <a:spcPct val="100000"/>
              </a:lnSpc>
              <a:spcBef>
                <a:spcPts val="1000"/>
              </a:spcBef>
              <a:spcAft>
                <a:spcPts val="0"/>
              </a:spcAft>
              <a:buClr>
                <a:schemeClr val="dk1"/>
              </a:buClr>
              <a:buSzPts val="2400"/>
              <a:buChar char="•"/>
            </a:pPr>
            <a:r>
              <a:rPr lang="en-US" sz="2400" b="1" i="0">
                <a:latin typeface="Arial"/>
                <a:ea typeface="Arial"/>
                <a:cs typeface="Arial"/>
                <a:sym typeface="Arial"/>
              </a:rPr>
              <a:t>Be proactive in seeking potential donors </a:t>
            </a:r>
            <a:r>
              <a:rPr lang="en-US" sz="2400" b="0" i="0">
                <a:latin typeface="Arial"/>
                <a:ea typeface="Arial"/>
                <a:cs typeface="Arial"/>
                <a:sym typeface="Arial"/>
              </a:rPr>
              <a:t>early in the process</a:t>
            </a:r>
            <a:endParaRPr sz="2400">
              <a:latin typeface="Arial"/>
              <a:ea typeface="Arial"/>
              <a:cs typeface="Arial"/>
              <a:sym typeface="Arial"/>
            </a:endParaRPr>
          </a:p>
          <a:p>
            <a:pPr marL="228600" lvl="0" indent="-228600" algn="l" rtl="0">
              <a:lnSpc>
                <a:spcPct val="100000"/>
              </a:lnSpc>
              <a:spcBef>
                <a:spcPts val="1000"/>
              </a:spcBef>
              <a:spcAft>
                <a:spcPts val="0"/>
              </a:spcAft>
              <a:buClr>
                <a:schemeClr val="dk1"/>
              </a:buClr>
              <a:buSzPts val="2400"/>
              <a:buChar char="•"/>
            </a:pPr>
            <a:r>
              <a:rPr lang="en-US" sz="2400" b="1" i="0">
                <a:latin typeface="Arial"/>
                <a:ea typeface="Arial"/>
                <a:cs typeface="Arial"/>
                <a:sym typeface="Arial"/>
              </a:rPr>
              <a:t>Utilize experienced grant writers </a:t>
            </a:r>
            <a:r>
              <a:rPr lang="en-US" sz="2400" b="0" i="0">
                <a:latin typeface="Arial"/>
                <a:ea typeface="Arial"/>
                <a:cs typeface="Arial"/>
                <a:sym typeface="Arial"/>
              </a:rPr>
              <a:t>to enhance the effectiveness of funding proposals</a:t>
            </a:r>
            <a:endParaRPr/>
          </a:p>
          <a:p>
            <a:pPr marL="228600" lvl="0" indent="-228600" algn="l" rtl="0">
              <a:lnSpc>
                <a:spcPct val="100000"/>
              </a:lnSpc>
              <a:spcBef>
                <a:spcPts val="1000"/>
              </a:spcBef>
              <a:spcAft>
                <a:spcPts val="0"/>
              </a:spcAft>
              <a:buClr>
                <a:schemeClr val="dk1"/>
              </a:buClr>
              <a:buSzPts val="2400"/>
              <a:buChar char="•"/>
            </a:pPr>
            <a:r>
              <a:rPr lang="en-US" sz="2400">
                <a:latin typeface="Arial"/>
                <a:ea typeface="Arial"/>
                <a:cs typeface="Arial"/>
                <a:sym typeface="Arial"/>
              </a:rPr>
              <a:t>The UN Central Emergency Response Fund (</a:t>
            </a:r>
            <a:r>
              <a:rPr lang="en-US" sz="2400" b="1">
                <a:latin typeface="Arial"/>
                <a:ea typeface="Arial"/>
                <a:cs typeface="Arial"/>
                <a:sym typeface="Arial"/>
              </a:rPr>
              <a:t>CERF</a:t>
            </a:r>
            <a:r>
              <a:rPr lang="en-US" sz="2400">
                <a:latin typeface="Arial"/>
                <a:ea typeface="Arial"/>
                <a:cs typeface="Arial"/>
                <a:sym typeface="Arial"/>
              </a:rPr>
              <a:t>) was established in 2006 to receive and disburse funds for the UN’s global emergency response </a:t>
            </a:r>
            <a:endParaRPr/>
          </a:p>
        </p:txBody>
      </p:sp>
      <p:sp>
        <p:nvSpPr>
          <p:cNvPr id="1489" name="Google Shape;1489;p4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42"/>
          <p:cNvSpPr txBox="1">
            <a:spLocks noGrp="1"/>
          </p:cNvSpPr>
          <p:nvPr>
            <p:ph type="title"/>
          </p:nvPr>
        </p:nvSpPr>
        <p:spPr>
          <a:xfrm>
            <a:off x="457200" y="685800"/>
            <a:ext cx="3842657"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UN Central Emergency</a:t>
            </a:r>
            <a:br>
              <a:rPr lang="en-US"/>
            </a:br>
            <a:r>
              <a:rPr lang="en-US"/>
              <a:t>Relief Fund (CERF)</a:t>
            </a:r>
            <a:endParaRPr/>
          </a:p>
        </p:txBody>
      </p:sp>
      <p:sp>
        <p:nvSpPr>
          <p:cNvPr id="1495" name="Google Shape;1495;p4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43</a:t>
            </a:fld>
            <a:endParaRPr/>
          </a:p>
        </p:txBody>
      </p:sp>
      <p:pic>
        <p:nvPicPr>
          <p:cNvPr id="1496" name="Google Shape;1496;p42"/>
          <p:cNvPicPr preferRelativeResize="0"/>
          <p:nvPr/>
        </p:nvPicPr>
        <p:blipFill rotWithShape="1">
          <a:blip r:embed="rId3">
            <a:alphaModFix/>
          </a:blip>
          <a:srcRect/>
          <a:stretch/>
        </p:blipFill>
        <p:spPr>
          <a:xfrm>
            <a:off x="6703063" y="0"/>
            <a:ext cx="5031736"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4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44</a:t>
            </a:fld>
            <a:endParaRPr/>
          </a:p>
        </p:txBody>
      </p:sp>
      <p:pic>
        <p:nvPicPr>
          <p:cNvPr id="1502" name="Google Shape;1502;p43"/>
          <p:cNvPicPr preferRelativeResize="0"/>
          <p:nvPr/>
        </p:nvPicPr>
        <p:blipFill rotWithShape="1">
          <a:blip r:embed="rId3">
            <a:alphaModFix/>
          </a:blip>
          <a:srcRect/>
          <a:stretch/>
        </p:blipFill>
        <p:spPr>
          <a:xfrm>
            <a:off x="5991706" y="1042670"/>
            <a:ext cx="5553075" cy="4667250"/>
          </a:xfrm>
          <a:prstGeom prst="rect">
            <a:avLst/>
          </a:prstGeom>
          <a:noFill/>
          <a:ln>
            <a:noFill/>
          </a:ln>
        </p:spPr>
      </p:pic>
      <p:sp>
        <p:nvSpPr>
          <p:cNvPr id="1503" name="Google Shape;1503;p43"/>
          <p:cNvSpPr txBox="1">
            <a:spLocks noGrp="1"/>
          </p:cNvSpPr>
          <p:nvPr>
            <p:ph type="title"/>
          </p:nvPr>
        </p:nvSpPr>
        <p:spPr>
          <a:xfrm>
            <a:off x="457200" y="685800"/>
            <a:ext cx="3842657"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UN Central Emergency</a:t>
            </a:r>
            <a:br>
              <a:rPr lang="en-US"/>
            </a:br>
            <a:r>
              <a:rPr lang="en-US"/>
              <a:t>Relief Fund (CERF)</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44"/>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a:t>
            </a:r>
            <a:r>
              <a:rPr lang="en-US" sz="3200"/>
              <a:t>financing</a:t>
            </a:r>
            <a:endParaRPr/>
          </a:p>
        </p:txBody>
      </p:sp>
      <p:grpSp>
        <p:nvGrpSpPr>
          <p:cNvPr id="1510" name="Google Shape;1510;p44"/>
          <p:cNvGrpSpPr/>
          <p:nvPr/>
        </p:nvGrpSpPr>
        <p:grpSpPr>
          <a:xfrm>
            <a:off x="1233714" y="1369661"/>
            <a:ext cx="10501086" cy="4139995"/>
            <a:chOff x="0" y="5318"/>
            <a:chExt cx="10501086" cy="4139995"/>
          </a:xfrm>
        </p:grpSpPr>
        <p:sp>
          <p:nvSpPr>
            <p:cNvPr id="1511" name="Google Shape;1511;p44"/>
            <p:cNvSpPr/>
            <p:nvPr/>
          </p:nvSpPr>
          <p:spPr>
            <a:xfrm>
              <a:off x="0" y="5318"/>
              <a:ext cx="10501086" cy="137967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4"/>
            <p:cNvSpPr txBox="1"/>
            <p:nvPr/>
          </p:nvSpPr>
          <p:spPr>
            <a:xfrm>
              <a:off x="67350" y="72668"/>
              <a:ext cx="10366386" cy="1244978"/>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1">
                  <a:solidFill>
                    <a:schemeClr val="lt1"/>
                  </a:solidFill>
                  <a:latin typeface="Calibri"/>
                  <a:ea typeface="Calibri"/>
                  <a:cs typeface="Calibri"/>
                  <a:sym typeface="Calibri"/>
                </a:rPr>
                <a:t>Proactively identify funding needs</a:t>
              </a:r>
              <a:br>
                <a:rPr lang="en-US" sz="1900">
                  <a:solidFill>
                    <a:schemeClr val="lt1"/>
                  </a:solidFill>
                  <a:latin typeface="Calibri"/>
                  <a:ea typeface="Calibri"/>
                  <a:cs typeface="Calibri"/>
                  <a:sym typeface="Calibri"/>
                </a:rPr>
              </a:br>
              <a:r>
                <a:rPr lang="en-US" sz="1900">
                  <a:solidFill>
                    <a:schemeClr val="lt1"/>
                  </a:solidFill>
                  <a:latin typeface="Calibri"/>
                  <a:ea typeface="Calibri"/>
                  <a:cs typeface="Calibri"/>
                  <a:sym typeface="Calibri"/>
                </a:rPr>
                <a:t>- </a:t>
              </a:r>
              <a:r>
                <a:rPr lang="en-US" sz="1900" b="0" i="0">
                  <a:solidFill>
                    <a:schemeClr val="lt1"/>
                  </a:solidFill>
                  <a:latin typeface="Calibri"/>
                  <a:ea typeface="Calibri"/>
                  <a:cs typeface="Calibri"/>
                  <a:sym typeface="Calibri"/>
                </a:rPr>
                <a:t>The RMNCAH/CAH working group collaborates with partners and the health cluster lead to identify funding needs and potential donors proactively</a:t>
              </a:r>
              <a:endParaRPr sz="1900">
                <a:solidFill>
                  <a:schemeClr val="lt1"/>
                </a:solidFill>
                <a:latin typeface="Calibri"/>
                <a:ea typeface="Calibri"/>
                <a:cs typeface="Calibri"/>
                <a:sym typeface="Calibri"/>
              </a:endParaRPr>
            </a:p>
          </p:txBody>
        </p:sp>
        <p:sp>
          <p:nvSpPr>
            <p:cNvPr id="1513" name="Google Shape;1513;p44"/>
            <p:cNvSpPr/>
            <p:nvPr/>
          </p:nvSpPr>
          <p:spPr>
            <a:xfrm>
              <a:off x="0" y="1494436"/>
              <a:ext cx="10501086" cy="99089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4"/>
            <p:cNvSpPr txBox="1"/>
            <p:nvPr/>
          </p:nvSpPr>
          <p:spPr>
            <a:xfrm>
              <a:off x="48371" y="1542807"/>
              <a:ext cx="10404344" cy="894152"/>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0" i="0">
                  <a:solidFill>
                    <a:schemeClr val="lt1"/>
                  </a:solidFill>
                  <a:latin typeface="Calibri"/>
                  <a:ea typeface="Calibri"/>
                  <a:cs typeface="Calibri"/>
                  <a:sym typeface="Calibri"/>
                </a:rPr>
                <a:t>Health service providers aim to </a:t>
              </a:r>
              <a:r>
                <a:rPr lang="en-US" sz="1900" b="1" i="0">
                  <a:solidFill>
                    <a:schemeClr val="lt1"/>
                  </a:solidFill>
                  <a:latin typeface="Calibri"/>
                  <a:ea typeface="Calibri"/>
                  <a:cs typeface="Calibri"/>
                  <a:sym typeface="Calibri"/>
                </a:rPr>
                <a:t>identify and mobilize financial resources to offer free health care </a:t>
              </a:r>
              <a:r>
                <a:rPr lang="en-US" sz="1900" b="0" i="0">
                  <a:solidFill>
                    <a:schemeClr val="lt1"/>
                  </a:solidFill>
                  <a:latin typeface="Calibri"/>
                  <a:ea typeface="Calibri"/>
                  <a:cs typeface="Calibri"/>
                  <a:sym typeface="Calibri"/>
                </a:rPr>
                <a:t>during emergencies</a:t>
              </a:r>
              <a:endParaRPr sz="1900">
                <a:solidFill>
                  <a:schemeClr val="lt1"/>
                </a:solidFill>
                <a:latin typeface="Calibri"/>
                <a:ea typeface="Calibri"/>
                <a:cs typeface="Calibri"/>
                <a:sym typeface="Calibri"/>
              </a:endParaRPr>
            </a:p>
          </p:txBody>
        </p:sp>
        <p:sp>
          <p:nvSpPr>
            <p:cNvPr id="1515" name="Google Shape;1515;p44"/>
            <p:cNvSpPr/>
            <p:nvPr/>
          </p:nvSpPr>
          <p:spPr>
            <a:xfrm>
              <a:off x="0" y="2594770"/>
              <a:ext cx="10501086" cy="661396"/>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4"/>
            <p:cNvSpPr txBox="1"/>
            <p:nvPr/>
          </p:nvSpPr>
          <p:spPr>
            <a:xfrm>
              <a:off x="32287" y="2627057"/>
              <a:ext cx="10436512" cy="596822"/>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0" i="0">
                  <a:solidFill>
                    <a:schemeClr val="lt1"/>
                  </a:solidFill>
                  <a:latin typeface="Calibri"/>
                  <a:ea typeface="Calibri"/>
                  <a:cs typeface="Calibri"/>
                  <a:sym typeface="Calibri"/>
                </a:rPr>
                <a:t>Health service providers </a:t>
              </a:r>
              <a:r>
                <a:rPr lang="en-US" sz="1900" b="1" i="0">
                  <a:solidFill>
                    <a:schemeClr val="lt1"/>
                  </a:solidFill>
                  <a:latin typeface="Calibri"/>
                  <a:ea typeface="Calibri"/>
                  <a:cs typeface="Calibri"/>
                  <a:sym typeface="Calibri"/>
                </a:rPr>
                <a:t>aim to abolish or suspend user fees </a:t>
              </a:r>
              <a:r>
                <a:rPr lang="en-US" sz="1900" b="0" i="0">
                  <a:solidFill>
                    <a:schemeClr val="lt1"/>
                  </a:solidFill>
                  <a:latin typeface="Calibri"/>
                  <a:ea typeface="Calibri"/>
                  <a:cs typeface="Calibri"/>
                  <a:sym typeface="Calibri"/>
                </a:rPr>
                <a:t>for the duration of the emergency</a:t>
              </a:r>
              <a:endParaRPr sz="1900">
                <a:solidFill>
                  <a:schemeClr val="lt1"/>
                </a:solidFill>
                <a:latin typeface="Calibri"/>
                <a:ea typeface="Calibri"/>
                <a:cs typeface="Calibri"/>
                <a:sym typeface="Calibri"/>
              </a:endParaRPr>
            </a:p>
          </p:txBody>
        </p:sp>
        <p:sp>
          <p:nvSpPr>
            <p:cNvPr id="1517" name="Google Shape;1517;p44"/>
            <p:cNvSpPr/>
            <p:nvPr/>
          </p:nvSpPr>
          <p:spPr>
            <a:xfrm>
              <a:off x="0" y="3365607"/>
              <a:ext cx="10501086" cy="779706"/>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4"/>
            <p:cNvSpPr txBox="1"/>
            <p:nvPr/>
          </p:nvSpPr>
          <p:spPr>
            <a:xfrm>
              <a:off x="38062" y="3403669"/>
              <a:ext cx="10424962" cy="703582"/>
            </a:xfrm>
            <a:prstGeom prst="rect">
              <a:avLst/>
            </a:prstGeom>
            <a:noFill/>
            <a:ln>
              <a:noFill/>
            </a:ln>
          </p:spPr>
          <p:txBody>
            <a:bodyPr spcFirstLastPara="1" wrap="square" lIns="72375" tIns="72375" rIns="72375" bIns="72375"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en-US" sz="1900" b="0" i="0">
                  <a:solidFill>
                    <a:schemeClr val="lt1"/>
                  </a:solidFill>
                  <a:latin typeface="Calibri"/>
                  <a:ea typeface="Calibri"/>
                  <a:cs typeface="Calibri"/>
                  <a:sym typeface="Calibri"/>
                </a:rPr>
                <a:t>Organizations </a:t>
              </a:r>
              <a:r>
                <a:rPr lang="en-US" sz="1900" b="1" i="0">
                  <a:solidFill>
                    <a:schemeClr val="lt1"/>
                  </a:solidFill>
                  <a:latin typeface="Calibri"/>
                  <a:ea typeface="Calibri"/>
                  <a:cs typeface="Calibri"/>
                  <a:sym typeface="Calibri"/>
                </a:rPr>
                <a:t>provide support to government health facilities to cover financial gaps </a:t>
              </a:r>
              <a:r>
                <a:rPr lang="en-US" sz="1900" b="0" i="0">
                  <a:solidFill>
                    <a:schemeClr val="lt1"/>
                  </a:solidFill>
                  <a:latin typeface="Calibri"/>
                  <a:ea typeface="Calibri"/>
                  <a:cs typeface="Calibri"/>
                  <a:sym typeface="Calibri"/>
                </a:rPr>
                <a:t>resulting from the abolition and/or suspension of user fees </a:t>
              </a:r>
              <a:endParaRPr sz="1900">
                <a:solidFill>
                  <a:schemeClr val="lt1"/>
                </a:solidFill>
                <a:latin typeface="Calibri"/>
                <a:ea typeface="Calibri"/>
                <a:cs typeface="Calibri"/>
                <a:sym typeface="Calibri"/>
              </a:endParaRPr>
            </a:p>
          </p:txBody>
        </p:sp>
      </p:grpSp>
      <p:sp>
        <p:nvSpPr>
          <p:cNvPr id="1519" name="Google Shape;1519;p4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45</a:t>
            </a:fld>
            <a:endParaRPr/>
          </a:p>
        </p:txBody>
      </p:sp>
      <p:pic>
        <p:nvPicPr>
          <p:cNvPr id="1520" name="Google Shape;1520;p44"/>
          <p:cNvPicPr preferRelativeResize="0"/>
          <p:nvPr/>
        </p:nvPicPr>
        <p:blipFill rotWithShape="1">
          <a:blip r:embed="rId3">
            <a:alphaModFix/>
          </a:blip>
          <a:srcRect t="8637"/>
          <a:stretch/>
        </p:blipFill>
        <p:spPr>
          <a:xfrm>
            <a:off x="4335866" y="481934"/>
            <a:ext cx="1009791" cy="783318"/>
          </a:xfrm>
          <a:prstGeom prst="rect">
            <a:avLst/>
          </a:prstGeom>
          <a:noFill/>
          <a:ln>
            <a:noFill/>
          </a:ln>
        </p:spPr>
      </p:pic>
      <p:sp>
        <p:nvSpPr>
          <p:cNvPr id="1521" name="Google Shape;1521;p44"/>
          <p:cNvSpPr txBox="1"/>
          <p:nvPr/>
        </p:nvSpPr>
        <p:spPr>
          <a:xfrm>
            <a:off x="5856514" y="621271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For more details, please refer to the operational guide</a:t>
            </a:r>
            <a:endParaRPr sz="1800" dirty="0">
              <a:solidFill>
                <a:schemeClr val="dk1"/>
              </a:solidFill>
              <a:latin typeface="Calibri"/>
              <a:ea typeface="Calibri"/>
              <a:cs typeface="Calibri"/>
              <a:sym typeface="Calibri"/>
            </a:endParaRPr>
          </a:p>
        </p:txBody>
      </p:sp>
      <p:pic>
        <p:nvPicPr>
          <p:cNvPr id="1522" name="Google Shape;1522;p44" descr="Handshake outline"/>
          <p:cNvPicPr preferRelativeResize="0"/>
          <p:nvPr/>
        </p:nvPicPr>
        <p:blipFill rotWithShape="1">
          <a:blip r:embed="rId4">
            <a:alphaModFix/>
          </a:blip>
          <a:srcRect/>
          <a:stretch/>
        </p:blipFill>
        <p:spPr>
          <a:xfrm>
            <a:off x="370028" y="4734159"/>
            <a:ext cx="792257" cy="792257"/>
          </a:xfrm>
          <a:prstGeom prst="rect">
            <a:avLst/>
          </a:prstGeom>
          <a:noFill/>
          <a:ln>
            <a:noFill/>
          </a:ln>
        </p:spPr>
      </p:pic>
      <p:pic>
        <p:nvPicPr>
          <p:cNvPr id="1523" name="Google Shape;1523;p44" descr="No sign outline"/>
          <p:cNvPicPr preferRelativeResize="0"/>
          <p:nvPr/>
        </p:nvPicPr>
        <p:blipFill rotWithShape="1">
          <a:blip r:embed="rId5">
            <a:alphaModFix/>
          </a:blip>
          <a:srcRect/>
          <a:stretch/>
        </p:blipFill>
        <p:spPr>
          <a:xfrm>
            <a:off x="370027" y="3912770"/>
            <a:ext cx="792257" cy="792257"/>
          </a:xfrm>
          <a:prstGeom prst="rect">
            <a:avLst/>
          </a:prstGeom>
          <a:noFill/>
          <a:ln>
            <a:noFill/>
          </a:ln>
        </p:spPr>
      </p:pic>
      <p:pic>
        <p:nvPicPr>
          <p:cNvPr id="1524" name="Google Shape;1524;p44" descr="Shield Tick outline"/>
          <p:cNvPicPr preferRelativeResize="0"/>
          <p:nvPr/>
        </p:nvPicPr>
        <p:blipFill rotWithShape="1">
          <a:blip r:embed="rId6">
            <a:alphaModFix/>
          </a:blip>
          <a:srcRect/>
          <a:stretch/>
        </p:blipFill>
        <p:spPr>
          <a:xfrm>
            <a:off x="370028" y="2882870"/>
            <a:ext cx="792257" cy="792257"/>
          </a:xfrm>
          <a:prstGeom prst="rect">
            <a:avLst/>
          </a:prstGeom>
          <a:noFill/>
          <a:ln>
            <a:noFill/>
          </a:ln>
        </p:spPr>
      </p:pic>
      <p:pic>
        <p:nvPicPr>
          <p:cNvPr id="1525" name="Google Shape;1525;p44" descr="Dollar outline"/>
          <p:cNvPicPr preferRelativeResize="0"/>
          <p:nvPr/>
        </p:nvPicPr>
        <p:blipFill rotWithShape="1">
          <a:blip r:embed="rId7">
            <a:alphaModFix/>
          </a:blip>
          <a:srcRect/>
          <a:stretch/>
        </p:blipFill>
        <p:spPr>
          <a:xfrm>
            <a:off x="370028" y="1364343"/>
            <a:ext cx="792257" cy="79225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45"/>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indicator – </a:t>
            </a:r>
            <a:r>
              <a:rPr lang="en-US" sz="3200"/>
              <a:t>financing</a:t>
            </a:r>
            <a:endParaRPr/>
          </a:p>
        </p:txBody>
      </p:sp>
      <p:sp>
        <p:nvSpPr>
          <p:cNvPr id="1531" name="Google Shape;1531;p4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46</a:t>
            </a:fld>
            <a:endParaRPr/>
          </a:p>
        </p:txBody>
      </p:sp>
      <p:pic>
        <p:nvPicPr>
          <p:cNvPr id="1532" name="Google Shape;1532;p45"/>
          <p:cNvPicPr preferRelativeResize="0"/>
          <p:nvPr/>
        </p:nvPicPr>
        <p:blipFill rotWithShape="1">
          <a:blip r:embed="rId3">
            <a:alphaModFix/>
          </a:blip>
          <a:srcRect/>
          <a:stretch/>
        </p:blipFill>
        <p:spPr>
          <a:xfrm>
            <a:off x="4621299" y="591089"/>
            <a:ext cx="605015" cy="607281"/>
          </a:xfrm>
          <a:prstGeom prst="rect">
            <a:avLst/>
          </a:prstGeom>
          <a:noFill/>
          <a:ln>
            <a:noFill/>
          </a:ln>
        </p:spPr>
      </p:pic>
      <p:sp>
        <p:nvSpPr>
          <p:cNvPr id="1533" name="Google Shape;1533;p45"/>
          <p:cNvSpPr txBox="1"/>
          <p:nvPr/>
        </p:nvSpPr>
        <p:spPr>
          <a:xfrm>
            <a:off x="1521334" y="2271926"/>
            <a:ext cx="9833429" cy="1071951"/>
          </a:xfrm>
          <a:prstGeom prst="rect">
            <a:avLst/>
          </a:prstGeom>
          <a:noFill/>
          <a:ln>
            <a:noFill/>
          </a:ln>
        </p:spPr>
        <p:txBody>
          <a:bodyPr spcFirstLastPara="1" wrap="square" lIns="0" tIns="0" rIns="0" bIns="0" anchor="t" anchorCtr="0">
            <a:noAutofit/>
          </a:bodyPr>
          <a:lstStyle/>
          <a:p>
            <a:pPr marL="114300" marR="0" lvl="0" indent="0" algn="l" rtl="0">
              <a:lnSpc>
                <a:spcPct val="100000"/>
              </a:lnSpc>
              <a:spcBef>
                <a:spcPts val="0"/>
              </a:spcBef>
              <a:spcAft>
                <a:spcPts val="0"/>
              </a:spcAft>
              <a:buClr>
                <a:schemeClr val="dk1"/>
              </a:buClr>
              <a:buSzPts val="2000"/>
              <a:buFont typeface="Arial"/>
              <a:buNone/>
            </a:pPr>
            <a:endParaRPr sz="2000" b="0" i="0">
              <a:solidFill>
                <a:srgbClr val="000000"/>
              </a:solidFill>
              <a:latin typeface="Corbel"/>
              <a:ea typeface="Corbel"/>
              <a:cs typeface="Corbel"/>
              <a:sym typeface="Corbel"/>
            </a:endParaRPr>
          </a:p>
        </p:txBody>
      </p:sp>
      <p:sp>
        <p:nvSpPr>
          <p:cNvPr id="1534" name="Google Shape;1534;p45"/>
          <p:cNvSpPr txBox="1"/>
          <p:nvPr/>
        </p:nvSpPr>
        <p:spPr>
          <a:xfrm>
            <a:off x="1547144" y="3004668"/>
            <a:ext cx="9833429" cy="707361"/>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a:solidFill>
                  <a:srgbClr val="000000"/>
                </a:solidFill>
                <a:latin typeface="Corbel"/>
                <a:ea typeface="Corbel"/>
                <a:cs typeface="Corbel"/>
                <a:sym typeface="Corbel"/>
              </a:rPr>
              <a:t>Provision of </a:t>
            </a:r>
            <a:r>
              <a:rPr lang="en-US" sz="1800" b="1" i="0" u="none" strike="noStrike">
                <a:solidFill>
                  <a:srgbClr val="000000"/>
                </a:solidFill>
                <a:latin typeface="Corbel"/>
                <a:ea typeface="Corbel"/>
                <a:cs typeface="Corbel"/>
                <a:sym typeface="Corbel"/>
              </a:rPr>
              <a:t>primary health care to the affected people is free of charge</a:t>
            </a:r>
            <a:r>
              <a:rPr lang="en-US" sz="1800" b="0" i="0" u="none" strike="noStrike">
                <a:solidFill>
                  <a:srgbClr val="000000"/>
                </a:solidFill>
                <a:latin typeface="Corbel"/>
                <a:ea typeface="Corbel"/>
                <a:cs typeface="Corbel"/>
                <a:sym typeface="Corbel"/>
              </a:rPr>
              <a:t> at all government and nongovernmental organization facilities for the duration of the humanitarian response</a:t>
            </a:r>
            <a:endParaRPr/>
          </a:p>
        </p:txBody>
      </p:sp>
      <p:pic>
        <p:nvPicPr>
          <p:cNvPr id="1535" name="Google Shape;1535;p45" descr="Checkmark outline"/>
          <p:cNvPicPr preferRelativeResize="0"/>
          <p:nvPr/>
        </p:nvPicPr>
        <p:blipFill rotWithShape="1">
          <a:blip r:embed="rId4">
            <a:alphaModFix/>
          </a:blip>
          <a:srcRect/>
          <a:stretch/>
        </p:blipFill>
        <p:spPr>
          <a:xfrm>
            <a:off x="457200" y="2794787"/>
            <a:ext cx="914400" cy="914400"/>
          </a:xfrm>
          <a:prstGeom prst="rect">
            <a:avLst/>
          </a:prstGeom>
          <a:noFill/>
          <a:ln>
            <a:noFill/>
          </a:ln>
        </p:spPr>
      </p:pic>
      <p:sp>
        <p:nvSpPr>
          <p:cNvPr id="1536" name="Google Shape;1536;p45"/>
          <p:cNvSpPr txBox="1"/>
          <p:nvPr/>
        </p:nvSpPr>
        <p:spPr>
          <a:xfrm>
            <a:off x="5856514" y="621271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For more details, please refer to the operational guide</a:t>
            </a:r>
            <a:endParaRPr sz="1800" dirty="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g2b4fc78d334_0_987"/>
          <p:cNvSpPr txBox="1">
            <a:spLocks noGrp="1"/>
          </p:cNvSpPr>
          <p:nvPr>
            <p:ph type="title"/>
          </p:nvPr>
        </p:nvSpPr>
        <p:spPr>
          <a:xfrm>
            <a:off x="457200" y="685800"/>
            <a:ext cx="11277600" cy="1005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Resources and tools</a:t>
            </a:r>
            <a:endParaRPr/>
          </a:p>
        </p:txBody>
      </p:sp>
      <p:sp>
        <p:nvSpPr>
          <p:cNvPr id="1542" name="Google Shape;1542;g2b4fc78d334_0_987"/>
          <p:cNvSpPr txBox="1">
            <a:spLocks noGrp="1"/>
          </p:cNvSpPr>
          <p:nvPr>
            <p:ph type="sldNum" idx="12"/>
          </p:nvPr>
        </p:nvSpPr>
        <p:spPr>
          <a:xfrm>
            <a:off x="11354764" y="6397384"/>
            <a:ext cx="380100" cy="3207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47</a:t>
            </a:fld>
            <a:endParaRPr/>
          </a:p>
        </p:txBody>
      </p:sp>
      <p:sp>
        <p:nvSpPr>
          <p:cNvPr id="1543" name="Google Shape;1543;g2b4fc78d334_0_987"/>
          <p:cNvSpPr txBox="1">
            <a:spLocks noGrp="1"/>
          </p:cNvSpPr>
          <p:nvPr>
            <p:ph type="body" idx="1"/>
          </p:nvPr>
        </p:nvSpPr>
        <p:spPr>
          <a:xfrm>
            <a:off x="457200" y="1619251"/>
            <a:ext cx="11277600" cy="4090800"/>
          </a:xfrm>
          <a:prstGeom prst="rect">
            <a:avLst/>
          </a:prstGeom>
          <a:noFill/>
          <a:ln>
            <a:noFill/>
          </a:ln>
        </p:spPr>
        <p:txBody>
          <a:bodyPr spcFirstLastPara="1" wrap="square" lIns="0" tIns="0" rIns="0" bIns="0" anchor="t" anchorCtr="0">
            <a:normAutofit/>
          </a:bodyPr>
          <a:lstStyle/>
          <a:p>
            <a:pPr marL="228600" lvl="0" indent="-237172" algn="l" rtl="0">
              <a:lnSpc>
                <a:spcPct val="100000"/>
              </a:lnSpc>
              <a:spcBef>
                <a:spcPts val="1000"/>
              </a:spcBef>
              <a:spcAft>
                <a:spcPts val="0"/>
              </a:spcAft>
              <a:buClr>
                <a:srgbClr val="000000"/>
              </a:buClr>
              <a:buSzPts val="1800"/>
              <a:buFont typeface="Calibri"/>
              <a:buChar char="•"/>
            </a:pPr>
            <a:r>
              <a:rPr lang="en-US" sz="1800">
                <a:solidFill>
                  <a:srgbClr val="000000"/>
                </a:solidFill>
              </a:rPr>
              <a:t>For general resources and tools, as well as specific information on the following topics, please refer to the operational guide (page 74-75 and 77-79):</a:t>
            </a:r>
            <a:endParaRPr sz="1800">
              <a:solidFill>
                <a:srgbClr val="000000"/>
              </a:solidFill>
            </a:endParaRPr>
          </a:p>
          <a:p>
            <a:pPr marL="685800" lvl="1" indent="-228600" algn="l" rtl="0">
              <a:lnSpc>
                <a:spcPct val="100000"/>
              </a:lnSpc>
              <a:spcBef>
                <a:spcPts val="1000"/>
              </a:spcBef>
              <a:spcAft>
                <a:spcPts val="0"/>
              </a:spcAft>
              <a:buClr>
                <a:srgbClr val="000000"/>
              </a:buClr>
              <a:buSzPts val="1800"/>
              <a:buChar char="•"/>
            </a:pPr>
            <a:r>
              <a:rPr lang="en-US" sz="1800">
                <a:solidFill>
                  <a:srgbClr val="000000"/>
                </a:solidFill>
              </a:rPr>
              <a:t>Child development and education</a:t>
            </a:r>
            <a:endParaRPr sz="1800">
              <a:solidFill>
                <a:srgbClr val="000000"/>
              </a:solidFill>
            </a:endParaRPr>
          </a:p>
          <a:p>
            <a:pPr marL="685800" lvl="1" indent="-228600" algn="l" rtl="0">
              <a:lnSpc>
                <a:spcPct val="100000"/>
              </a:lnSpc>
              <a:spcBef>
                <a:spcPts val="1000"/>
              </a:spcBef>
              <a:spcAft>
                <a:spcPts val="0"/>
              </a:spcAft>
              <a:buClr>
                <a:srgbClr val="000000"/>
              </a:buClr>
              <a:buSzPts val="1800"/>
              <a:buChar char="•"/>
            </a:pPr>
            <a:r>
              <a:rPr lang="en-US" sz="1800">
                <a:solidFill>
                  <a:srgbClr val="000000"/>
                </a:solidFill>
              </a:rPr>
              <a:t>Disability</a:t>
            </a:r>
            <a:endParaRPr sz="1800">
              <a:solidFill>
                <a:srgbClr val="000000"/>
              </a:solidFill>
            </a:endParaRPr>
          </a:p>
          <a:p>
            <a:pPr marL="685800" lvl="1" indent="-228600" algn="l" rtl="0">
              <a:lnSpc>
                <a:spcPct val="100000"/>
              </a:lnSpc>
              <a:spcBef>
                <a:spcPts val="1000"/>
              </a:spcBef>
              <a:spcAft>
                <a:spcPts val="0"/>
              </a:spcAft>
              <a:buClr>
                <a:srgbClr val="000000"/>
              </a:buClr>
              <a:buSzPts val="1800"/>
              <a:buChar char="•"/>
            </a:pPr>
            <a:r>
              <a:rPr lang="en-US" sz="1800">
                <a:solidFill>
                  <a:srgbClr val="000000"/>
                </a:solidFill>
              </a:rPr>
              <a:t>Psychosocial distress and mental health</a:t>
            </a:r>
            <a:endParaRPr sz="1800">
              <a:solidFill>
                <a:srgbClr val="000000"/>
              </a:solidFill>
            </a:endParaRPr>
          </a:p>
          <a:p>
            <a:pPr marL="685800" lvl="1" indent="-228600" algn="l" rtl="0">
              <a:lnSpc>
                <a:spcPct val="100000"/>
              </a:lnSpc>
              <a:spcBef>
                <a:spcPts val="1000"/>
              </a:spcBef>
              <a:spcAft>
                <a:spcPts val="0"/>
              </a:spcAft>
              <a:buClr>
                <a:srgbClr val="000000"/>
              </a:buClr>
              <a:buSzPts val="1800"/>
              <a:buChar char="•"/>
            </a:pPr>
            <a:r>
              <a:rPr lang="en-US" sz="1800">
                <a:solidFill>
                  <a:srgbClr val="000000"/>
                </a:solidFill>
              </a:rPr>
              <a:t>Sexual and reproductive health</a:t>
            </a:r>
            <a:endParaRPr sz="1800">
              <a:solidFill>
                <a:srgbClr val="000000"/>
              </a:solidFill>
            </a:endParaRPr>
          </a:p>
          <a:p>
            <a:pPr marL="685800" lvl="1" indent="-228600" algn="l" rtl="0">
              <a:lnSpc>
                <a:spcPct val="100000"/>
              </a:lnSpc>
              <a:spcBef>
                <a:spcPts val="1000"/>
              </a:spcBef>
              <a:spcAft>
                <a:spcPts val="0"/>
              </a:spcAft>
              <a:buClr>
                <a:srgbClr val="000000"/>
              </a:buClr>
              <a:buSzPts val="1800"/>
              <a:buChar char="•"/>
            </a:pPr>
            <a:r>
              <a:rPr lang="en-US" sz="1800">
                <a:solidFill>
                  <a:srgbClr val="000000"/>
                </a:solidFill>
              </a:rPr>
              <a:t>WASH</a:t>
            </a:r>
            <a:endParaRPr sz="1800">
              <a:solidFill>
                <a:srgbClr val="000000"/>
              </a:solidFill>
            </a:endParaRPr>
          </a:p>
          <a:p>
            <a:pPr marL="0" lvl="0" indent="0" algn="l" rtl="0">
              <a:lnSpc>
                <a:spcPct val="100000"/>
              </a:lnSpc>
              <a:spcBef>
                <a:spcPts val="1000"/>
              </a:spcBef>
              <a:spcAft>
                <a:spcPts val="0"/>
              </a:spcAft>
              <a:buNone/>
            </a:pPr>
            <a:endParaRPr sz="1800">
              <a:solidFill>
                <a:srgbClr val="000000"/>
              </a:solidFill>
            </a:endParaRPr>
          </a:p>
          <a:p>
            <a:pPr marL="0" lvl="0" indent="0" algn="l" rtl="0">
              <a:lnSpc>
                <a:spcPct val="100000"/>
              </a:lnSpc>
              <a:spcBef>
                <a:spcPts val="1000"/>
              </a:spcBef>
              <a:spcAft>
                <a:spcPts val="0"/>
              </a:spcAft>
              <a:buNone/>
            </a:pPr>
            <a:endParaRPr sz="1800">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Google Shape;1549;p46"/>
          <p:cNvSpPr txBox="1">
            <a:spLocks noGrp="1"/>
          </p:cNvSpPr>
          <p:nvPr>
            <p:ph type="ctrTitle"/>
          </p:nvPr>
        </p:nvSpPr>
        <p:spPr>
          <a:xfrm>
            <a:off x="457200" y="1828800"/>
            <a:ext cx="5638800" cy="1325499"/>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9ADE"/>
              </a:buClr>
              <a:buSzPts val="4800"/>
              <a:buFont typeface="Calibri"/>
              <a:buNone/>
            </a:pPr>
            <a:r>
              <a:rPr lang="en-US"/>
              <a:t>Thank you</a:t>
            </a:r>
            <a:endParaRPr/>
          </a:p>
        </p:txBody>
      </p:sp>
      <p:sp>
        <p:nvSpPr>
          <p:cNvPr id="1550" name="Google Shape;1550;p46"/>
          <p:cNvSpPr txBox="1">
            <a:spLocks noGrp="1"/>
          </p:cNvSpPr>
          <p:nvPr>
            <p:ph type="subTitle" idx="1"/>
          </p:nvPr>
        </p:nvSpPr>
        <p:spPr>
          <a:xfrm>
            <a:off x="457200" y="3429000"/>
            <a:ext cx="5638800" cy="1655762"/>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lt1"/>
              </a:buClr>
              <a:buSzPts val="1600"/>
              <a:buNone/>
            </a:pPr>
            <a:r>
              <a:rPr lang="en-US" sz="1600"/>
              <a:t>For more information, please contact:</a:t>
            </a:r>
            <a:br>
              <a:rPr lang="en-US" sz="1600"/>
            </a:br>
            <a:r>
              <a:rPr lang="en-US" sz="1600"/>
              <a:t>Khalid Siddeeg, Regional </a:t>
            </a:r>
            <a:r>
              <a:rPr lang="en-US"/>
              <a:t>Advisor EMRO, </a:t>
            </a:r>
            <a:r>
              <a:rPr lang="en-US" u="sng">
                <a:solidFill>
                  <a:schemeClr val="hlink"/>
                </a:solidFill>
                <a:hlinkClick r:id="rId3"/>
              </a:rPr>
              <a:t>siddeegk@who.int</a:t>
            </a:r>
            <a:r>
              <a:rPr lang="en-US"/>
              <a:t> </a:t>
            </a:r>
            <a:br>
              <a:rPr lang="en-US" sz="1600"/>
            </a:br>
            <a:r>
              <a:rPr lang="en-US" sz="1600"/>
              <a:t>Kim Beentjes, Technical Officer EMRO, </a:t>
            </a:r>
            <a:r>
              <a:rPr lang="en-US" sz="1600" u="sng">
                <a:solidFill>
                  <a:schemeClr val="hlink"/>
                </a:solidFill>
                <a:hlinkClick r:id="rId4"/>
              </a:rPr>
              <a:t>beentjesk@who.int</a:t>
            </a:r>
            <a:endParaRPr sz="1600"/>
          </a:p>
          <a:p>
            <a:pPr marL="0" lvl="0" indent="0" algn="l" rtl="0">
              <a:lnSpc>
                <a:spcPct val="100000"/>
              </a:lnSpc>
              <a:spcBef>
                <a:spcPts val="1000"/>
              </a:spcBef>
              <a:spcAft>
                <a:spcPts val="0"/>
              </a:spcAft>
              <a:buClr>
                <a:schemeClr val="lt1"/>
              </a:buClr>
              <a:buSzPts val="1600"/>
              <a:buNone/>
            </a:pPr>
            <a:endParaRPr sz="1600"/>
          </a:p>
        </p:txBody>
      </p:sp>
      <p:sp>
        <p:nvSpPr>
          <p:cNvPr id="1551" name="Google Shape;1551;p46"/>
          <p:cNvSpPr txBox="1"/>
          <p:nvPr/>
        </p:nvSpPr>
        <p:spPr>
          <a:xfrm>
            <a:off x="3048000" y="3244334"/>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5"/>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4000"/>
              <a:buFont typeface="Calibri"/>
              <a:buNone/>
            </a:pPr>
            <a:r>
              <a:rPr lang="en-US" sz="4000"/>
              <a:t>Respond</a:t>
            </a:r>
            <a:endParaRPr/>
          </a:p>
        </p:txBody>
      </p:sp>
      <p:sp>
        <p:nvSpPr>
          <p:cNvPr id="1024" name="Google Shape;1024;p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5</a:t>
            </a:fld>
            <a:endParaRPr/>
          </a:p>
        </p:txBody>
      </p:sp>
      <p:pic>
        <p:nvPicPr>
          <p:cNvPr id="1025" name="Google Shape;1025;p5"/>
          <p:cNvPicPr preferRelativeResize="0"/>
          <p:nvPr/>
        </p:nvPicPr>
        <p:blipFill rotWithShape="1">
          <a:blip r:embed="rId3">
            <a:alphaModFix/>
          </a:blip>
          <a:srcRect t="78939"/>
          <a:stretch/>
        </p:blipFill>
        <p:spPr>
          <a:xfrm>
            <a:off x="2505075" y="1981200"/>
            <a:ext cx="7134225" cy="615035"/>
          </a:xfrm>
          <a:prstGeom prst="rect">
            <a:avLst/>
          </a:prstGeom>
          <a:noFill/>
          <a:ln>
            <a:noFill/>
          </a:ln>
        </p:spPr>
      </p:pic>
      <p:pic>
        <p:nvPicPr>
          <p:cNvPr id="1026" name="Google Shape;1026;p5"/>
          <p:cNvPicPr preferRelativeResize="0"/>
          <p:nvPr/>
        </p:nvPicPr>
        <p:blipFill rotWithShape="1">
          <a:blip r:embed="rId4">
            <a:alphaModFix/>
          </a:blip>
          <a:srcRect/>
          <a:stretch/>
        </p:blipFill>
        <p:spPr>
          <a:xfrm>
            <a:off x="2838450" y="2514870"/>
            <a:ext cx="6734175" cy="20770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6"/>
          <p:cNvSpPr txBox="1">
            <a:spLocks noGrp="1"/>
          </p:cNvSpPr>
          <p:nvPr>
            <p:ph type="title"/>
          </p:nvPr>
        </p:nvSpPr>
        <p:spPr>
          <a:xfrm>
            <a:off x="457200" y="1846372"/>
            <a:ext cx="10577245" cy="2743200"/>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Clr>
                <a:srgbClr val="009ADE"/>
              </a:buClr>
              <a:buSzPts val="4000"/>
              <a:buFont typeface="Calibri"/>
              <a:buNone/>
            </a:pPr>
            <a:r>
              <a:rPr lang="en-US"/>
              <a:t>2. Decide on an essential services package</a:t>
            </a:r>
            <a:endParaRPr/>
          </a:p>
        </p:txBody>
      </p:sp>
      <p:sp>
        <p:nvSpPr>
          <p:cNvPr id="1032" name="Google Shape;1032;p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g2b4fc78d334_0_1323"/>
          <p:cNvSpPr txBox="1">
            <a:spLocks noGrp="1"/>
          </p:cNvSpPr>
          <p:nvPr>
            <p:ph type="title"/>
          </p:nvPr>
        </p:nvSpPr>
        <p:spPr>
          <a:xfrm>
            <a:off x="457200" y="685800"/>
            <a:ext cx="3337500" cy="8571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2000">
                <a:solidFill>
                  <a:srgbClr val="00205C"/>
                </a:solidFill>
              </a:rPr>
              <a:t>Important CAH fields for an essential service package</a:t>
            </a:r>
            <a:endParaRPr/>
          </a:p>
        </p:txBody>
      </p:sp>
      <p:pic>
        <p:nvPicPr>
          <p:cNvPr id="1039" name="Google Shape;1039;g2b4fc78d334_0_1323"/>
          <p:cNvPicPr preferRelativeResize="0">
            <a:picLocks noGrp="1"/>
          </p:cNvPicPr>
          <p:nvPr>
            <p:ph type="pic" idx="2"/>
          </p:nvPr>
        </p:nvPicPr>
        <p:blipFill rotWithShape="1">
          <a:blip r:embed="rId3">
            <a:alphaModFix/>
          </a:blip>
          <a:srcRect l="11491" r="11491"/>
          <a:stretch/>
        </p:blipFill>
        <p:spPr>
          <a:xfrm>
            <a:off x="4267200" y="0"/>
            <a:ext cx="7924803" cy="6857999"/>
          </a:xfrm>
          <a:prstGeom prst="rect">
            <a:avLst/>
          </a:prstGeom>
        </p:spPr>
      </p:pic>
      <p:sp>
        <p:nvSpPr>
          <p:cNvPr id="1040" name="Google Shape;1040;g2b4fc78d334_0_1323"/>
          <p:cNvSpPr txBox="1">
            <a:spLocks noGrp="1"/>
          </p:cNvSpPr>
          <p:nvPr>
            <p:ph type="body" idx="1"/>
          </p:nvPr>
        </p:nvSpPr>
        <p:spPr>
          <a:xfrm>
            <a:off x="457200" y="1828800"/>
            <a:ext cx="3337500" cy="3881100"/>
          </a:xfrm>
          <a:prstGeom prst="rect">
            <a:avLst/>
          </a:prstGeom>
        </p:spPr>
        <p:txBody>
          <a:bodyPr spcFirstLastPara="1" wrap="square" lIns="0" tIns="0" rIns="0" bIns="0" anchor="t" anchorCtr="0">
            <a:normAutofit lnSpcReduction="10000"/>
          </a:bodyPr>
          <a:lstStyle/>
          <a:p>
            <a:pPr marL="0" lvl="0" indent="0" algn="l" rtl="0">
              <a:lnSpc>
                <a:spcPct val="90000"/>
              </a:lnSpc>
              <a:spcBef>
                <a:spcPts val="0"/>
              </a:spcBef>
              <a:spcAft>
                <a:spcPts val="0"/>
              </a:spcAft>
              <a:buClr>
                <a:schemeClr val="dk1"/>
              </a:buClr>
              <a:buSzPct val="73333"/>
              <a:buFont typeface="Arial"/>
              <a:buNone/>
            </a:pPr>
            <a:r>
              <a:rPr lang="en-US" sz="1500"/>
              <a:t>2.1 Acute conditions (general)</a:t>
            </a:r>
            <a:endParaRPr sz="1500"/>
          </a:p>
          <a:p>
            <a:pPr marL="0" lvl="0" indent="0" algn="l" rtl="0">
              <a:lnSpc>
                <a:spcPct val="90000"/>
              </a:lnSpc>
              <a:spcBef>
                <a:spcPts val="1600"/>
              </a:spcBef>
              <a:spcAft>
                <a:spcPts val="0"/>
              </a:spcAft>
              <a:buClr>
                <a:schemeClr val="dk1"/>
              </a:buClr>
              <a:buSzPct val="73333"/>
              <a:buFont typeface="Arial"/>
              <a:buNone/>
            </a:pPr>
            <a:r>
              <a:rPr lang="en-US" sz="1500"/>
              <a:t>2.2 Chronic conditions (general)</a:t>
            </a:r>
            <a:endParaRPr sz="1500"/>
          </a:p>
          <a:p>
            <a:pPr marL="0" lvl="0" indent="0" algn="l" rtl="0">
              <a:lnSpc>
                <a:spcPct val="90000"/>
              </a:lnSpc>
              <a:spcBef>
                <a:spcPts val="1600"/>
              </a:spcBef>
              <a:spcAft>
                <a:spcPts val="0"/>
              </a:spcAft>
              <a:buClr>
                <a:schemeClr val="dk1"/>
              </a:buClr>
              <a:buSzPct val="73333"/>
              <a:buFont typeface="Arial"/>
              <a:buNone/>
            </a:pPr>
            <a:r>
              <a:rPr lang="en-US" sz="1500"/>
              <a:t>2.3 Child safety and protection</a:t>
            </a:r>
            <a:endParaRPr sz="1500"/>
          </a:p>
          <a:p>
            <a:pPr marL="0" lvl="0" indent="0" algn="l" rtl="0">
              <a:lnSpc>
                <a:spcPct val="90000"/>
              </a:lnSpc>
              <a:spcBef>
                <a:spcPts val="1600"/>
              </a:spcBef>
              <a:spcAft>
                <a:spcPts val="0"/>
              </a:spcAft>
              <a:buClr>
                <a:schemeClr val="dk1"/>
              </a:buClr>
              <a:buSzPct val="73333"/>
              <a:buFont typeface="Arial"/>
              <a:buNone/>
            </a:pPr>
            <a:r>
              <a:rPr lang="en-US" sz="1500"/>
              <a:t>2.4 Disease outbreaks and immunization</a:t>
            </a:r>
            <a:endParaRPr sz="1500"/>
          </a:p>
          <a:p>
            <a:pPr marL="0" lvl="0" indent="0" algn="l" rtl="0">
              <a:lnSpc>
                <a:spcPct val="90000"/>
              </a:lnSpc>
              <a:spcBef>
                <a:spcPts val="1600"/>
              </a:spcBef>
              <a:spcAft>
                <a:spcPts val="0"/>
              </a:spcAft>
              <a:buClr>
                <a:schemeClr val="dk1"/>
              </a:buClr>
              <a:buSzPct val="73333"/>
              <a:buFont typeface="Arial"/>
              <a:buNone/>
            </a:pPr>
            <a:r>
              <a:rPr lang="en-US" sz="1500"/>
              <a:t>2.5 Nutrition and food security</a:t>
            </a:r>
            <a:endParaRPr sz="1500"/>
          </a:p>
          <a:p>
            <a:pPr marL="0" lvl="0" indent="0" algn="l" rtl="0">
              <a:lnSpc>
                <a:spcPct val="90000"/>
              </a:lnSpc>
              <a:spcBef>
                <a:spcPts val="1600"/>
              </a:spcBef>
              <a:spcAft>
                <a:spcPts val="0"/>
              </a:spcAft>
              <a:buClr>
                <a:schemeClr val="dk1"/>
              </a:buClr>
              <a:buSzPct val="73333"/>
              <a:buFont typeface="Arial"/>
              <a:buNone/>
            </a:pPr>
            <a:r>
              <a:rPr lang="en-US" sz="1500" b="1"/>
              <a:t>2.6 Child development and education</a:t>
            </a:r>
            <a:endParaRPr sz="1500" b="1"/>
          </a:p>
          <a:p>
            <a:pPr marL="0" lvl="0" indent="0" algn="l" rtl="0">
              <a:lnSpc>
                <a:spcPct val="90000"/>
              </a:lnSpc>
              <a:spcBef>
                <a:spcPts val="1600"/>
              </a:spcBef>
              <a:spcAft>
                <a:spcPts val="0"/>
              </a:spcAft>
              <a:buClr>
                <a:schemeClr val="dk1"/>
              </a:buClr>
              <a:buSzPct val="73333"/>
              <a:buFont typeface="Arial"/>
              <a:buNone/>
            </a:pPr>
            <a:r>
              <a:rPr lang="en-US" sz="1500" b="1"/>
              <a:t>2.7 Disability</a:t>
            </a:r>
            <a:endParaRPr sz="1500" b="1"/>
          </a:p>
          <a:p>
            <a:pPr marL="0" lvl="0" indent="0" algn="l" rtl="0">
              <a:lnSpc>
                <a:spcPct val="90000"/>
              </a:lnSpc>
              <a:spcBef>
                <a:spcPts val="1600"/>
              </a:spcBef>
              <a:spcAft>
                <a:spcPts val="0"/>
              </a:spcAft>
              <a:buClr>
                <a:schemeClr val="dk1"/>
              </a:buClr>
              <a:buSzPct val="73333"/>
              <a:buFont typeface="Arial"/>
              <a:buNone/>
            </a:pPr>
            <a:r>
              <a:rPr lang="en-US" sz="1500" b="1"/>
              <a:t>2.8 Psychosocial distress and mental health</a:t>
            </a:r>
            <a:endParaRPr sz="1500" b="1"/>
          </a:p>
          <a:p>
            <a:pPr marL="0" lvl="0" indent="0" algn="l" rtl="0">
              <a:lnSpc>
                <a:spcPct val="90000"/>
              </a:lnSpc>
              <a:spcBef>
                <a:spcPts val="1600"/>
              </a:spcBef>
              <a:spcAft>
                <a:spcPts val="0"/>
              </a:spcAft>
              <a:buClr>
                <a:schemeClr val="dk1"/>
              </a:buClr>
              <a:buSzPct val="73333"/>
              <a:buFont typeface="Arial"/>
              <a:buNone/>
            </a:pPr>
            <a:r>
              <a:rPr lang="en-US" sz="1500" b="1"/>
              <a:t>2.9 Sexual and reproductive health</a:t>
            </a:r>
            <a:endParaRPr sz="1500" b="1"/>
          </a:p>
          <a:p>
            <a:pPr marL="0" lvl="0" indent="0" algn="l" rtl="0">
              <a:lnSpc>
                <a:spcPct val="90000"/>
              </a:lnSpc>
              <a:spcBef>
                <a:spcPts val="1600"/>
              </a:spcBef>
              <a:spcAft>
                <a:spcPts val="0"/>
              </a:spcAft>
              <a:buClr>
                <a:schemeClr val="dk1"/>
              </a:buClr>
              <a:buSzPct val="73333"/>
              <a:buFont typeface="Arial"/>
              <a:buNone/>
            </a:pPr>
            <a:r>
              <a:rPr lang="en-US" sz="1500" b="1"/>
              <a:t>2.10 WASH </a:t>
            </a:r>
            <a:endParaRPr sz="1500" b="1"/>
          </a:p>
          <a:p>
            <a:pPr marL="0" lvl="0" indent="0" algn="l" rtl="0">
              <a:spcBef>
                <a:spcPts val="1600"/>
              </a:spcBef>
              <a:spcAft>
                <a:spcPts val="0"/>
              </a:spcAft>
              <a:buNone/>
            </a:pPr>
            <a:endParaRPr/>
          </a:p>
        </p:txBody>
      </p:sp>
      <p:sp>
        <p:nvSpPr>
          <p:cNvPr id="1041" name="Google Shape;1041;g2b4fc78d334_0_1323"/>
          <p:cNvSpPr txBox="1">
            <a:spLocks noGrp="1"/>
          </p:cNvSpPr>
          <p:nvPr>
            <p:ph type="sldNum" idx="12"/>
          </p:nvPr>
        </p:nvSpPr>
        <p:spPr>
          <a:xfrm>
            <a:off x="11354764" y="6397384"/>
            <a:ext cx="380100" cy="3207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pic>
        <p:nvPicPr>
          <p:cNvPr id="1046" name="Google Shape;1046;p7"/>
          <p:cNvPicPr preferRelativeResize="0"/>
          <p:nvPr/>
        </p:nvPicPr>
        <p:blipFill rotWithShape="1">
          <a:blip r:embed="rId3">
            <a:alphaModFix/>
          </a:blip>
          <a:srcRect r="3223" b="2"/>
          <a:stretch/>
        </p:blipFill>
        <p:spPr>
          <a:xfrm>
            <a:off x="4267200" y="10"/>
            <a:ext cx="7924800" cy="6857990"/>
          </a:xfrm>
          <a:prstGeom prst="rect">
            <a:avLst/>
          </a:prstGeom>
          <a:noFill/>
          <a:ln>
            <a:noFill/>
          </a:ln>
        </p:spPr>
      </p:pic>
      <p:sp>
        <p:nvSpPr>
          <p:cNvPr id="1047" name="Google Shape;1047;p7"/>
          <p:cNvSpPr txBox="1">
            <a:spLocks noGrp="1"/>
          </p:cNvSpPr>
          <p:nvPr>
            <p:ph type="body" idx="1"/>
          </p:nvPr>
        </p:nvSpPr>
        <p:spPr>
          <a:xfrm>
            <a:off x="457200" y="1257450"/>
            <a:ext cx="3810000" cy="3027300"/>
          </a:xfrm>
          <a:prstGeom prst="rect">
            <a:avLst/>
          </a:prstGeom>
          <a:noFill/>
          <a:ln>
            <a:noFill/>
          </a:ln>
        </p:spPr>
        <p:txBody>
          <a:bodyPr spcFirstLastPara="1" wrap="square" lIns="0" tIns="0" rIns="0" bIns="0" anchor="t" anchorCtr="0">
            <a:normAutofit fontScale="92500"/>
          </a:bodyPr>
          <a:lstStyle/>
          <a:p>
            <a:pPr marL="285750" lvl="0" indent="-285750" algn="l" rtl="0">
              <a:lnSpc>
                <a:spcPct val="100000"/>
              </a:lnSpc>
              <a:spcBef>
                <a:spcPts val="0"/>
              </a:spcBef>
              <a:spcAft>
                <a:spcPts val="0"/>
              </a:spcAft>
              <a:buClr>
                <a:schemeClr val="dk1"/>
              </a:buClr>
              <a:buSzPts val="1600"/>
              <a:buFont typeface="Arial"/>
              <a:buChar char="•"/>
            </a:pPr>
            <a:r>
              <a:rPr lang="en-US" b="1"/>
              <a:t>Nurturing care </a:t>
            </a:r>
            <a:r>
              <a:rPr lang="en-US"/>
              <a:t>is essential for child development</a:t>
            </a:r>
            <a:endParaRPr/>
          </a:p>
          <a:p>
            <a:pPr marL="285750" lvl="0" indent="-285750" algn="l" rtl="0">
              <a:lnSpc>
                <a:spcPct val="100000"/>
              </a:lnSpc>
              <a:spcBef>
                <a:spcPts val="1600"/>
              </a:spcBef>
              <a:spcAft>
                <a:spcPts val="0"/>
              </a:spcAft>
              <a:buClr>
                <a:schemeClr val="dk1"/>
              </a:buClr>
              <a:buSzPts val="1600"/>
              <a:buFont typeface="Arial"/>
              <a:buChar char="•"/>
            </a:pPr>
            <a:r>
              <a:rPr lang="en-US" b="1"/>
              <a:t>Early childhood development (ECD) </a:t>
            </a:r>
            <a:r>
              <a:rPr lang="en-US"/>
              <a:t>should be integrated into all humanitarian activities</a:t>
            </a:r>
            <a:endParaRPr/>
          </a:p>
          <a:p>
            <a:pPr marL="285750" lvl="0" indent="-285750" algn="l" rtl="0">
              <a:lnSpc>
                <a:spcPct val="100000"/>
              </a:lnSpc>
              <a:spcBef>
                <a:spcPts val="1600"/>
              </a:spcBef>
              <a:spcAft>
                <a:spcPts val="0"/>
              </a:spcAft>
              <a:buClr>
                <a:schemeClr val="dk1"/>
              </a:buClr>
              <a:buSzPts val="1600"/>
              <a:buFont typeface="Arial"/>
              <a:buChar char="•"/>
            </a:pPr>
            <a:r>
              <a:rPr lang="en-US"/>
              <a:t>Children in conflict face </a:t>
            </a:r>
            <a:r>
              <a:rPr lang="en-US" b="1"/>
              <a:t>compounded risks to their development</a:t>
            </a:r>
            <a:r>
              <a:rPr lang="en-US"/>
              <a:t> due to experiences like displacement, migration, and resettlement, which may include integration into new settings like refugee camps or host communities. This could cause toxic stress that affects child development in general.</a:t>
            </a:r>
            <a:endParaRPr/>
          </a:p>
        </p:txBody>
      </p:sp>
      <p:sp>
        <p:nvSpPr>
          <p:cNvPr id="1048" name="Google Shape;1048;p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8</a:t>
            </a:fld>
            <a:endParaRPr/>
          </a:p>
        </p:txBody>
      </p:sp>
      <p:pic>
        <p:nvPicPr>
          <p:cNvPr id="1049" name="Google Shape;1049;p7"/>
          <p:cNvPicPr preferRelativeResize="0"/>
          <p:nvPr/>
        </p:nvPicPr>
        <p:blipFill rotWithShape="1">
          <a:blip r:embed="rId4">
            <a:alphaModFix/>
          </a:blip>
          <a:srcRect r="13066"/>
          <a:stretch/>
        </p:blipFill>
        <p:spPr>
          <a:xfrm>
            <a:off x="2464575" y="4381775"/>
            <a:ext cx="1330175" cy="1418850"/>
          </a:xfrm>
          <a:prstGeom prst="rect">
            <a:avLst/>
          </a:prstGeom>
          <a:noFill/>
          <a:ln>
            <a:noFill/>
          </a:ln>
        </p:spPr>
      </p:pic>
      <p:sp>
        <p:nvSpPr>
          <p:cNvPr id="1050" name="Google Shape;1050;p7"/>
          <p:cNvSpPr txBox="1"/>
          <p:nvPr/>
        </p:nvSpPr>
        <p:spPr>
          <a:xfrm>
            <a:off x="512775" y="5165275"/>
            <a:ext cx="1951800" cy="5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Scan the QR code to do a puzzle based on this image</a:t>
            </a:r>
            <a:endParaRPr sz="1200">
              <a:solidFill>
                <a:schemeClr val="dk1"/>
              </a:solidFill>
              <a:latin typeface="Calibri"/>
              <a:ea typeface="Calibri"/>
              <a:cs typeface="Calibri"/>
              <a:sym typeface="Calibri"/>
            </a:endParaRPr>
          </a:p>
        </p:txBody>
      </p:sp>
      <p:cxnSp>
        <p:nvCxnSpPr>
          <p:cNvPr id="1051" name="Google Shape;1051;p7"/>
          <p:cNvCxnSpPr/>
          <p:nvPr/>
        </p:nvCxnSpPr>
        <p:spPr>
          <a:xfrm rot="10800000" flipH="1">
            <a:off x="1641075" y="5096275"/>
            <a:ext cx="668400" cy="145200"/>
          </a:xfrm>
          <a:prstGeom prst="straightConnector1">
            <a:avLst/>
          </a:prstGeom>
          <a:noFill/>
          <a:ln w="9525" cap="flat" cmpd="sng">
            <a:solidFill>
              <a:schemeClr val="dk2"/>
            </a:solidFill>
            <a:prstDash val="solid"/>
            <a:round/>
            <a:headEnd type="none" w="med" len="med"/>
            <a:tailEnd type="triangle" w="med" len="med"/>
          </a:ln>
        </p:spPr>
      </p:cxnSp>
      <p:sp>
        <p:nvSpPr>
          <p:cNvPr id="1052" name="Google Shape;1052;p7"/>
          <p:cNvSpPr txBox="1">
            <a:spLocks noGrp="1"/>
          </p:cNvSpPr>
          <p:nvPr>
            <p:ph type="title"/>
          </p:nvPr>
        </p:nvSpPr>
        <p:spPr>
          <a:xfrm>
            <a:off x="457200" y="685800"/>
            <a:ext cx="4950000" cy="8571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2400"/>
              <a:buFont typeface="Calibri"/>
              <a:buNone/>
            </a:pPr>
            <a:r>
              <a:rPr lang="en-US"/>
              <a:t>2.6 Child development and education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8"/>
          <p:cNvSpPr txBox="1">
            <a:spLocks noGrp="1"/>
          </p:cNvSpPr>
          <p:nvPr>
            <p:ph type="title"/>
          </p:nvPr>
        </p:nvSpPr>
        <p:spPr>
          <a:xfrm>
            <a:off x="479394" y="823372"/>
            <a:ext cx="4198800" cy="8034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sz="2800"/>
              <a:t>Nurturing care components</a:t>
            </a:r>
            <a:endParaRPr/>
          </a:p>
        </p:txBody>
      </p:sp>
      <p:grpSp>
        <p:nvGrpSpPr>
          <p:cNvPr id="1058" name="Google Shape;1058;p8"/>
          <p:cNvGrpSpPr/>
          <p:nvPr/>
        </p:nvGrpSpPr>
        <p:grpSpPr>
          <a:xfrm>
            <a:off x="5108535" y="546929"/>
            <a:ext cx="6245400" cy="5584874"/>
            <a:chOff x="0" y="4"/>
            <a:chExt cx="6245400" cy="5584874"/>
          </a:xfrm>
        </p:grpSpPr>
        <p:sp>
          <p:nvSpPr>
            <p:cNvPr id="1059" name="Google Shape;1059;p8"/>
            <p:cNvSpPr/>
            <p:nvPr/>
          </p:nvSpPr>
          <p:spPr>
            <a:xfrm>
              <a:off x="0" y="4"/>
              <a:ext cx="6245400" cy="930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8"/>
            <p:cNvSpPr/>
            <p:nvPr/>
          </p:nvSpPr>
          <p:spPr>
            <a:xfrm>
              <a:off x="281355" y="213639"/>
              <a:ext cx="511500" cy="511500"/>
            </a:xfrm>
            <a:prstGeom prst="rect">
              <a:avLst/>
            </a:prstGeom>
            <a:blipFill rotWithShape="1">
              <a:blip r:embed="rId3">
                <a:alphaModFix/>
              </a:blip>
              <a:stretch>
                <a:fillRect l="-9998" r="-9998"/>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8"/>
            <p:cNvSpPr/>
            <p:nvPr/>
          </p:nvSpPr>
          <p:spPr>
            <a:xfrm>
              <a:off x="1074268" y="4366"/>
              <a:ext cx="5171100" cy="93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8"/>
            <p:cNvSpPr txBox="1"/>
            <p:nvPr/>
          </p:nvSpPr>
          <p:spPr>
            <a:xfrm>
              <a:off x="1074268" y="4366"/>
              <a:ext cx="5171100" cy="930000"/>
            </a:xfrm>
            <a:prstGeom prst="rect">
              <a:avLst/>
            </a:prstGeom>
            <a:noFill/>
            <a:ln>
              <a:noFill/>
            </a:ln>
          </p:spPr>
          <p:txBody>
            <a:bodyPr spcFirstLastPara="1" wrap="square" lIns="98425" tIns="98425" rIns="98425" bIns="98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Arial"/>
                  <a:ea typeface="Arial"/>
                  <a:cs typeface="Arial"/>
                  <a:sym typeface="Arial"/>
                </a:rPr>
                <a:t>Good health </a:t>
              </a:r>
              <a:r>
                <a:rPr lang="en-US" sz="1900" b="0" i="0" u="none" strike="noStrike" cap="none">
                  <a:solidFill>
                    <a:srgbClr val="000000"/>
                  </a:solidFill>
                  <a:latin typeface="Arial"/>
                  <a:ea typeface="Arial"/>
                  <a:cs typeface="Arial"/>
                  <a:sym typeface="Arial"/>
                </a:rPr>
                <a:t>of children and caregivers</a:t>
              </a:r>
              <a:endParaRPr sz="1900" b="1" i="0" u="none" strike="noStrike" cap="none">
                <a:solidFill>
                  <a:srgbClr val="000000"/>
                </a:solidFill>
                <a:latin typeface="Arial"/>
                <a:ea typeface="Arial"/>
                <a:cs typeface="Arial"/>
                <a:sym typeface="Arial"/>
              </a:endParaRPr>
            </a:p>
          </p:txBody>
        </p:sp>
        <p:sp>
          <p:nvSpPr>
            <p:cNvPr id="1063" name="Google Shape;1063;p8"/>
            <p:cNvSpPr/>
            <p:nvPr/>
          </p:nvSpPr>
          <p:spPr>
            <a:xfrm>
              <a:off x="0" y="1166994"/>
              <a:ext cx="6245400" cy="930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8"/>
            <p:cNvSpPr/>
            <p:nvPr/>
          </p:nvSpPr>
          <p:spPr>
            <a:xfrm>
              <a:off x="281355" y="1376267"/>
              <a:ext cx="511500" cy="511500"/>
            </a:xfrm>
            <a:prstGeom prst="rect">
              <a:avLst/>
            </a:prstGeom>
            <a:blipFill rotWithShape="1">
              <a:blip r:embed="rId4">
                <a:alphaModFix/>
              </a:blip>
              <a:stretch>
                <a:fillRect l="-11997" r="-11996"/>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8"/>
            <p:cNvSpPr/>
            <p:nvPr/>
          </p:nvSpPr>
          <p:spPr>
            <a:xfrm>
              <a:off x="1074268" y="1166994"/>
              <a:ext cx="5171100" cy="93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8"/>
            <p:cNvSpPr txBox="1"/>
            <p:nvPr/>
          </p:nvSpPr>
          <p:spPr>
            <a:xfrm>
              <a:off x="1074268" y="1166994"/>
              <a:ext cx="5171100" cy="930000"/>
            </a:xfrm>
            <a:prstGeom prst="rect">
              <a:avLst/>
            </a:prstGeom>
            <a:noFill/>
            <a:ln>
              <a:noFill/>
            </a:ln>
          </p:spPr>
          <p:txBody>
            <a:bodyPr spcFirstLastPara="1" wrap="square" lIns="98425" tIns="98425" rIns="98425" bIns="98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Arial"/>
                  <a:ea typeface="Arial"/>
                  <a:cs typeface="Arial"/>
                  <a:sym typeface="Arial"/>
                </a:rPr>
                <a:t>Adequate nutrition – </a:t>
              </a:r>
              <a:r>
                <a:rPr lang="en-US" sz="1900" b="0" i="0" u="none" strike="noStrike" cap="none">
                  <a:solidFill>
                    <a:srgbClr val="000000"/>
                  </a:solidFill>
                  <a:latin typeface="Arial"/>
                  <a:ea typeface="Arial"/>
                  <a:cs typeface="Arial"/>
                  <a:sym typeface="Arial"/>
                </a:rPr>
                <a:t>maternal and child</a:t>
              </a:r>
              <a:endParaRPr sz="1900" b="1" i="0" u="none" strike="noStrike" cap="none">
                <a:solidFill>
                  <a:srgbClr val="000000"/>
                </a:solidFill>
                <a:latin typeface="Arial"/>
                <a:ea typeface="Arial"/>
                <a:cs typeface="Arial"/>
                <a:sym typeface="Arial"/>
              </a:endParaRPr>
            </a:p>
          </p:txBody>
        </p:sp>
        <p:sp>
          <p:nvSpPr>
            <p:cNvPr id="1067" name="Google Shape;1067;p8"/>
            <p:cNvSpPr/>
            <p:nvPr/>
          </p:nvSpPr>
          <p:spPr>
            <a:xfrm>
              <a:off x="0" y="2329622"/>
              <a:ext cx="6245400" cy="930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8"/>
            <p:cNvSpPr/>
            <p:nvPr/>
          </p:nvSpPr>
          <p:spPr>
            <a:xfrm>
              <a:off x="281355" y="2538895"/>
              <a:ext cx="511500" cy="511500"/>
            </a:xfrm>
            <a:prstGeom prst="rect">
              <a:avLst/>
            </a:prstGeom>
            <a:blipFill rotWithShape="1">
              <a:blip r:embed="rId5">
                <a:alphaModFix/>
              </a:blip>
              <a:stretch>
                <a:fillRect l="-22996" r="-22996"/>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8"/>
            <p:cNvSpPr/>
            <p:nvPr/>
          </p:nvSpPr>
          <p:spPr>
            <a:xfrm>
              <a:off x="1074268" y="2329622"/>
              <a:ext cx="5171100" cy="93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8"/>
            <p:cNvSpPr txBox="1"/>
            <p:nvPr/>
          </p:nvSpPr>
          <p:spPr>
            <a:xfrm>
              <a:off x="1074268" y="2329622"/>
              <a:ext cx="5171100" cy="930000"/>
            </a:xfrm>
            <a:prstGeom prst="rect">
              <a:avLst/>
            </a:prstGeom>
            <a:noFill/>
            <a:ln>
              <a:noFill/>
            </a:ln>
          </p:spPr>
          <p:txBody>
            <a:bodyPr spcFirstLastPara="1" wrap="square" lIns="98425" tIns="98425" rIns="98425" bIns="98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Arial"/>
                  <a:ea typeface="Arial"/>
                  <a:cs typeface="Arial"/>
                  <a:sym typeface="Arial"/>
                </a:rPr>
                <a:t>Safety and security</a:t>
              </a:r>
              <a:r>
                <a:rPr lang="en-US" sz="1900" b="0" i="0" u="none" strike="noStrike" cap="none">
                  <a:solidFill>
                    <a:srgbClr val="000000"/>
                  </a:solidFill>
                  <a:latin typeface="Arial"/>
                  <a:ea typeface="Arial"/>
                  <a:cs typeface="Arial"/>
                  <a:sym typeface="Arial"/>
                </a:rPr>
                <a:t> –  children and their families</a:t>
              </a:r>
              <a:endParaRPr sz="1900" b="1" i="0" u="none" strike="noStrike" cap="none">
                <a:solidFill>
                  <a:srgbClr val="000000"/>
                </a:solidFill>
                <a:latin typeface="Arial"/>
                <a:ea typeface="Arial"/>
                <a:cs typeface="Arial"/>
                <a:sym typeface="Arial"/>
              </a:endParaRPr>
            </a:p>
          </p:txBody>
        </p:sp>
        <p:sp>
          <p:nvSpPr>
            <p:cNvPr id="1071" name="Google Shape;1071;p8"/>
            <p:cNvSpPr/>
            <p:nvPr/>
          </p:nvSpPr>
          <p:spPr>
            <a:xfrm>
              <a:off x="0" y="3492250"/>
              <a:ext cx="6245400" cy="930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8"/>
            <p:cNvSpPr/>
            <p:nvPr/>
          </p:nvSpPr>
          <p:spPr>
            <a:xfrm>
              <a:off x="281355" y="3701523"/>
              <a:ext cx="511500" cy="511500"/>
            </a:xfrm>
            <a:prstGeom prst="rect">
              <a:avLst/>
            </a:prstGeom>
            <a:blipFill rotWithShape="1">
              <a:blip r:embed="rId6">
                <a:alphaModFix/>
              </a:blip>
              <a:stretch>
                <a:fillRect l="-5998" r="-5998"/>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8"/>
            <p:cNvSpPr/>
            <p:nvPr/>
          </p:nvSpPr>
          <p:spPr>
            <a:xfrm>
              <a:off x="1074268" y="3492250"/>
              <a:ext cx="5171100" cy="93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8"/>
            <p:cNvSpPr txBox="1"/>
            <p:nvPr/>
          </p:nvSpPr>
          <p:spPr>
            <a:xfrm>
              <a:off x="1074268" y="3492250"/>
              <a:ext cx="5171100" cy="930000"/>
            </a:xfrm>
            <a:prstGeom prst="rect">
              <a:avLst/>
            </a:prstGeom>
            <a:noFill/>
            <a:ln>
              <a:noFill/>
            </a:ln>
          </p:spPr>
          <p:txBody>
            <a:bodyPr spcFirstLastPara="1" wrap="square" lIns="98425" tIns="98425" rIns="98425" bIns="98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Arial"/>
                  <a:ea typeface="Arial"/>
                  <a:cs typeface="Arial"/>
                  <a:sym typeface="Arial"/>
                </a:rPr>
                <a:t>Opportunities for early learning</a:t>
              </a:r>
              <a:endParaRPr sz="1400" b="0" i="0" u="none" strike="noStrike" cap="none">
                <a:solidFill>
                  <a:srgbClr val="000000"/>
                </a:solidFill>
                <a:latin typeface="Arial"/>
                <a:ea typeface="Arial"/>
                <a:cs typeface="Arial"/>
                <a:sym typeface="Arial"/>
              </a:endParaRPr>
            </a:p>
          </p:txBody>
        </p:sp>
        <p:sp>
          <p:nvSpPr>
            <p:cNvPr id="1075" name="Google Shape;1075;p8"/>
            <p:cNvSpPr/>
            <p:nvPr/>
          </p:nvSpPr>
          <p:spPr>
            <a:xfrm>
              <a:off x="0" y="4654878"/>
              <a:ext cx="6245400" cy="9300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8"/>
            <p:cNvSpPr/>
            <p:nvPr/>
          </p:nvSpPr>
          <p:spPr>
            <a:xfrm>
              <a:off x="281355" y="4864151"/>
              <a:ext cx="511500" cy="511500"/>
            </a:xfrm>
            <a:prstGeom prst="rect">
              <a:avLst/>
            </a:prstGeom>
            <a:blipFill rotWithShape="1">
              <a:blip r:embed="rId7">
                <a:alphaModFix/>
              </a:blip>
              <a:stretch>
                <a:fillRect l="-11997" r="-11996"/>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8"/>
            <p:cNvSpPr/>
            <p:nvPr/>
          </p:nvSpPr>
          <p:spPr>
            <a:xfrm>
              <a:off x="1074268" y="4654878"/>
              <a:ext cx="5171100" cy="93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8"/>
            <p:cNvSpPr txBox="1"/>
            <p:nvPr/>
          </p:nvSpPr>
          <p:spPr>
            <a:xfrm>
              <a:off x="1074268" y="4654878"/>
              <a:ext cx="5171100" cy="930000"/>
            </a:xfrm>
            <a:prstGeom prst="rect">
              <a:avLst/>
            </a:prstGeom>
            <a:noFill/>
            <a:ln>
              <a:noFill/>
            </a:ln>
          </p:spPr>
          <p:txBody>
            <a:bodyPr spcFirstLastPara="1" wrap="square" lIns="98425" tIns="98425" rIns="98425" bIns="98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Arial"/>
                  <a:ea typeface="Arial"/>
                  <a:cs typeface="Arial"/>
                  <a:sym typeface="Arial"/>
                </a:rPr>
                <a:t>Responsive caregiving </a:t>
              </a:r>
              <a:endParaRPr sz="1400" b="0" i="0" u="none" strike="noStrike" cap="none">
                <a:solidFill>
                  <a:srgbClr val="000000"/>
                </a:solidFill>
                <a:latin typeface="Arial"/>
                <a:ea typeface="Arial"/>
                <a:cs typeface="Arial"/>
                <a:sym typeface="Arial"/>
              </a:endParaRPr>
            </a:p>
          </p:txBody>
        </p:sp>
      </p:grpSp>
      <p:sp>
        <p:nvSpPr>
          <p:cNvPr id="1079" name="Google Shape;1079;p8"/>
          <p:cNvSpPr txBox="1"/>
          <p:nvPr/>
        </p:nvSpPr>
        <p:spPr>
          <a:xfrm>
            <a:off x="394333" y="1499490"/>
            <a:ext cx="4092600" cy="23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000000"/>
                </a:solidFill>
                <a:latin typeface="Calibri"/>
                <a:ea typeface="Calibri"/>
                <a:cs typeface="Calibri"/>
                <a:sym typeface="Calibri"/>
              </a:rPr>
              <a:t>Nurturing care: refers to the conditions needed by children to reach their full potential - keeping children safe, healthy and well nourished, paying attention and responding to their needs and interests, encouraging them to explore their environment and interact with caregivers and others.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3346</Words>
  <Application>Microsoft Office PowerPoint</Application>
  <PresentationFormat>Widescreen</PresentationFormat>
  <Paragraphs>338</Paragraphs>
  <Slides>48</Slides>
  <Notes>48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48</vt:i4>
      </vt:variant>
    </vt:vector>
  </HeadingPairs>
  <TitlesOfParts>
    <vt:vector size="54" baseType="lpstr">
      <vt:lpstr>Arial</vt:lpstr>
      <vt:lpstr>Corbel</vt:lpstr>
      <vt:lpstr>Calibri</vt:lpstr>
      <vt:lpstr>Office Theme</vt:lpstr>
      <vt:lpstr>1_Office Theme</vt:lpstr>
      <vt:lpstr>Office Theme</vt:lpstr>
      <vt:lpstr>PowerPoint Presentation</vt:lpstr>
      <vt:lpstr>Child and adolescent health in humanitarian settings: operational guide</vt:lpstr>
      <vt:lpstr>PowerPoint Presentation</vt:lpstr>
      <vt:lpstr>PowerPoint Presentation</vt:lpstr>
      <vt:lpstr>Respond</vt:lpstr>
      <vt:lpstr>2. Decide on an essential services package</vt:lpstr>
      <vt:lpstr>Important CAH fields for an essential service package</vt:lpstr>
      <vt:lpstr>2.6 Child development and education</vt:lpstr>
      <vt:lpstr>Nurturing care components</vt:lpstr>
      <vt:lpstr>Education and early childhood development</vt:lpstr>
      <vt:lpstr>Nurturing care for children living in humanitarian settings – recommendations</vt:lpstr>
      <vt:lpstr>Key actions – Child development and education</vt:lpstr>
      <vt:lpstr>Key indicator – Child development and education</vt:lpstr>
      <vt:lpstr>2.7 Disability</vt:lpstr>
      <vt:lpstr>Children and adolescents with disabilities</vt:lpstr>
      <vt:lpstr>Key actions – Disability</vt:lpstr>
      <vt:lpstr>Key indicator – Disability</vt:lpstr>
      <vt:lpstr>2.8 Psychosocial distress and mental health in humanitarian settings</vt:lpstr>
      <vt:lpstr>Psychosocial distress and mental health in humanitarian settings</vt:lpstr>
      <vt:lpstr>Key actions – Psychosocial distress and mental health</vt:lpstr>
      <vt:lpstr>Key indicator – Psychosocial distress and mental health</vt:lpstr>
      <vt:lpstr>2.9 Sexual and reproductive health</vt:lpstr>
      <vt:lpstr>Sexually transmitted infections and unsafe abortions</vt:lpstr>
      <vt:lpstr>Children and adolescents increased risks during crisis</vt:lpstr>
      <vt:lpstr>Key actions – Sexual and reproductive health (1/2)</vt:lpstr>
      <vt:lpstr>Key actions – Sexual and reproductive health (2/2)</vt:lpstr>
      <vt:lpstr>Key indicators – Sexual and reproductive health</vt:lpstr>
      <vt:lpstr>2.10 WASH </vt:lpstr>
      <vt:lpstr>Enhancing public health in humanitarian settings through WASH initiatives</vt:lpstr>
      <vt:lpstr>Key actions – WASH (1/2) </vt:lpstr>
      <vt:lpstr>Key actions – WASH (2/2) </vt:lpstr>
      <vt:lpstr>Key indicators – WASH</vt:lpstr>
      <vt:lpstr>3. Strengthen the health care workforce</vt:lpstr>
      <vt:lpstr>Challenges faced by local health care workers in emergencies</vt:lpstr>
      <vt:lpstr>Key actions – health workforce</vt:lpstr>
      <vt:lpstr>Key indicator – health workforce</vt:lpstr>
      <vt:lpstr>4. Obtain essential medicines and medical supplies</vt:lpstr>
      <vt:lpstr>Efficient supply chain management</vt:lpstr>
      <vt:lpstr>Key actions – Medicine and supplies  </vt:lpstr>
      <vt:lpstr>Key indicator – Medicines and supplies</vt:lpstr>
      <vt:lpstr>5. Obtain financing</vt:lpstr>
      <vt:lpstr>Essential services funding – recommendations </vt:lpstr>
      <vt:lpstr>UN Central Emergency Relief Fund (CERF)</vt:lpstr>
      <vt:lpstr>UN Central Emergency Relief Fund (CERF)</vt:lpstr>
      <vt:lpstr>Key actions – financing</vt:lpstr>
      <vt:lpstr>Key indicator – financing</vt:lpstr>
      <vt:lpstr>Resources and tools</vt:lpstr>
      <vt:lpstr>Thank you</vt:lpstr>
    </vt:vector>
  </TitlesOfParts>
  <Company>WHO EMRO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Respond (part 2) - Khalid Siddeeg, Kim Beentjes</dc:title>
  <dc:creator>Khalid Siddeeg, Kim Beentjes</dc:creator>
  <cp:lastModifiedBy>Aldo Campana</cp:lastModifiedBy>
  <cp:revision>3</cp:revision>
  <dcterms:created xsi:type="dcterms:W3CDTF">2022-05-27T09:31:14Z</dcterms:created>
  <dcterms:modified xsi:type="dcterms:W3CDTF">2024-02-17T07:30:50Z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0x010100BA2826EC92EDDA4C8C7A1A2E66ACE7EF</vt:lpwstr>
  </property>
</Properties>
</file>