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90" r:id="rId2"/>
  </p:sldMasterIdLst>
  <p:notesMasterIdLst>
    <p:notesMasterId r:id="rId3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12192000" cy="6858000"/>
  <p:notesSz cx="6858000" cy="9144000"/>
  <p:embeddedFontLst>
    <p:embeddedFont>
      <p:font typeface="Corbel" panose="020B0503020204020204" pitchFamily="34" charset="0"/>
      <p:regular r:id="rId38"/>
      <p:bold r:id="rId39"/>
      <p:italic r:id="rId40"/>
      <p:boldItalic r:id="rId41"/>
    </p:embeddedFont>
    <p:embeddedFont>
      <p:font typeface="Quattrocento Sans" panose="020B0502050000020003"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h9I2r56zV5URiXCvv9+gbGBmx+f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39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50"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7.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20" Type="http://schemas.openxmlformats.org/officeDocument/2006/relationships/slide" Target="slides/slide18.xml"/><Relationship Id="rId41" Type="http://schemas.openxmlformats.org/officeDocument/2006/relationships/font" Target="fonts/font4.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pps.who.int/iris/handle/10665/351255"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iris.who.int/handle/10665/351255"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7" name="Google Shape;65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6" name="Google Shape;75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b="0" i="0" u="none" strike="noStrike">
                <a:solidFill>
                  <a:srgbClr val="000000"/>
                </a:solidFill>
                <a:latin typeface="Corbel"/>
                <a:ea typeface="Corbel"/>
                <a:cs typeface="Corbel"/>
                <a:sym typeface="Corbel"/>
              </a:rPr>
              <a:t>Adapted from the Sphere Health Standards </a:t>
            </a:r>
            <a:endParaRPr/>
          </a:p>
        </p:txBody>
      </p:sp>
      <p:sp>
        <p:nvSpPr>
          <p:cNvPr id="757" name="Google Shape;75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8" name="Google Shape;77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4" name="Google Shape;79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0" name="Google Shape;80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8" name="Google Shape;80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5" name="Google Shape;81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3" name="Google Shape;82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0" name="Google Shape;83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b="0" i="0" u="none" strike="noStrike">
                <a:solidFill>
                  <a:srgbClr val="000000"/>
                </a:solidFill>
                <a:latin typeface="Corbel"/>
                <a:ea typeface="Corbel"/>
                <a:cs typeface="Corbel"/>
                <a:sym typeface="Corbel"/>
              </a:rPr>
              <a:t>Adapted from the Sphere Health Standards and the newborn health in humanitarian settings field guide </a:t>
            </a:r>
            <a:endParaRPr/>
          </a:p>
        </p:txBody>
      </p:sp>
      <p:sp>
        <p:nvSpPr>
          <p:cNvPr id="831" name="Google Shape;83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6" name="Google Shape;84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b="0" i="0" u="none" strike="noStrike">
                <a:solidFill>
                  <a:srgbClr val="000000"/>
                </a:solidFill>
                <a:latin typeface="Corbel"/>
                <a:ea typeface="Corbel"/>
                <a:cs typeface="Corbel"/>
                <a:sym typeface="Corbel"/>
              </a:rPr>
              <a:t>Adapted from the Sphere Health Standards and the newborn health in humanitarian settings field guide </a:t>
            </a:r>
            <a:endParaRPr/>
          </a:p>
        </p:txBody>
      </p:sp>
      <p:sp>
        <p:nvSpPr>
          <p:cNvPr id="847" name="Google Shape;84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5" name="Google Shape;86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6" name="Google Shape;66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u="sng">
                <a:solidFill>
                  <a:schemeClr val="hlink"/>
                </a:solidFill>
                <a:hlinkClick r:id="rId3"/>
              </a:rPr>
              <a:t>Child and adolescent health in humanitarian settings: operational guide: a holistic approach for programme managers (who.int)</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a:t>
            </a:r>
            <a:r>
              <a:rPr lang="en-US" sz="1200" i="1">
                <a:solidFill>
                  <a:schemeClr val="dk1"/>
                </a:solidFill>
                <a:latin typeface="Calibri"/>
                <a:ea typeface="Calibri"/>
                <a:cs typeface="Calibri"/>
                <a:sym typeface="Calibri"/>
              </a:rPr>
              <a:t>Operational Guide </a:t>
            </a:r>
            <a:r>
              <a:rPr lang="en-US" sz="1200">
                <a:solidFill>
                  <a:schemeClr val="dk1"/>
                </a:solidFill>
                <a:latin typeface="Calibri"/>
                <a:ea typeface="Calibri"/>
                <a:cs typeface="Calibri"/>
                <a:sym typeface="Calibri"/>
              </a:rPr>
              <a:t>is a </a:t>
            </a:r>
            <a:r>
              <a:rPr lang="en-US" sz="1200" b="1">
                <a:solidFill>
                  <a:schemeClr val="dk1"/>
                </a:solidFill>
                <a:latin typeface="Calibri"/>
                <a:ea typeface="Calibri"/>
                <a:cs typeface="Calibri"/>
                <a:sym typeface="Calibri"/>
              </a:rPr>
              <a:t>synthesis of existing guidance</a:t>
            </a:r>
            <a:r>
              <a:rPr lang="en-US" sz="1200">
                <a:solidFill>
                  <a:schemeClr val="dk1"/>
                </a:solidFill>
                <a:latin typeface="Calibri"/>
                <a:ea typeface="Calibri"/>
                <a:cs typeface="Calibri"/>
                <a:sym typeface="Calibri"/>
              </a:rPr>
              <a:t>, not a new guideline or a program (Figure 1). It incorporates existing standards and guidance documents, and presents them as a simple, systematic approach, together with links to tools and resources to support action. The </a:t>
            </a:r>
            <a:r>
              <a:rPr lang="en-US" sz="1200" i="1">
                <a:solidFill>
                  <a:schemeClr val="dk1"/>
                </a:solidFill>
                <a:latin typeface="Calibri"/>
                <a:ea typeface="Calibri"/>
                <a:cs typeface="Calibri"/>
                <a:sym typeface="Calibri"/>
              </a:rPr>
              <a:t>Operational Guide </a:t>
            </a:r>
            <a:r>
              <a:rPr lang="en-US" sz="1200">
                <a:solidFill>
                  <a:schemeClr val="dk1"/>
                </a:solidFill>
                <a:latin typeface="Calibri"/>
                <a:ea typeface="Calibri"/>
                <a:cs typeface="Calibri"/>
                <a:sym typeface="Calibri"/>
              </a:rPr>
              <a:t>complements existing humanitarian frameworks, and child and adolescent health strategies, including WHO’s regional implementation framework. It is a companion to existing guides on newborn, and sexual and reproductive health in humanitarian emergencies.</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Audience:</a:t>
            </a:r>
            <a:endParaRPr/>
          </a:p>
          <a:p>
            <a:pPr marL="457200" lvl="1" indent="0" algn="l" rtl="0">
              <a:lnSpc>
                <a:spcPct val="100000"/>
              </a:lnSpc>
              <a:spcBef>
                <a:spcPts val="0"/>
              </a:spcBef>
              <a:spcAft>
                <a:spcPts val="0"/>
              </a:spcAft>
              <a:buClr>
                <a:schemeClr val="dk1"/>
              </a:buClr>
              <a:buSzPts val="1200"/>
              <a:buFont typeface="Calibri"/>
              <a:buNone/>
            </a:pPr>
            <a:r>
              <a:rPr lang="en-US"/>
              <a:t>Health sector </a:t>
            </a:r>
            <a:r>
              <a:rPr lang="en-US" u="sng"/>
              <a:t>and</a:t>
            </a:r>
            <a:r>
              <a:rPr lang="en-US"/>
              <a:t> other sectors</a:t>
            </a:r>
            <a:endParaRPr/>
          </a:p>
          <a:p>
            <a:pPr marL="457200" lvl="1" indent="0" algn="l" rtl="0">
              <a:lnSpc>
                <a:spcPct val="100000"/>
              </a:lnSpc>
              <a:spcBef>
                <a:spcPts val="0"/>
              </a:spcBef>
              <a:spcAft>
                <a:spcPts val="0"/>
              </a:spcAft>
              <a:buClr>
                <a:schemeClr val="dk1"/>
              </a:buClr>
              <a:buSzPts val="1200"/>
              <a:buFont typeface="Calibri"/>
              <a:buNone/>
            </a:pPr>
            <a:r>
              <a:rPr lang="en-US"/>
              <a:t>Government </a:t>
            </a:r>
            <a:r>
              <a:rPr lang="en-US" u="sng"/>
              <a:t>and</a:t>
            </a:r>
            <a:r>
              <a:rPr lang="en-US"/>
              <a:t> non-government (NGOs, UN agencies, funding agencies)</a:t>
            </a:r>
            <a:endParaRPr/>
          </a:p>
          <a:p>
            <a:pPr marL="457200" lvl="1" indent="0" algn="l" rtl="0">
              <a:lnSpc>
                <a:spcPct val="100000"/>
              </a:lnSpc>
              <a:spcBef>
                <a:spcPts val="0"/>
              </a:spcBef>
              <a:spcAft>
                <a:spcPts val="0"/>
              </a:spcAft>
              <a:buClr>
                <a:schemeClr val="dk1"/>
              </a:buClr>
              <a:buSzPts val="1200"/>
              <a:buFont typeface="Calibri"/>
              <a:buNone/>
            </a:pPr>
            <a:r>
              <a:rPr lang="en-US"/>
              <a:t>National </a:t>
            </a:r>
            <a:r>
              <a:rPr lang="en-US" u="sng"/>
              <a:t>and</a:t>
            </a:r>
            <a:r>
              <a:rPr lang="en-US"/>
              <a:t> sub-national</a:t>
            </a:r>
            <a:endParaRPr/>
          </a:p>
          <a:p>
            <a:pPr marL="457200" lvl="1"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Providing such breadth of guidance to such a broad audience is challenging, and has required careful balancing.</a:t>
            </a:r>
            <a:endParaRPr/>
          </a:p>
          <a:p>
            <a:pPr marL="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We wanted something that was as simple as possible, as we know users don’t have time to wade through hundreds of pages. We also wanted to make sure that it covered all the essentials for CAH programming in emergencies. </a:t>
            </a:r>
            <a:endParaRPr/>
          </a:p>
          <a:p>
            <a:pPr marL="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We wanted to include general guidance for a non-specialist audience, but also provide enough specifics that users could take clear actions.</a:t>
            </a:r>
            <a:endParaRPr/>
          </a:p>
          <a:p>
            <a:pPr marL="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We wanted to provide clear action-oriented guidance, but we also wanted it to be flexible enough for different users to use is very different situations.</a:t>
            </a:r>
            <a:endParaRPr/>
          </a:p>
          <a:p>
            <a:pPr marL="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So hopefully you will find the operational guide to be practical and useful for your CAH programming. But it won’t give you everything you need, and you will always need to adapt the guidance to your context.</a:t>
            </a:r>
            <a:endParaRPr/>
          </a:p>
          <a:p>
            <a:pPr marL="457200" lvl="1"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endParaRPr/>
          </a:p>
        </p:txBody>
      </p:sp>
      <p:sp>
        <p:nvSpPr>
          <p:cNvPr id="667" name="Google Shape;66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6" name="Google Shape;87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4" name="Google Shape;88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800" b="0" i="0" u="none" strike="noStrike">
                <a:solidFill>
                  <a:srgbClr val="000000"/>
                </a:solidFill>
                <a:latin typeface="Corbel"/>
                <a:ea typeface="Corbel"/>
                <a:cs typeface="Corbel"/>
                <a:sym typeface="Corbel"/>
              </a:rPr>
              <a:t>Adapted from the Sphere Health Standards</a:t>
            </a:r>
            <a:endParaRPr/>
          </a:p>
          <a:p>
            <a:pPr marL="457200" marR="0" lvl="0" indent="-228600" algn="l" rtl="0">
              <a:lnSpc>
                <a:spcPct val="100000"/>
              </a:lnSpc>
              <a:spcBef>
                <a:spcPts val="0"/>
              </a:spcBef>
              <a:spcAft>
                <a:spcPts val="0"/>
              </a:spcAft>
              <a:buSzPts val="1400"/>
              <a:buNone/>
            </a:pPr>
            <a:endParaRPr sz="1800" b="0" i="0" u="none" strike="noStrike">
              <a:solidFill>
                <a:srgbClr val="000000"/>
              </a:solidFill>
              <a:latin typeface="Corbel"/>
              <a:ea typeface="Corbel"/>
              <a:cs typeface="Corbel"/>
              <a:sym typeface="Corbel"/>
            </a:endParaRPr>
          </a:p>
          <a:p>
            <a:pPr marL="457200" lvl="0" indent="-228600" algn="l" rtl="0">
              <a:lnSpc>
                <a:spcPct val="100000"/>
              </a:lnSpc>
              <a:spcBef>
                <a:spcPts val="0"/>
              </a:spcBef>
              <a:spcAft>
                <a:spcPts val="0"/>
              </a:spcAft>
              <a:buSzPts val="1400"/>
              <a:buFont typeface="Arial"/>
              <a:buChar char="•"/>
            </a:pPr>
            <a:r>
              <a:rPr lang="en-US" b="0" i="0">
                <a:solidFill>
                  <a:srgbClr val="374151"/>
                </a:solidFill>
                <a:latin typeface="Arial"/>
                <a:ea typeface="Arial"/>
                <a:cs typeface="Arial"/>
                <a:sym typeface="Arial"/>
              </a:rPr>
              <a:t>Provide treatment for acute complications and exacerbations of chronic conditions, especially life-threatening situations and pain management.</a:t>
            </a:r>
            <a:endParaRPr/>
          </a:p>
          <a:p>
            <a:pPr marL="457200" lvl="0" indent="-228600" algn="l" rtl="0">
              <a:lnSpc>
                <a:spcPct val="100000"/>
              </a:lnSpc>
              <a:spcBef>
                <a:spcPts val="0"/>
              </a:spcBef>
              <a:spcAft>
                <a:spcPts val="0"/>
              </a:spcAft>
              <a:buSzPts val="1400"/>
              <a:buFont typeface="Arial"/>
              <a:buChar char="•"/>
            </a:pPr>
            <a:r>
              <a:rPr lang="en-US" b="0" i="0">
                <a:solidFill>
                  <a:srgbClr val="374151"/>
                </a:solidFill>
                <a:latin typeface="Arial"/>
                <a:ea typeface="Arial"/>
                <a:cs typeface="Arial"/>
                <a:sym typeface="Arial"/>
              </a:rPr>
              <a:t>Establish clear referral protocols for situations where treatments for chronic conditions are unavailable.</a:t>
            </a:r>
            <a:endParaRPr/>
          </a:p>
          <a:p>
            <a:pPr marL="457200" lvl="0" indent="-228600" algn="l" rtl="0">
              <a:lnSpc>
                <a:spcPct val="100000"/>
              </a:lnSpc>
              <a:spcBef>
                <a:spcPts val="0"/>
              </a:spcBef>
              <a:spcAft>
                <a:spcPts val="0"/>
              </a:spcAft>
              <a:buSzPts val="1400"/>
              <a:buFont typeface="Arial"/>
              <a:buChar char="•"/>
            </a:pPr>
            <a:r>
              <a:rPr lang="en-US" b="0" i="0">
                <a:solidFill>
                  <a:srgbClr val="374151"/>
                </a:solidFill>
                <a:latin typeface="Arial"/>
                <a:ea typeface="Arial"/>
                <a:cs typeface="Arial"/>
                <a:sym typeface="Arial"/>
              </a:rPr>
              <a:t>Ensure primary healthcare systems have necessary diagnostic tools, core tests, and essential medications for routine chronic condition management specified in the essential medicines list.</a:t>
            </a:r>
            <a:endParaRPr/>
          </a:p>
          <a:p>
            <a:pPr marL="457200" marR="0" lvl="0" indent="-228600" algn="l" rtl="0">
              <a:lnSpc>
                <a:spcPct val="100000"/>
              </a:lnSpc>
              <a:spcBef>
                <a:spcPts val="0"/>
              </a:spcBef>
              <a:spcAft>
                <a:spcPts val="0"/>
              </a:spcAft>
              <a:buSzPts val="1400"/>
              <a:buNone/>
            </a:pPr>
            <a:endParaRPr/>
          </a:p>
        </p:txBody>
      </p:sp>
      <p:sp>
        <p:nvSpPr>
          <p:cNvPr id="885" name="Google Shape;88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6" name="Google Shape;90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8" name="Google Shape;91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6" name="Google Shape;92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800" b="0" i="0" u="none" strike="noStrike">
                <a:solidFill>
                  <a:srgbClr val="000000"/>
                </a:solidFill>
                <a:latin typeface="Corbel"/>
                <a:ea typeface="Corbel"/>
                <a:cs typeface="Corbel"/>
                <a:sym typeface="Corbel"/>
              </a:rPr>
              <a:t>Adapted from the child protection standards of the Child Protection Working Group </a:t>
            </a:r>
            <a:endParaRPr/>
          </a:p>
        </p:txBody>
      </p:sp>
      <p:sp>
        <p:nvSpPr>
          <p:cNvPr id="927" name="Google Shape;92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5" name="Google Shape;94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7" name="Google Shape;95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5" name="Google Shape;965;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b="0" i="0" u="none" strike="noStrike">
                <a:solidFill>
                  <a:srgbClr val="000000"/>
                </a:solidFill>
                <a:latin typeface="Corbel"/>
                <a:ea typeface="Corbel"/>
                <a:cs typeface="Corbel"/>
                <a:sym typeface="Corbel"/>
              </a:rPr>
              <a:t>Adapted from the Sphere Health Standards</a:t>
            </a:r>
            <a:endParaRPr/>
          </a:p>
          <a:p>
            <a:pPr marL="0" lvl="0" indent="0" algn="l" rtl="0">
              <a:lnSpc>
                <a:spcPct val="100000"/>
              </a:lnSpc>
              <a:spcBef>
                <a:spcPts val="0"/>
              </a:spcBef>
              <a:spcAft>
                <a:spcPts val="0"/>
              </a:spcAft>
              <a:buSzPts val="1400"/>
              <a:buNone/>
            </a:pPr>
            <a:endParaRPr sz="1800" b="0" i="0" u="none" strike="noStrike">
              <a:solidFill>
                <a:srgbClr val="000000"/>
              </a:solidFill>
              <a:latin typeface="Corbel"/>
              <a:ea typeface="Corbel"/>
              <a:cs typeface="Corbel"/>
              <a:sym typeface="Corbel"/>
            </a:endParaRPr>
          </a:p>
          <a:p>
            <a:pPr marL="0" lvl="0" indent="0" algn="l" rtl="0">
              <a:lnSpc>
                <a:spcPct val="100000"/>
              </a:lnSpc>
              <a:spcBef>
                <a:spcPts val="0"/>
              </a:spcBef>
              <a:spcAft>
                <a:spcPts val="0"/>
              </a:spcAft>
              <a:buSzPts val="1400"/>
              <a:buNone/>
            </a:pPr>
            <a:r>
              <a:rPr lang="en-US" sz="1800">
                <a:latin typeface="Quattrocento Sans"/>
                <a:ea typeface="Quattrocento Sans"/>
                <a:cs typeface="Quattrocento Sans"/>
                <a:sym typeface="Quattrocento Sans"/>
              </a:rPr>
              <a:t>"The Outbreaks and Immunization section has dozens of Key Actions. We won't go through them all now but you can read on pages XX to XX. You can also find more in the Sphere Health Standards, from which these are adapted. But do want to highlight XYZ..."</a:t>
            </a:r>
            <a:endParaRPr sz="1800"/>
          </a:p>
        </p:txBody>
      </p:sp>
      <p:sp>
        <p:nvSpPr>
          <p:cNvPr id="966" name="Google Shape;966;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7" name="Google Shape;987;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4" name="Google Shape;100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4" name="Google Shape;67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2" name="Google Shape;101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0" name="Google Shape;1020;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800" b="0" i="0" u="none" strike="noStrike">
                <a:solidFill>
                  <a:srgbClr val="000000"/>
                </a:solidFill>
                <a:latin typeface="Corbel"/>
                <a:ea typeface="Corbel"/>
                <a:cs typeface="Corbel"/>
                <a:sym typeface="Corbel"/>
              </a:rPr>
              <a:t>Adapted from the Sphere Health Standards</a:t>
            </a:r>
            <a:endParaRPr/>
          </a:p>
        </p:txBody>
      </p:sp>
      <p:sp>
        <p:nvSpPr>
          <p:cNvPr id="1021" name="Google Shape;1021;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Google Shape;1041;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2" name="Google Shape;1042;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Google Shape;1058;g2b4be492842_0_3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1400"/>
              <a:buNone/>
            </a:pPr>
            <a:r>
              <a:rPr lang="en-US" sz="1800" u="sng">
                <a:solidFill>
                  <a:schemeClr val="hlink"/>
                </a:solidFill>
                <a:hlinkClick r:id="rId3"/>
              </a:rPr>
              <a:t>Child and adolescent health in humanitarian settings: operational guide: a holistic approach for programme managers (who.int)</a:t>
            </a:r>
            <a:endParaRPr/>
          </a:p>
        </p:txBody>
      </p:sp>
      <p:sp>
        <p:nvSpPr>
          <p:cNvPr id="1059" name="Google Shape;1059;g2b4be492842_0_3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6" name="Google Shape;1066;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7" name="Google Shape;1067;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4" name="Google Shape;6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2" name="Google Shape;70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9" name="Google Shape;70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2b4be492842_0_6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5" name="Google Shape;715;g2b4be492842_0_6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Box 12 operational guide</a:t>
            </a:r>
            <a:endParaRPr/>
          </a:p>
        </p:txBody>
      </p:sp>
      <p:sp>
        <p:nvSpPr>
          <p:cNvPr id="716" name="Google Shape;716;g2b4be492842_0_6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4" name="Google Shape;72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7" name="Google Shape;7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8" name="Google Shape;74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_light blue">
  <p:cSld name="Section Header_light blue">
    <p:bg>
      <p:bgPr>
        <a:solidFill>
          <a:srgbClr val="DDEFF9"/>
        </a:solidFill>
        <a:effectLst/>
      </p:bgPr>
    </p:bg>
    <p:spTree>
      <p:nvGrpSpPr>
        <p:cNvPr id="1" name="Shape 14"/>
        <p:cNvGrpSpPr/>
        <p:nvPr/>
      </p:nvGrpSpPr>
      <p:grpSpPr>
        <a:xfrm>
          <a:off x="0" y="0"/>
          <a:ext cx="0" cy="0"/>
          <a:chOff x="0" y="0"/>
          <a:chExt cx="0" cy="0"/>
        </a:xfrm>
      </p:grpSpPr>
      <p:sp>
        <p:nvSpPr>
          <p:cNvPr id="15" name="Google Shape;15;p50"/>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4200"/>
              <a:buFont typeface="Calibri"/>
              <a:buNone/>
              <a:defRPr sz="4200">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50"/>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0"/>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8" name="Google Shape;18;p50"/>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19" name="Google Shape;19;p50"/>
          <p:cNvPicPr preferRelativeResize="0"/>
          <p:nvPr/>
        </p:nvPicPr>
        <p:blipFill rotWithShape="1">
          <a:blip r:embed="rId2">
            <a:alphaModFix/>
          </a:blip>
          <a:srcRect/>
          <a:stretch/>
        </p:blipFill>
        <p:spPr>
          <a:xfrm>
            <a:off x="457203" y="6000906"/>
            <a:ext cx="1828798" cy="55681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_navy background">
  <p:cSld name="Title Slide_navy background">
    <p:bg>
      <p:bgPr>
        <a:solidFill>
          <a:srgbClr val="00205C"/>
        </a:solidFill>
        <a:effectLst/>
      </p:bgPr>
    </p:bg>
    <p:spTree>
      <p:nvGrpSpPr>
        <p:cNvPr id="1" name="Shape 86"/>
        <p:cNvGrpSpPr/>
        <p:nvPr/>
      </p:nvGrpSpPr>
      <p:grpSpPr>
        <a:xfrm>
          <a:off x="0" y="0"/>
          <a:ext cx="0" cy="0"/>
          <a:chOff x="0" y="0"/>
          <a:chExt cx="0" cy="0"/>
        </a:xfrm>
      </p:grpSpPr>
      <p:sp>
        <p:nvSpPr>
          <p:cNvPr id="87" name="Google Shape;87;p59"/>
          <p:cNvSpPr txBox="1">
            <a:spLocks noGrp="1"/>
          </p:cNvSpPr>
          <p:nvPr>
            <p:ph type="ctrTitle"/>
          </p:nvPr>
        </p:nvSpPr>
        <p:spPr>
          <a:xfrm>
            <a:off x="457200" y="685419"/>
            <a:ext cx="5638800" cy="23876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4800"/>
              <a:buFont typeface="Calibri"/>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59"/>
          <p:cNvSpPr txBox="1">
            <a:spLocks noGrp="1"/>
          </p:cNvSpPr>
          <p:nvPr>
            <p:ph type="subTitle" idx="1"/>
          </p:nvPr>
        </p:nvSpPr>
        <p:spPr>
          <a:xfrm>
            <a:off x="457200" y="3200400"/>
            <a:ext cx="5638800" cy="1655762"/>
          </a:xfrm>
          <a:prstGeom prst="rect">
            <a:avLst/>
          </a:prstGeom>
          <a:noFill/>
          <a:ln>
            <a:noFill/>
          </a:ln>
        </p:spPr>
        <p:txBody>
          <a:bodyPr spcFirstLastPara="1" wrap="square" lIns="0" tIns="0" rIns="0" bIns="0" anchor="t" anchorCtr="0">
            <a:normAutofit/>
          </a:bodyPr>
          <a:lstStyle>
            <a:lvl1pPr lvl="0" algn="l">
              <a:lnSpc>
                <a:spcPct val="100000"/>
              </a:lnSpc>
              <a:spcBef>
                <a:spcPts val="1000"/>
              </a:spcBef>
              <a:spcAft>
                <a:spcPts val="0"/>
              </a:spcAft>
              <a:buClr>
                <a:schemeClr val="lt1"/>
              </a:buClr>
              <a:buSzPts val="2400"/>
              <a:buNone/>
              <a:defRPr sz="2400">
                <a:solidFill>
                  <a:schemeClr val="lt1"/>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89" name="Google Shape;89;p59"/>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90" name="Google Shape;90;p59"/>
          <p:cNvPicPr preferRelativeResize="0"/>
          <p:nvPr/>
        </p:nvPicPr>
        <p:blipFill rotWithShape="1">
          <a:blip r:embed="rId2">
            <a:alphaModFix/>
          </a:blip>
          <a:srcRect/>
          <a:stretch/>
        </p:blipFill>
        <p:spPr>
          <a:xfrm>
            <a:off x="457201" y="5852984"/>
            <a:ext cx="2314640" cy="70473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_navy with pattern background">
  <p:cSld name="Title Slide_navy with pattern background">
    <p:bg>
      <p:bgPr>
        <a:solidFill>
          <a:srgbClr val="00205C"/>
        </a:solidFill>
        <a:effectLst/>
      </p:bgPr>
    </p:bg>
    <p:spTree>
      <p:nvGrpSpPr>
        <p:cNvPr id="1" name="Shape 91"/>
        <p:cNvGrpSpPr/>
        <p:nvPr/>
      </p:nvGrpSpPr>
      <p:grpSpPr>
        <a:xfrm>
          <a:off x="0" y="0"/>
          <a:ext cx="0" cy="0"/>
          <a:chOff x="0" y="0"/>
          <a:chExt cx="0" cy="0"/>
        </a:xfrm>
      </p:grpSpPr>
      <p:pic>
        <p:nvPicPr>
          <p:cNvPr id="92" name="Google Shape;92;p60"/>
          <p:cNvPicPr preferRelativeResize="0"/>
          <p:nvPr/>
        </p:nvPicPr>
        <p:blipFill rotWithShape="1">
          <a:blip r:embed="rId2">
            <a:alphaModFix amt="52000"/>
          </a:blip>
          <a:srcRect/>
          <a:stretch/>
        </p:blipFill>
        <p:spPr>
          <a:xfrm>
            <a:off x="0" y="63736"/>
            <a:ext cx="12192000" cy="6730528"/>
          </a:xfrm>
          <a:prstGeom prst="rect">
            <a:avLst/>
          </a:prstGeom>
          <a:solidFill>
            <a:srgbClr val="00208A">
              <a:alpha val="0"/>
            </a:srgbClr>
          </a:solidFill>
          <a:ln>
            <a:noFill/>
          </a:ln>
        </p:spPr>
      </p:pic>
      <p:sp>
        <p:nvSpPr>
          <p:cNvPr id="93" name="Google Shape;93;p60"/>
          <p:cNvSpPr txBox="1">
            <a:spLocks noGrp="1"/>
          </p:cNvSpPr>
          <p:nvPr>
            <p:ph type="ctrTitle"/>
          </p:nvPr>
        </p:nvSpPr>
        <p:spPr>
          <a:xfrm>
            <a:off x="457200" y="685419"/>
            <a:ext cx="5638800" cy="23876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4800"/>
              <a:buFont typeface="Calibri"/>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60"/>
          <p:cNvSpPr txBox="1">
            <a:spLocks noGrp="1"/>
          </p:cNvSpPr>
          <p:nvPr>
            <p:ph type="subTitle" idx="1"/>
          </p:nvPr>
        </p:nvSpPr>
        <p:spPr>
          <a:xfrm>
            <a:off x="457200" y="3200400"/>
            <a:ext cx="5638800" cy="1655762"/>
          </a:xfrm>
          <a:prstGeom prst="rect">
            <a:avLst/>
          </a:prstGeom>
          <a:noFill/>
          <a:ln>
            <a:noFill/>
          </a:ln>
        </p:spPr>
        <p:txBody>
          <a:bodyPr spcFirstLastPara="1" wrap="square" lIns="0" tIns="0" rIns="0" bIns="0" anchor="t" anchorCtr="0">
            <a:normAutofit/>
          </a:bodyPr>
          <a:lstStyle>
            <a:lvl1pPr lvl="0" algn="l">
              <a:lnSpc>
                <a:spcPct val="100000"/>
              </a:lnSpc>
              <a:spcBef>
                <a:spcPts val="1000"/>
              </a:spcBef>
              <a:spcAft>
                <a:spcPts val="0"/>
              </a:spcAft>
              <a:buClr>
                <a:schemeClr val="lt1"/>
              </a:buClr>
              <a:buSzPts val="2400"/>
              <a:buNone/>
              <a:defRPr sz="2400">
                <a:solidFill>
                  <a:schemeClr val="lt1"/>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95" name="Google Shape;95;p60"/>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96" name="Google Shape;96;p60"/>
          <p:cNvPicPr preferRelativeResize="0"/>
          <p:nvPr/>
        </p:nvPicPr>
        <p:blipFill rotWithShape="1">
          <a:blip r:embed="rId3">
            <a:alphaModFix/>
          </a:blip>
          <a:srcRect/>
          <a:stretch/>
        </p:blipFill>
        <p:spPr>
          <a:xfrm>
            <a:off x="457201" y="5852984"/>
            <a:ext cx="2314640" cy="70473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_navy + blue logo">
  <p:cSld name="Title Slide_navy + blue logo">
    <p:bg>
      <p:bgPr>
        <a:solidFill>
          <a:srgbClr val="00205C"/>
        </a:solidFill>
        <a:effectLst/>
      </p:bgPr>
    </p:bg>
    <p:spTree>
      <p:nvGrpSpPr>
        <p:cNvPr id="1" name="Shape 97"/>
        <p:cNvGrpSpPr/>
        <p:nvPr/>
      </p:nvGrpSpPr>
      <p:grpSpPr>
        <a:xfrm>
          <a:off x="0" y="0"/>
          <a:ext cx="0" cy="0"/>
          <a:chOff x="0" y="0"/>
          <a:chExt cx="0" cy="0"/>
        </a:xfrm>
      </p:grpSpPr>
      <p:sp>
        <p:nvSpPr>
          <p:cNvPr id="98" name="Google Shape;98;p61"/>
          <p:cNvSpPr txBox="1">
            <a:spLocks noGrp="1"/>
          </p:cNvSpPr>
          <p:nvPr>
            <p:ph type="ctrTitle"/>
          </p:nvPr>
        </p:nvSpPr>
        <p:spPr>
          <a:xfrm>
            <a:off x="457200" y="685419"/>
            <a:ext cx="5638800" cy="23876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4800"/>
              <a:buFont typeface="Calibri"/>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61"/>
          <p:cNvSpPr txBox="1">
            <a:spLocks noGrp="1"/>
          </p:cNvSpPr>
          <p:nvPr>
            <p:ph type="subTitle" idx="1"/>
          </p:nvPr>
        </p:nvSpPr>
        <p:spPr>
          <a:xfrm>
            <a:off x="457200" y="3200400"/>
            <a:ext cx="5638800" cy="1655762"/>
          </a:xfrm>
          <a:prstGeom prst="rect">
            <a:avLst/>
          </a:prstGeom>
          <a:noFill/>
          <a:ln>
            <a:noFill/>
          </a:ln>
        </p:spPr>
        <p:txBody>
          <a:bodyPr spcFirstLastPara="1" wrap="square" lIns="0" tIns="0" rIns="0" bIns="0" anchor="t" anchorCtr="0">
            <a:normAutofit/>
          </a:bodyPr>
          <a:lstStyle>
            <a:lvl1pPr lvl="0" algn="l">
              <a:lnSpc>
                <a:spcPct val="100000"/>
              </a:lnSpc>
              <a:spcBef>
                <a:spcPts val="1000"/>
              </a:spcBef>
              <a:spcAft>
                <a:spcPts val="0"/>
              </a:spcAft>
              <a:buClr>
                <a:schemeClr val="lt1"/>
              </a:buClr>
              <a:buSzPts val="2400"/>
              <a:buNone/>
              <a:defRPr sz="2400">
                <a:solidFill>
                  <a:schemeClr val="lt1"/>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100" name="Google Shape;100;p61"/>
          <p:cNvCxnSpPr/>
          <p:nvPr/>
        </p:nvCxnSpPr>
        <p:spPr>
          <a:xfrm>
            <a:off x="457200" y="457200"/>
            <a:ext cx="11277600" cy="0"/>
          </a:xfrm>
          <a:prstGeom prst="straightConnector1">
            <a:avLst/>
          </a:prstGeom>
          <a:noFill/>
          <a:ln w="19050" cap="flat" cmpd="sng">
            <a:solidFill>
              <a:srgbClr val="009ADE"/>
            </a:solidFill>
            <a:prstDash val="solid"/>
            <a:miter lim="800000"/>
            <a:headEnd type="none" w="sm" len="sm"/>
            <a:tailEnd type="none" w="sm" len="sm"/>
          </a:ln>
        </p:spPr>
      </p:cxnSp>
      <p:pic>
        <p:nvPicPr>
          <p:cNvPr id="101" name="Google Shape;101;p61"/>
          <p:cNvPicPr preferRelativeResize="0"/>
          <p:nvPr/>
        </p:nvPicPr>
        <p:blipFill rotWithShape="1">
          <a:blip r:embed="rId2">
            <a:alphaModFix/>
          </a:blip>
          <a:srcRect/>
          <a:stretch/>
        </p:blipFill>
        <p:spPr>
          <a:xfrm>
            <a:off x="457202" y="5852984"/>
            <a:ext cx="2314637" cy="70473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_light blue background">
  <p:cSld name="Title Slide_light blue background">
    <p:spTree>
      <p:nvGrpSpPr>
        <p:cNvPr id="1" name="Shape 102"/>
        <p:cNvGrpSpPr/>
        <p:nvPr/>
      </p:nvGrpSpPr>
      <p:grpSpPr>
        <a:xfrm>
          <a:off x="0" y="0"/>
          <a:ext cx="0" cy="0"/>
          <a:chOff x="0" y="0"/>
          <a:chExt cx="0" cy="0"/>
        </a:xfrm>
      </p:grpSpPr>
      <p:sp>
        <p:nvSpPr>
          <p:cNvPr id="103" name="Google Shape;103;p62"/>
          <p:cNvSpPr/>
          <p:nvPr/>
        </p:nvSpPr>
        <p:spPr>
          <a:xfrm>
            <a:off x="0" y="0"/>
            <a:ext cx="12192000" cy="5347504"/>
          </a:xfrm>
          <a:prstGeom prst="rect">
            <a:avLst/>
          </a:prstGeom>
          <a:solidFill>
            <a:srgbClr val="DDEF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 name="Google Shape;104;p62"/>
          <p:cNvSpPr txBox="1">
            <a:spLocks noGrp="1"/>
          </p:cNvSpPr>
          <p:nvPr>
            <p:ph type="ctrTitle"/>
          </p:nvPr>
        </p:nvSpPr>
        <p:spPr>
          <a:xfrm>
            <a:off x="457200" y="685419"/>
            <a:ext cx="5638800" cy="23876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4800"/>
              <a:buFont typeface="Calibri"/>
              <a:buNone/>
              <a:defRPr sz="4800">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62"/>
          <p:cNvSpPr txBox="1">
            <a:spLocks noGrp="1"/>
          </p:cNvSpPr>
          <p:nvPr>
            <p:ph type="subTitle" idx="1"/>
          </p:nvPr>
        </p:nvSpPr>
        <p:spPr>
          <a:xfrm>
            <a:off x="457200" y="3200400"/>
            <a:ext cx="5638800" cy="1655762"/>
          </a:xfrm>
          <a:prstGeom prst="rect">
            <a:avLst/>
          </a:prstGeom>
          <a:noFill/>
          <a:ln>
            <a:noFill/>
          </a:ln>
        </p:spPr>
        <p:txBody>
          <a:bodyPr spcFirstLastPara="1" wrap="square" lIns="0" tIns="0" rIns="0" bIns="0" anchor="t" anchorCtr="0">
            <a:normAutofit/>
          </a:bodyPr>
          <a:lstStyle>
            <a:lvl1pPr lvl="0" algn="l">
              <a:lnSpc>
                <a:spcPct val="100000"/>
              </a:lnSpc>
              <a:spcBef>
                <a:spcPts val="1000"/>
              </a:spcBef>
              <a:spcAft>
                <a:spcPts val="0"/>
              </a:spcAft>
              <a:buClr>
                <a:srgbClr val="00205C"/>
              </a:buClr>
              <a:buSzPts val="2400"/>
              <a:buNone/>
              <a:defRPr sz="2400">
                <a:solidFill>
                  <a:srgbClr val="00205C"/>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106" name="Google Shape;106;p62"/>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107" name="Google Shape;107;p62"/>
          <p:cNvPicPr preferRelativeResize="0"/>
          <p:nvPr/>
        </p:nvPicPr>
        <p:blipFill rotWithShape="1">
          <a:blip r:embed="rId2">
            <a:alphaModFix/>
          </a:blip>
          <a:srcRect/>
          <a:stretch/>
        </p:blipFill>
        <p:spPr>
          <a:xfrm>
            <a:off x="457202" y="5852984"/>
            <a:ext cx="2314637" cy="70473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_navy+blue">
  <p:cSld name="Section Header_navy+blue">
    <p:bg>
      <p:bgPr>
        <a:solidFill>
          <a:srgbClr val="00205C"/>
        </a:solidFill>
        <a:effectLst/>
      </p:bgPr>
    </p:bg>
    <p:spTree>
      <p:nvGrpSpPr>
        <p:cNvPr id="1" name="Shape 108"/>
        <p:cNvGrpSpPr/>
        <p:nvPr/>
      </p:nvGrpSpPr>
      <p:grpSpPr>
        <a:xfrm>
          <a:off x="0" y="0"/>
          <a:ext cx="0" cy="0"/>
          <a:chOff x="0" y="0"/>
          <a:chExt cx="0" cy="0"/>
        </a:xfrm>
      </p:grpSpPr>
      <p:sp>
        <p:nvSpPr>
          <p:cNvPr id="109" name="Google Shape;109;p63"/>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9ADE"/>
              </a:buClr>
              <a:buSzPts val="4200"/>
              <a:buFont typeface="Calibri"/>
              <a:buNone/>
              <a:defRPr sz="4200">
                <a:solidFill>
                  <a:srgbClr val="009AD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63"/>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63"/>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12" name="Google Shape;112;p63"/>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113" name="Google Shape;113;p63"/>
          <p:cNvPicPr preferRelativeResize="0"/>
          <p:nvPr/>
        </p:nvPicPr>
        <p:blipFill rotWithShape="1">
          <a:blip r:embed="rId2">
            <a:alphaModFix/>
          </a:blip>
          <a:srcRect/>
          <a:stretch/>
        </p:blipFill>
        <p:spPr>
          <a:xfrm>
            <a:off x="457202" y="5852984"/>
            <a:ext cx="2314637" cy="70473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_navy">
  <p:cSld name="Section Header_navy">
    <p:bg>
      <p:bgPr>
        <a:solidFill>
          <a:srgbClr val="00205C"/>
        </a:solidFill>
        <a:effectLst/>
      </p:bgPr>
    </p:bg>
    <p:spTree>
      <p:nvGrpSpPr>
        <p:cNvPr id="1" name="Shape 114"/>
        <p:cNvGrpSpPr/>
        <p:nvPr/>
      </p:nvGrpSpPr>
      <p:grpSpPr>
        <a:xfrm>
          <a:off x="0" y="0"/>
          <a:ext cx="0" cy="0"/>
          <a:chOff x="0" y="0"/>
          <a:chExt cx="0" cy="0"/>
        </a:xfrm>
      </p:grpSpPr>
      <p:sp>
        <p:nvSpPr>
          <p:cNvPr id="115" name="Google Shape;115;p64"/>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4200"/>
              <a:buFont typeface="Calibri"/>
              <a:buNone/>
              <a:defRPr sz="4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64"/>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64"/>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18" name="Google Shape;118;p64"/>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119" name="Google Shape;119;p64"/>
          <p:cNvPicPr preferRelativeResize="0"/>
          <p:nvPr/>
        </p:nvPicPr>
        <p:blipFill rotWithShape="1">
          <a:blip r:embed="rId2">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_navy with bullets">
  <p:cSld name="Section Header_navy with bullets">
    <p:bg>
      <p:bgPr>
        <a:solidFill>
          <a:srgbClr val="00205C"/>
        </a:solidFill>
        <a:effectLst/>
      </p:bgPr>
    </p:bg>
    <p:spTree>
      <p:nvGrpSpPr>
        <p:cNvPr id="1" name="Shape 120"/>
        <p:cNvGrpSpPr/>
        <p:nvPr/>
      </p:nvGrpSpPr>
      <p:grpSpPr>
        <a:xfrm>
          <a:off x="0" y="0"/>
          <a:ext cx="0" cy="0"/>
          <a:chOff x="0" y="0"/>
          <a:chExt cx="0" cy="0"/>
        </a:xfrm>
      </p:grpSpPr>
      <p:sp>
        <p:nvSpPr>
          <p:cNvPr id="121" name="Google Shape;121;p65"/>
          <p:cNvSpPr txBox="1">
            <a:spLocks noGrp="1"/>
          </p:cNvSpPr>
          <p:nvPr>
            <p:ph type="title"/>
          </p:nvPr>
        </p:nvSpPr>
        <p:spPr>
          <a:xfrm>
            <a:off x="457200" y="685799"/>
            <a:ext cx="5638800" cy="3075869"/>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9ADE"/>
              </a:buClr>
              <a:buSzPts val="4200"/>
              <a:buFont typeface="Calibri"/>
              <a:buNone/>
              <a:defRPr sz="4200">
                <a:solidFill>
                  <a:srgbClr val="009AD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65"/>
          <p:cNvSpPr txBox="1">
            <a:spLocks noGrp="1"/>
          </p:cNvSpPr>
          <p:nvPr>
            <p:ph type="body" idx="1"/>
          </p:nvPr>
        </p:nvSpPr>
        <p:spPr>
          <a:xfrm>
            <a:off x="7917084" y="685800"/>
            <a:ext cx="3817716" cy="5460993"/>
          </a:xfrm>
          <a:prstGeom prst="rect">
            <a:avLst/>
          </a:prstGeom>
          <a:noFill/>
          <a:ln>
            <a:noFill/>
          </a:ln>
        </p:spPr>
        <p:txBody>
          <a:bodyPr spcFirstLastPara="1" wrap="square" lIns="0" tIns="0" rIns="0" bIns="0" anchor="t" anchorCtr="0">
            <a:normAutofit/>
          </a:bodyPr>
          <a:lstStyle>
            <a:lvl1pPr marL="457200" lvl="0" indent="-317500" algn="l">
              <a:lnSpc>
                <a:spcPct val="100000"/>
              </a:lnSpc>
              <a:spcBef>
                <a:spcPts val="1000"/>
              </a:spcBef>
              <a:spcAft>
                <a:spcPts val="0"/>
              </a:spcAft>
              <a:buClr>
                <a:schemeClr val="lt1"/>
              </a:buClr>
              <a:buSzPts val="1400"/>
              <a:buChar char="•"/>
              <a:defRPr>
                <a:solidFill>
                  <a:schemeClr val="lt1"/>
                </a:solidFill>
              </a:defRPr>
            </a:lvl1pPr>
            <a:lvl2pPr marL="914400" lvl="1" indent="-317500" algn="l">
              <a:lnSpc>
                <a:spcPct val="100000"/>
              </a:lnSpc>
              <a:spcBef>
                <a:spcPts val="500"/>
              </a:spcBef>
              <a:spcAft>
                <a:spcPts val="0"/>
              </a:spcAft>
              <a:buClr>
                <a:schemeClr val="lt1"/>
              </a:buClr>
              <a:buSzPts val="1400"/>
              <a:buChar char="•"/>
              <a:defRPr>
                <a:solidFill>
                  <a:schemeClr val="lt1"/>
                </a:solidFill>
              </a:defRPr>
            </a:lvl2pPr>
            <a:lvl3pPr marL="1371600" lvl="2" indent="-317500" algn="l">
              <a:lnSpc>
                <a:spcPct val="100000"/>
              </a:lnSpc>
              <a:spcBef>
                <a:spcPts val="500"/>
              </a:spcBef>
              <a:spcAft>
                <a:spcPts val="0"/>
              </a:spcAft>
              <a:buClr>
                <a:schemeClr val="lt1"/>
              </a:buClr>
              <a:buSzPts val="1400"/>
              <a:buChar char="•"/>
              <a:defRPr>
                <a:solidFill>
                  <a:schemeClr val="lt1"/>
                </a:solidFill>
              </a:defRPr>
            </a:lvl3pPr>
            <a:lvl4pPr marL="1828800" lvl="3" indent="-317500" algn="l">
              <a:lnSpc>
                <a:spcPct val="100000"/>
              </a:lnSpc>
              <a:spcBef>
                <a:spcPts val="500"/>
              </a:spcBef>
              <a:spcAft>
                <a:spcPts val="0"/>
              </a:spcAft>
              <a:buClr>
                <a:schemeClr val="lt1"/>
              </a:buClr>
              <a:buSzPts val="1400"/>
              <a:buChar char="•"/>
              <a:defRPr>
                <a:solidFill>
                  <a:schemeClr val="lt1"/>
                </a:solidFill>
              </a:defRPr>
            </a:lvl4pPr>
            <a:lvl5pPr marL="2286000" lvl="4" indent="-317500" algn="l">
              <a:lnSpc>
                <a:spcPct val="100000"/>
              </a:lnSpc>
              <a:spcBef>
                <a:spcPts val="50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65"/>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65"/>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25" name="Google Shape;125;p65"/>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126" name="Google Shape;126;p65"/>
          <p:cNvPicPr preferRelativeResize="0"/>
          <p:nvPr/>
        </p:nvPicPr>
        <p:blipFill rotWithShape="1">
          <a:blip r:embed="rId2">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_light blue+image">
  <p:cSld name="Section Header_light blue+image">
    <p:bg>
      <p:bgPr>
        <a:solidFill>
          <a:srgbClr val="DDEFF9"/>
        </a:solidFill>
        <a:effectLst/>
      </p:bgPr>
    </p:bg>
    <p:spTree>
      <p:nvGrpSpPr>
        <p:cNvPr id="1" name="Shape 127"/>
        <p:cNvGrpSpPr/>
        <p:nvPr/>
      </p:nvGrpSpPr>
      <p:grpSpPr>
        <a:xfrm>
          <a:off x="0" y="0"/>
          <a:ext cx="0" cy="0"/>
          <a:chOff x="0" y="0"/>
          <a:chExt cx="0" cy="0"/>
        </a:xfrm>
      </p:grpSpPr>
      <p:sp>
        <p:nvSpPr>
          <p:cNvPr id="128" name="Google Shape;128;p66"/>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4200"/>
              <a:buFont typeface="Calibri"/>
              <a:buNone/>
              <a:defRPr sz="4200">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66"/>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66"/>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31" name="Google Shape;131;p66"/>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132" name="Google Shape;132;p66" descr="A picture containing text, person&#10;&#10;Description automatically generated"/>
          <p:cNvPicPr preferRelativeResize="0"/>
          <p:nvPr/>
        </p:nvPicPr>
        <p:blipFill rotWithShape="1">
          <a:blip r:embed="rId2">
            <a:alphaModFix/>
          </a:blip>
          <a:srcRect/>
          <a:stretch/>
        </p:blipFill>
        <p:spPr>
          <a:xfrm>
            <a:off x="1089499" y="-51762"/>
            <a:ext cx="11102500" cy="6909762"/>
          </a:xfrm>
          <a:prstGeom prst="rect">
            <a:avLst/>
          </a:prstGeom>
          <a:noFill/>
          <a:ln>
            <a:noFill/>
          </a:ln>
        </p:spPr>
      </p:pic>
      <p:pic>
        <p:nvPicPr>
          <p:cNvPr id="133" name="Google Shape;133;p66"/>
          <p:cNvPicPr preferRelativeResize="0"/>
          <p:nvPr/>
        </p:nvPicPr>
        <p:blipFill rotWithShape="1">
          <a:blip r:embed="rId3">
            <a:alphaModFix/>
          </a:blip>
          <a:srcRect/>
          <a:stretch/>
        </p:blipFill>
        <p:spPr>
          <a:xfrm>
            <a:off x="457203" y="6000906"/>
            <a:ext cx="1828798" cy="55681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_Section Header_photo">
  <p:cSld name="6_Section Header_photo">
    <p:bg>
      <p:bgPr>
        <a:solidFill>
          <a:srgbClr val="00205C"/>
        </a:solidFill>
        <a:effectLst/>
      </p:bgPr>
    </p:bg>
    <p:spTree>
      <p:nvGrpSpPr>
        <p:cNvPr id="1" name="Shape 134"/>
        <p:cNvGrpSpPr/>
        <p:nvPr/>
      </p:nvGrpSpPr>
      <p:grpSpPr>
        <a:xfrm>
          <a:off x="0" y="0"/>
          <a:ext cx="0" cy="0"/>
          <a:chOff x="0" y="0"/>
          <a:chExt cx="0" cy="0"/>
        </a:xfrm>
      </p:grpSpPr>
      <p:pic>
        <p:nvPicPr>
          <p:cNvPr id="135" name="Google Shape;135;p67"/>
          <p:cNvPicPr preferRelativeResize="0"/>
          <p:nvPr/>
        </p:nvPicPr>
        <p:blipFill rotWithShape="1">
          <a:blip r:embed="rId2">
            <a:alphaModFix/>
          </a:blip>
          <a:srcRect/>
          <a:stretch/>
        </p:blipFill>
        <p:spPr>
          <a:xfrm>
            <a:off x="0" y="0"/>
            <a:ext cx="12192000" cy="6900530"/>
          </a:xfrm>
          <a:prstGeom prst="rect">
            <a:avLst/>
          </a:prstGeom>
          <a:noFill/>
          <a:ln>
            <a:noFill/>
          </a:ln>
        </p:spPr>
      </p:pic>
      <p:sp>
        <p:nvSpPr>
          <p:cNvPr id="136" name="Google Shape;136;p67"/>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67"/>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67"/>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39" name="Google Shape;139;p67"/>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140" name="Google Shape;140;p67"/>
          <p:cNvPicPr preferRelativeResize="0"/>
          <p:nvPr/>
        </p:nvPicPr>
        <p:blipFill rotWithShape="1">
          <a:blip r:embed="rId3">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7_Section Header_photo">
  <p:cSld name="7_Section Header_photo">
    <p:bg>
      <p:bgPr>
        <a:solidFill>
          <a:srgbClr val="00205C"/>
        </a:solidFill>
        <a:effectLst/>
      </p:bgPr>
    </p:bg>
    <p:spTree>
      <p:nvGrpSpPr>
        <p:cNvPr id="1" name="Shape 141"/>
        <p:cNvGrpSpPr/>
        <p:nvPr/>
      </p:nvGrpSpPr>
      <p:grpSpPr>
        <a:xfrm>
          <a:off x="0" y="0"/>
          <a:ext cx="0" cy="0"/>
          <a:chOff x="0" y="0"/>
          <a:chExt cx="0" cy="0"/>
        </a:xfrm>
      </p:grpSpPr>
      <p:pic>
        <p:nvPicPr>
          <p:cNvPr id="142" name="Google Shape;142;p6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43" name="Google Shape;143;p68"/>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68"/>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68"/>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46" name="Google Shape;146;p68"/>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147" name="Google Shape;147;p68"/>
          <p:cNvPicPr preferRelativeResize="0"/>
          <p:nvPr/>
        </p:nvPicPr>
        <p:blipFill rotWithShape="1">
          <a:blip r:embed="rId3">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with graphic" type="objTx">
  <p:cSld name="OBJECT_WITH_CAPTION_TEXT">
    <p:spTree>
      <p:nvGrpSpPr>
        <p:cNvPr id="1" name="Shape 20"/>
        <p:cNvGrpSpPr/>
        <p:nvPr/>
      </p:nvGrpSpPr>
      <p:grpSpPr>
        <a:xfrm>
          <a:off x="0" y="0"/>
          <a:ext cx="0" cy="0"/>
          <a:chOff x="0" y="0"/>
          <a:chExt cx="0" cy="0"/>
        </a:xfrm>
      </p:grpSpPr>
      <p:sp>
        <p:nvSpPr>
          <p:cNvPr id="21" name="Google Shape;21;p51"/>
          <p:cNvSpPr/>
          <p:nvPr/>
        </p:nvSpPr>
        <p:spPr>
          <a:xfrm>
            <a:off x="4259484" y="0"/>
            <a:ext cx="7932516" cy="6858000"/>
          </a:xfrm>
          <a:prstGeom prst="rect">
            <a:avLst/>
          </a:prstGeom>
          <a:solidFill>
            <a:srgbClr val="DDEF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 name="Google Shape;22;p51"/>
          <p:cNvSpPr txBox="1">
            <a:spLocks noGrp="1"/>
          </p:cNvSpPr>
          <p:nvPr>
            <p:ph type="title"/>
          </p:nvPr>
        </p:nvSpPr>
        <p:spPr>
          <a:xfrm>
            <a:off x="460435" y="685800"/>
            <a:ext cx="3335388" cy="8397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2400"/>
              <a:buFont typeface="Calibri"/>
              <a:buNone/>
              <a:defRPr sz="2400">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1"/>
          <p:cNvSpPr txBox="1">
            <a:spLocks noGrp="1"/>
          </p:cNvSpPr>
          <p:nvPr>
            <p:ph type="body" idx="1"/>
          </p:nvPr>
        </p:nvSpPr>
        <p:spPr>
          <a:xfrm>
            <a:off x="5183188" y="987425"/>
            <a:ext cx="6172200" cy="4873625"/>
          </a:xfrm>
          <a:prstGeom prst="rect">
            <a:avLst/>
          </a:prstGeom>
          <a:noFill/>
          <a:ln>
            <a:noFill/>
          </a:ln>
        </p:spPr>
        <p:txBody>
          <a:bodyPr spcFirstLastPara="1" wrap="square" lIns="0" tIns="0" rIns="0" bIns="0" anchor="t" anchorCtr="0">
            <a:normAutofit/>
          </a:bodyPr>
          <a:lstStyle>
            <a:lvl1pPr marL="457200" lvl="0" indent="-431800" algn="l">
              <a:lnSpc>
                <a:spcPct val="100000"/>
              </a:lnSpc>
              <a:spcBef>
                <a:spcPts val="1000"/>
              </a:spcBef>
              <a:spcAft>
                <a:spcPts val="0"/>
              </a:spcAft>
              <a:buClr>
                <a:schemeClr val="dk1"/>
              </a:buClr>
              <a:buSzPts val="3200"/>
              <a:buChar char="•"/>
              <a:defRPr sz="3200"/>
            </a:lvl1pPr>
            <a:lvl2pPr marL="914400" lvl="1" indent="-406400" algn="l">
              <a:lnSpc>
                <a:spcPct val="100000"/>
              </a:lnSpc>
              <a:spcBef>
                <a:spcPts val="500"/>
              </a:spcBef>
              <a:spcAft>
                <a:spcPts val="0"/>
              </a:spcAft>
              <a:buClr>
                <a:schemeClr val="dk1"/>
              </a:buClr>
              <a:buSzPts val="2800"/>
              <a:buChar char="•"/>
              <a:defRPr sz="2800"/>
            </a:lvl2pPr>
            <a:lvl3pPr marL="1371600" lvl="2" indent="-381000" algn="l">
              <a:lnSpc>
                <a:spcPct val="100000"/>
              </a:lnSpc>
              <a:spcBef>
                <a:spcPts val="500"/>
              </a:spcBef>
              <a:spcAft>
                <a:spcPts val="0"/>
              </a:spcAft>
              <a:buClr>
                <a:schemeClr val="dk1"/>
              </a:buClr>
              <a:buSzPts val="2400"/>
              <a:buChar char="•"/>
              <a:defRPr sz="2400"/>
            </a:lvl3pPr>
            <a:lvl4pPr marL="1828800" lvl="3" indent="-355600" algn="l">
              <a:lnSpc>
                <a:spcPct val="100000"/>
              </a:lnSpc>
              <a:spcBef>
                <a:spcPts val="500"/>
              </a:spcBef>
              <a:spcAft>
                <a:spcPts val="0"/>
              </a:spcAft>
              <a:buClr>
                <a:schemeClr val="dk1"/>
              </a:buClr>
              <a:buSzPts val="2000"/>
              <a:buChar char="•"/>
              <a:defRPr sz="2000"/>
            </a:lvl4pPr>
            <a:lvl5pPr marL="2286000" lvl="4" indent="-355600" algn="l">
              <a:lnSpc>
                <a:spcPct val="10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4" name="Google Shape;24;p51"/>
          <p:cNvSpPr txBox="1">
            <a:spLocks noGrp="1"/>
          </p:cNvSpPr>
          <p:nvPr>
            <p:ph type="body" idx="2"/>
          </p:nvPr>
        </p:nvSpPr>
        <p:spPr>
          <a:xfrm>
            <a:off x="457200" y="1828801"/>
            <a:ext cx="3335388" cy="395223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1400"/>
              <a:buFont typeface="Calibri"/>
              <a:buNone/>
              <a:defRPr sz="1400"/>
            </a:lvl1pPr>
            <a:lvl2pPr marL="914400" lvl="1" indent="-228600" algn="l">
              <a:lnSpc>
                <a:spcPct val="100000"/>
              </a:lnSpc>
              <a:spcBef>
                <a:spcPts val="500"/>
              </a:spcBef>
              <a:spcAft>
                <a:spcPts val="0"/>
              </a:spcAft>
              <a:buClr>
                <a:schemeClr val="dk1"/>
              </a:buClr>
              <a:buSzPts val="1400"/>
              <a:buNone/>
              <a:defRPr sz="1400"/>
            </a:lvl2pPr>
            <a:lvl3pPr marL="1371600" lvl="2" indent="-228600" algn="l">
              <a:lnSpc>
                <a:spcPct val="100000"/>
              </a:lnSpc>
              <a:spcBef>
                <a:spcPts val="500"/>
              </a:spcBef>
              <a:spcAft>
                <a:spcPts val="0"/>
              </a:spcAft>
              <a:buClr>
                <a:schemeClr val="dk1"/>
              </a:buClr>
              <a:buSzPts val="1200"/>
              <a:buNone/>
              <a:defRPr sz="1200"/>
            </a:lvl3pPr>
            <a:lvl4pPr marL="1828800" lvl="3" indent="-228600" algn="l">
              <a:lnSpc>
                <a:spcPct val="100000"/>
              </a:lnSpc>
              <a:spcBef>
                <a:spcPts val="500"/>
              </a:spcBef>
              <a:spcAft>
                <a:spcPts val="0"/>
              </a:spcAft>
              <a:buClr>
                <a:schemeClr val="dk1"/>
              </a:buClr>
              <a:buSzPts val="1000"/>
              <a:buNone/>
              <a:defRPr sz="1000"/>
            </a:lvl4pPr>
            <a:lvl5pPr marL="2286000" lvl="4" indent="-228600" algn="l">
              <a:lnSpc>
                <a:spcPct val="10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5" name="Google Shape;25;p51"/>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1"/>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7" name="Google Shape;27;p51"/>
          <p:cNvCxnSpPr/>
          <p:nvPr/>
        </p:nvCxnSpPr>
        <p:spPr>
          <a:xfrm>
            <a:off x="457200" y="457200"/>
            <a:ext cx="3338623" cy="0"/>
          </a:xfrm>
          <a:prstGeom prst="straightConnector1">
            <a:avLst/>
          </a:prstGeom>
          <a:noFill/>
          <a:ln w="19050" cap="flat" cmpd="sng">
            <a:solidFill>
              <a:srgbClr val="00205C"/>
            </a:solidFill>
            <a:prstDash val="solid"/>
            <a:miter lim="800000"/>
            <a:headEnd type="none" w="sm" len="sm"/>
            <a:tailEnd type="none" w="sm" len="sm"/>
          </a:ln>
        </p:spPr>
      </p:cxnSp>
      <p:pic>
        <p:nvPicPr>
          <p:cNvPr id="28" name="Google Shape;28;p51" descr="WHO EMRO | EMRO home page | Landing | Front page"/>
          <p:cNvPicPr preferRelativeResize="0"/>
          <p:nvPr/>
        </p:nvPicPr>
        <p:blipFill rotWithShape="1">
          <a:blip r:embed="rId2">
            <a:alphaModFix/>
          </a:blip>
          <a:srcRect/>
          <a:stretch/>
        </p:blipFill>
        <p:spPr>
          <a:xfrm>
            <a:off x="254186" y="6018158"/>
            <a:ext cx="1470824" cy="684000"/>
          </a:xfrm>
          <a:prstGeom prst="rect">
            <a:avLst/>
          </a:prstGeom>
          <a:noFill/>
          <a:ln>
            <a:noFill/>
          </a:ln>
        </p:spPr>
      </p:pic>
      <p:pic>
        <p:nvPicPr>
          <p:cNvPr id="29" name="Google Shape;29;p51" descr="Green text on a white background&#10;&#10;Description automatically generated"/>
          <p:cNvPicPr preferRelativeResize="0"/>
          <p:nvPr/>
        </p:nvPicPr>
        <p:blipFill rotWithShape="1">
          <a:blip r:embed="rId3">
            <a:alphaModFix/>
          </a:blip>
          <a:srcRect r="24632"/>
          <a:stretch/>
        </p:blipFill>
        <p:spPr>
          <a:xfrm>
            <a:off x="1918973" y="6018158"/>
            <a:ext cx="2154264" cy="68333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8_Section Header_photo">
  <p:cSld name="8_Section Header_photo">
    <p:bg>
      <p:bgPr>
        <a:solidFill>
          <a:srgbClr val="00205C"/>
        </a:solidFill>
        <a:effectLst/>
      </p:bgPr>
    </p:bg>
    <p:spTree>
      <p:nvGrpSpPr>
        <p:cNvPr id="1" name="Shape 148"/>
        <p:cNvGrpSpPr/>
        <p:nvPr/>
      </p:nvGrpSpPr>
      <p:grpSpPr>
        <a:xfrm>
          <a:off x="0" y="0"/>
          <a:ext cx="0" cy="0"/>
          <a:chOff x="0" y="0"/>
          <a:chExt cx="0" cy="0"/>
        </a:xfrm>
      </p:grpSpPr>
      <p:pic>
        <p:nvPicPr>
          <p:cNvPr id="149" name="Google Shape;149;p69"/>
          <p:cNvPicPr preferRelativeResize="0"/>
          <p:nvPr/>
        </p:nvPicPr>
        <p:blipFill rotWithShape="1">
          <a:blip r:embed="rId2">
            <a:alphaModFix/>
          </a:blip>
          <a:srcRect l="-1" t="-1"/>
          <a:stretch/>
        </p:blipFill>
        <p:spPr>
          <a:xfrm>
            <a:off x="0" y="0"/>
            <a:ext cx="12192000" cy="6858000"/>
          </a:xfrm>
          <a:prstGeom prst="rect">
            <a:avLst/>
          </a:prstGeom>
          <a:noFill/>
          <a:ln>
            <a:noFill/>
          </a:ln>
        </p:spPr>
      </p:pic>
      <p:sp>
        <p:nvSpPr>
          <p:cNvPr id="150" name="Google Shape;150;p69"/>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69"/>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69"/>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53" name="Google Shape;153;p69"/>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154" name="Google Shape;154;p69"/>
          <p:cNvPicPr preferRelativeResize="0"/>
          <p:nvPr/>
        </p:nvPicPr>
        <p:blipFill rotWithShape="1">
          <a:blip r:embed="rId3">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0_Section Header_photo">
  <p:cSld name="10_Section Header_photo">
    <p:bg>
      <p:bgPr>
        <a:solidFill>
          <a:srgbClr val="00205C"/>
        </a:solidFill>
        <a:effectLst/>
      </p:bgPr>
    </p:bg>
    <p:spTree>
      <p:nvGrpSpPr>
        <p:cNvPr id="1" name="Shape 155"/>
        <p:cNvGrpSpPr/>
        <p:nvPr/>
      </p:nvGrpSpPr>
      <p:grpSpPr>
        <a:xfrm>
          <a:off x="0" y="0"/>
          <a:ext cx="0" cy="0"/>
          <a:chOff x="0" y="0"/>
          <a:chExt cx="0" cy="0"/>
        </a:xfrm>
      </p:grpSpPr>
      <p:pic>
        <p:nvPicPr>
          <p:cNvPr id="156" name="Google Shape;156;p70"/>
          <p:cNvPicPr preferRelativeResize="0"/>
          <p:nvPr/>
        </p:nvPicPr>
        <p:blipFill rotWithShape="1">
          <a:blip r:embed="rId2">
            <a:alphaModFix/>
          </a:blip>
          <a:srcRect/>
          <a:stretch/>
        </p:blipFill>
        <p:spPr>
          <a:xfrm>
            <a:off x="7188" y="0"/>
            <a:ext cx="12191999" cy="6858000"/>
          </a:xfrm>
          <a:prstGeom prst="rect">
            <a:avLst/>
          </a:prstGeom>
          <a:noFill/>
          <a:ln>
            <a:noFill/>
          </a:ln>
        </p:spPr>
      </p:pic>
      <p:sp>
        <p:nvSpPr>
          <p:cNvPr id="157" name="Google Shape;157;p70"/>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70"/>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70"/>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60" name="Google Shape;160;p70"/>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161" name="Google Shape;161;p70"/>
          <p:cNvPicPr preferRelativeResize="0"/>
          <p:nvPr/>
        </p:nvPicPr>
        <p:blipFill rotWithShape="1">
          <a:blip r:embed="rId3">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3_Section Header_photo">
  <p:cSld name="13_Section Header_photo">
    <p:bg>
      <p:bgPr>
        <a:solidFill>
          <a:srgbClr val="00205C"/>
        </a:solidFill>
        <a:effectLst/>
      </p:bgPr>
    </p:bg>
    <p:spTree>
      <p:nvGrpSpPr>
        <p:cNvPr id="1" name="Shape 162"/>
        <p:cNvGrpSpPr/>
        <p:nvPr/>
      </p:nvGrpSpPr>
      <p:grpSpPr>
        <a:xfrm>
          <a:off x="0" y="0"/>
          <a:ext cx="0" cy="0"/>
          <a:chOff x="0" y="0"/>
          <a:chExt cx="0" cy="0"/>
        </a:xfrm>
      </p:grpSpPr>
      <p:pic>
        <p:nvPicPr>
          <p:cNvPr id="163" name="Google Shape;163;p71"/>
          <p:cNvPicPr preferRelativeResize="0"/>
          <p:nvPr/>
        </p:nvPicPr>
        <p:blipFill rotWithShape="1">
          <a:blip r:embed="rId2">
            <a:alphaModFix/>
          </a:blip>
          <a:srcRect/>
          <a:stretch/>
        </p:blipFill>
        <p:spPr>
          <a:xfrm>
            <a:off x="1" y="0"/>
            <a:ext cx="12192000" cy="6858000"/>
          </a:xfrm>
          <a:prstGeom prst="rect">
            <a:avLst/>
          </a:prstGeom>
          <a:noFill/>
          <a:ln>
            <a:noFill/>
          </a:ln>
        </p:spPr>
      </p:pic>
      <p:sp>
        <p:nvSpPr>
          <p:cNvPr id="164" name="Google Shape;164;p71"/>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71"/>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71"/>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67" name="Google Shape;167;p71"/>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168" name="Google Shape;168;p71"/>
          <p:cNvPicPr preferRelativeResize="0"/>
          <p:nvPr/>
        </p:nvPicPr>
        <p:blipFill rotWithShape="1">
          <a:blip r:embed="rId3">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5_Section Header_photo">
  <p:cSld name="15_Section Header_photo">
    <p:bg>
      <p:bgPr>
        <a:solidFill>
          <a:srgbClr val="00205C"/>
        </a:solidFill>
        <a:effectLst/>
      </p:bgPr>
    </p:bg>
    <p:spTree>
      <p:nvGrpSpPr>
        <p:cNvPr id="1" name="Shape 169"/>
        <p:cNvGrpSpPr/>
        <p:nvPr/>
      </p:nvGrpSpPr>
      <p:grpSpPr>
        <a:xfrm>
          <a:off x="0" y="0"/>
          <a:ext cx="0" cy="0"/>
          <a:chOff x="0" y="0"/>
          <a:chExt cx="0" cy="0"/>
        </a:xfrm>
      </p:grpSpPr>
      <p:pic>
        <p:nvPicPr>
          <p:cNvPr id="170" name="Google Shape;170;p7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71" name="Google Shape;171;p72"/>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72"/>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72"/>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4" name="Google Shape;174;p72"/>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175" name="Google Shape;175;p72"/>
          <p:cNvPicPr preferRelativeResize="0"/>
          <p:nvPr/>
        </p:nvPicPr>
        <p:blipFill rotWithShape="1">
          <a:blip r:embed="rId3">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6_Section Header_photo">
  <p:cSld name="16_Section Header_photo">
    <p:bg>
      <p:bgPr>
        <a:solidFill>
          <a:srgbClr val="00205C"/>
        </a:solidFill>
        <a:effectLst/>
      </p:bgPr>
    </p:bg>
    <p:spTree>
      <p:nvGrpSpPr>
        <p:cNvPr id="1" name="Shape 176"/>
        <p:cNvGrpSpPr/>
        <p:nvPr/>
      </p:nvGrpSpPr>
      <p:grpSpPr>
        <a:xfrm>
          <a:off x="0" y="0"/>
          <a:ext cx="0" cy="0"/>
          <a:chOff x="0" y="0"/>
          <a:chExt cx="0" cy="0"/>
        </a:xfrm>
      </p:grpSpPr>
      <p:pic>
        <p:nvPicPr>
          <p:cNvPr id="177" name="Google Shape;177;p73"/>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78" name="Google Shape;178;p73"/>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73"/>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73"/>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81" name="Google Shape;181;p73"/>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182" name="Google Shape;182;p73"/>
          <p:cNvPicPr preferRelativeResize="0"/>
          <p:nvPr/>
        </p:nvPicPr>
        <p:blipFill rotWithShape="1">
          <a:blip r:embed="rId3">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2_Section Header_photo">
  <p:cSld name="12_Section Header_photo">
    <p:bg>
      <p:bgPr>
        <a:solidFill>
          <a:srgbClr val="00205C"/>
        </a:solidFill>
        <a:effectLst/>
      </p:bgPr>
    </p:bg>
    <p:spTree>
      <p:nvGrpSpPr>
        <p:cNvPr id="1" name="Shape 183"/>
        <p:cNvGrpSpPr/>
        <p:nvPr/>
      </p:nvGrpSpPr>
      <p:grpSpPr>
        <a:xfrm>
          <a:off x="0" y="0"/>
          <a:ext cx="0" cy="0"/>
          <a:chOff x="0" y="0"/>
          <a:chExt cx="0" cy="0"/>
        </a:xfrm>
      </p:grpSpPr>
      <p:pic>
        <p:nvPicPr>
          <p:cNvPr id="184" name="Google Shape;184;p74"/>
          <p:cNvPicPr preferRelativeResize="0"/>
          <p:nvPr/>
        </p:nvPicPr>
        <p:blipFill rotWithShape="1">
          <a:blip r:embed="rId2">
            <a:alphaModFix/>
          </a:blip>
          <a:srcRect/>
          <a:stretch/>
        </p:blipFill>
        <p:spPr>
          <a:xfrm>
            <a:off x="-39390" y="0"/>
            <a:ext cx="12192000" cy="6858000"/>
          </a:xfrm>
          <a:prstGeom prst="rect">
            <a:avLst/>
          </a:prstGeom>
          <a:noFill/>
          <a:ln>
            <a:noFill/>
          </a:ln>
        </p:spPr>
      </p:pic>
      <p:sp>
        <p:nvSpPr>
          <p:cNvPr id="185" name="Google Shape;185;p74"/>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6000"/>
              <a:buFont typeface="Calibri"/>
              <a:buNone/>
              <a:defRPr sz="6000">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74"/>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74"/>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88" name="Google Shape;188;p74"/>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189" name="Google Shape;189;p74"/>
          <p:cNvPicPr preferRelativeResize="0"/>
          <p:nvPr/>
        </p:nvPicPr>
        <p:blipFill rotWithShape="1">
          <a:blip r:embed="rId3">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1_Section Header_photo">
  <p:cSld name="11_Section Header_photo">
    <p:bg>
      <p:bgPr>
        <a:solidFill>
          <a:srgbClr val="00205C"/>
        </a:solidFill>
        <a:effectLst/>
      </p:bgPr>
    </p:bg>
    <p:spTree>
      <p:nvGrpSpPr>
        <p:cNvPr id="1" name="Shape 190"/>
        <p:cNvGrpSpPr/>
        <p:nvPr/>
      </p:nvGrpSpPr>
      <p:grpSpPr>
        <a:xfrm>
          <a:off x="0" y="0"/>
          <a:ext cx="0" cy="0"/>
          <a:chOff x="0" y="0"/>
          <a:chExt cx="0" cy="0"/>
        </a:xfrm>
      </p:grpSpPr>
      <p:pic>
        <p:nvPicPr>
          <p:cNvPr id="191" name="Google Shape;191;p75"/>
          <p:cNvPicPr preferRelativeResize="0"/>
          <p:nvPr/>
        </p:nvPicPr>
        <p:blipFill rotWithShape="1">
          <a:blip r:embed="rId2">
            <a:alphaModFix/>
          </a:blip>
          <a:srcRect/>
          <a:stretch/>
        </p:blipFill>
        <p:spPr>
          <a:xfrm>
            <a:off x="1" y="0"/>
            <a:ext cx="12192000" cy="6858000"/>
          </a:xfrm>
          <a:prstGeom prst="rect">
            <a:avLst/>
          </a:prstGeom>
          <a:noFill/>
          <a:ln>
            <a:noFill/>
          </a:ln>
        </p:spPr>
      </p:pic>
      <p:sp>
        <p:nvSpPr>
          <p:cNvPr id="192" name="Google Shape;192;p75"/>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6000"/>
              <a:buFont typeface="Calibri"/>
              <a:buNone/>
              <a:defRPr sz="6000">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75"/>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75"/>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95" name="Google Shape;195;p75"/>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196" name="Google Shape;196;p75"/>
          <p:cNvPicPr preferRelativeResize="0"/>
          <p:nvPr/>
        </p:nvPicPr>
        <p:blipFill rotWithShape="1">
          <a:blip r:embed="rId3">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7_Section Header_photo">
  <p:cSld name="17_Section Header_photo">
    <p:bg>
      <p:bgPr>
        <a:solidFill>
          <a:srgbClr val="00205C"/>
        </a:solidFill>
        <a:effectLst/>
      </p:bgPr>
    </p:bg>
    <p:spTree>
      <p:nvGrpSpPr>
        <p:cNvPr id="1" name="Shape 197"/>
        <p:cNvGrpSpPr/>
        <p:nvPr/>
      </p:nvGrpSpPr>
      <p:grpSpPr>
        <a:xfrm>
          <a:off x="0" y="0"/>
          <a:ext cx="0" cy="0"/>
          <a:chOff x="0" y="0"/>
          <a:chExt cx="0" cy="0"/>
        </a:xfrm>
      </p:grpSpPr>
      <p:pic>
        <p:nvPicPr>
          <p:cNvPr id="198" name="Google Shape;198;p76"/>
          <p:cNvPicPr preferRelativeResize="0"/>
          <p:nvPr/>
        </p:nvPicPr>
        <p:blipFill rotWithShape="1">
          <a:blip r:embed="rId2">
            <a:alphaModFix/>
          </a:blip>
          <a:srcRect/>
          <a:stretch/>
        </p:blipFill>
        <p:spPr>
          <a:xfrm>
            <a:off x="0" y="0"/>
            <a:ext cx="12234530" cy="6858000"/>
          </a:xfrm>
          <a:prstGeom prst="rect">
            <a:avLst/>
          </a:prstGeom>
          <a:noFill/>
          <a:ln>
            <a:noFill/>
          </a:ln>
        </p:spPr>
      </p:pic>
      <p:sp>
        <p:nvSpPr>
          <p:cNvPr id="199" name="Google Shape;199;p76"/>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6000"/>
              <a:buFont typeface="Calibri"/>
              <a:buNone/>
              <a:defRPr sz="6000">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76"/>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76"/>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02" name="Google Shape;202;p76"/>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203" name="Google Shape;203;p76"/>
          <p:cNvPicPr preferRelativeResize="0"/>
          <p:nvPr/>
        </p:nvPicPr>
        <p:blipFill rotWithShape="1">
          <a:blip r:embed="rId3">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8_Section Header_photo">
  <p:cSld name="18_Section Header_photo">
    <p:bg>
      <p:bgPr>
        <a:solidFill>
          <a:srgbClr val="00205C"/>
        </a:solidFill>
        <a:effectLst/>
      </p:bgPr>
    </p:bg>
    <p:spTree>
      <p:nvGrpSpPr>
        <p:cNvPr id="1" name="Shape 204"/>
        <p:cNvGrpSpPr/>
        <p:nvPr/>
      </p:nvGrpSpPr>
      <p:grpSpPr>
        <a:xfrm>
          <a:off x="0" y="0"/>
          <a:ext cx="0" cy="0"/>
          <a:chOff x="0" y="0"/>
          <a:chExt cx="0" cy="0"/>
        </a:xfrm>
      </p:grpSpPr>
      <p:pic>
        <p:nvPicPr>
          <p:cNvPr id="205" name="Google Shape;205;p7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06" name="Google Shape;206;p77"/>
          <p:cNvSpPr txBox="1">
            <a:spLocks noGrp="1"/>
          </p:cNvSpPr>
          <p:nvPr>
            <p:ph type="title"/>
          </p:nvPr>
        </p:nvSpPr>
        <p:spPr>
          <a:xfrm>
            <a:off x="457200" y="685801"/>
            <a:ext cx="4238786"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6000"/>
              <a:buFont typeface="Calibri"/>
              <a:buNone/>
              <a:defRPr sz="6000">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p77"/>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77"/>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09" name="Google Shape;209;p77"/>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210" name="Google Shape;210;p77"/>
          <p:cNvPicPr preferRelativeResize="0"/>
          <p:nvPr/>
        </p:nvPicPr>
        <p:blipFill rotWithShape="1">
          <a:blip r:embed="rId3">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9_Section Header_photo">
  <p:cSld name="19_Section Header_photo">
    <p:bg>
      <p:bgPr>
        <a:solidFill>
          <a:srgbClr val="00205C"/>
        </a:solidFill>
        <a:effectLst/>
      </p:bgPr>
    </p:bg>
    <p:spTree>
      <p:nvGrpSpPr>
        <p:cNvPr id="1" name="Shape 211"/>
        <p:cNvGrpSpPr/>
        <p:nvPr/>
      </p:nvGrpSpPr>
      <p:grpSpPr>
        <a:xfrm>
          <a:off x="0" y="0"/>
          <a:ext cx="0" cy="0"/>
          <a:chOff x="0" y="0"/>
          <a:chExt cx="0" cy="0"/>
        </a:xfrm>
      </p:grpSpPr>
      <p:pic>
        <p:nvPicPr>
          <p:cNvPr id="212" name="Google Shape;212;p7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13" name="Google Shape;213;p78"/>
          <p:cNvSpPr txBox="1">
            <a:spLocks noGrp="1"/>
          </p:cNvSpPr>
          <p:nvPr>
            <p:ph type="title"/>
          </p:nvPr>
        </p:nvSpPr>
        <p:spPr>
          <a:xfrm>
            <a:off x="457200" y="685801"/>
            <a:ext cx="4238786"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6000"/>
              <a:buFont typeface="Calibri"/>
              <a:buNone/>
              <a:defRPr sz="6000">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78"/>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p78"/>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16" name="Google Shape;216;p78"/>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217" name="Google Shape;217;p78"/>
          <p:cNvPicPr preferRelativeResize="0"/>
          <p:nvPr/>
        </p:nvPicPr>
        <p:blipFill rotWithShape="1">
          <a:blip r:embed="rId3">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_light blue" type="obj">
  <p:cSld name="OBJECT">
    <p:spTree>
      <p:nvGrpSpPr>
        <p:cNvPr id="1" name="Shape 30"/>
        <p:cNvGrpSpPr/>
        <p:nvPr/>
      </p:nvGrpSpPr>
      <p:grpSpPr>
        <a:xfrm>
          <a:off x="0" y="0"/>
          <a:ext cx="0" cy="0"/>
          <a:chOff x="0" y="0"/>
          <a:chExt cx="0" cy="0"/>
        </a:xfrm>
      </p:grpSpPr>
      <p:sp>
        <p:nvSpPr>
          <p:cNvPr id="31" name="Google Shape;31;p52"/>
          <p:cNvSpPr txBox="1">
            <a:spLocks noGrp="1"/>
          </p:cNvSpPr>
          <p:nvPr>
            <p:ph type="title"/>
          </p:nvPr>
        </p:nvSpPr>
        <p:spPr>
          <a:xfrm>
            <a:off x="457200" y="685800"/>
            <a:ext cx="4572000"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2"/>
          <p:cNvSpPr txBox="1">
            <a:spLocks noGrp="1"/>
          </p:cNvSpPr>
          <p:nvPr>
            <p:ph type="body" idx="1"/>
          </p:nvPr>
        </p:nvSpPr>
        <p:spPr>
          <a:xfrm>
            <a:off x="457200" y="1825625"/>
            <a:ext cx="4572000" cy="3884295"/>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400"/>
              <a:buNone/>
              <a:defRPr/>
            </a:lvl1pPr>
            <a:lvl2pPr marL="914400" lvl="1" indent="-228600" algn="l">
              <a:lnSpc>
                <a:spcPct val="100000"/>
              </a:lnSpc>
              <a:spcBef>
                <a:spcPts val="0"/>
              </a:spcBef>
              <a:spcAft>
                <a:spcPts val="0"/>
              </a:spcAft>
              <a:buClr>
                <a:schemeClr val="dk1"/>
              </a:buClr>
              <a:buSzPts val="1400"/>
              <a:buNone/>
              <a:defRPr/>
            </a:lvl2pPr>
            <a:lvl3pPr marL="1371600" lvl="2" indent="-228600" algn="l">
              <a:lnSpc>
                <a:spcPct val="100000"/>
              </a:lnSpc>
              <a:spcBef>
                <a:spcPts val="0"/>
              </a:spcBef>
              <a:spcAft>
                <a:spcPts val="0"/>
              </a:spcAft>
              <a:buClr>
                <a:schemeClr val="dk1"/>
              </a:buClr>
              <a:buSzPts val="1400"/>
              <a:buNone/>
              <a:defRPr/>
            </a:lvl3pPr>
            <a:lvl4pPr marL="1828800" lvl="3" indent="-228600" algn="l">
              <a:lnSpc>
                <a:spcPct val="100000"/>
              </a:lnSpc>
              <a:spcBef>
                <a:spcPts val="0"/>
              </a:spcBef>
              <a:spcAft>
                <a:spcPts val="0"/>
              </a:spcAft>
              <a:buClr>
                <a:schemeClr val="dk1"/>
              </a:buClr>
              <a:buSzPts val="1400"/>
              <a:buNone/>
              <a:defRPr/>
            </a:lvl4pPr>
            <a:lvl5pPr marL="2286000" lvl="4" indent="-228600" algn="l">
              <a:lnSpc>
                <a:spcPct val="100000"/>
              </a:lnSpc>
              <a:spcBef>
                <a:spcPts val="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2"/>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4" name="Google Shape;34;p52"/>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35" name="Google Shape;35;p52" descr="WHO EMRO | EMRO home page | Landing | Front page"/>
          <p:cNvPicPr preferRelativeResize="0"/>
          <p:nvPr/>
        </p:nvPicPr>
        <p:blipFill rotWithShape="1">
          <a:blip r:embed="rId2">
            <a:alphaModFix/>
          </a:blip>
          <a:srcRect/>
          <a:stretch/>
        </p:blipFill>
        <p:spPr>
          <a:xfrm>
            <a:off x="254186" y="6018158"/>
            <a:ext cx="1470824" cy="684000"/>
          </a:xfrm>
          <a:prstGeom prst="rect">
            <a:avLst/>
          </a:prstGeom>
          <a:noFill/>
          <a:ln>
            <a:noFill/>
          </a:ln>
        </p:spPr>
      </p:pic>
      <p:pic>
        <p:nvPicPr>
          <p:cNvPr id="36" name="Google Shape;36;p52" descr="Green text on a white background&#10;&#10;Description automatically generated"/>
          <p:cNvPicPr preferRelativeResize="0"/>
          <p:nvPr/>
        </p:nvPicPr>
        <p:blipFill rotWithShape="1">
          <a:blip r:embed="rId3">
            <a:alphaModFix/>
          </a:blip>
          <a:srcRect r="24632"/>
          <a:stretch/>
        </p:blipFill>
        <p:spPr>
          <a:xfrm>
            <a:off x="1918973" y="6018158"/>
            <a:ext cx="2154264" cy="68333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large text_navy">
  <p:cSld name="large text_navy">
    <p:bg>
      <p:bgPr>
        <a:solidFill>
          <a:srgbClr val="00205C"/>
        </a:solidFill>
        <a:effectLst/>
      </p:bgPr>
    </p:bg>
    <p:spTree>
      <p:nvGrpSpPr>
        <p:cNvPr id="1" name="Shape 218"/>
        <p:cNvGrpSpPr/>
        <p:nvPr/>
      </p:nvGrpSpPr>
      <p:grpSpPr>
        <a:xfrm>
          <a:off x="0" y="0"/>
          <a:ext cx="0" cy="0"/>
          <a:chOff x="0" y="0"/>
          <a:chExt cx="0" cy="0"/>
        </a:xfrm>
      </p:grpSpPr>
      <p:sp>
        <p:nvSpPr>
          <p:cNvPr id="219" name="Google Shape;219;p79"/>
          <p:cNvSpPr txBox="1">
            <a:spLocks noGrp="1"/>
          </p:cNvSpPr>
          <p:nvPr>
            <p:ph type="title"/>
          </p:nvPr>
        </p:nvSpPr>
        <p:spPr>
          <a:xfrm>
            <a:off x="457200" y="1139590"/>
            <a:ext cx="9700351" cy="21981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1400"/>
              <a:buFont typeface="Calibri"/>
              <a:buNone/>
              <a:defRPr sz="1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p79"/>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p79"/>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22" name="Google Shape;222;p79"/>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sp>
        <p:nvSpPr>
          <p:cNvPr id="223" name="Google Shape;223;p79"/>
          <p:cNvSpPr txBox="1">
            <a:spLocks noGrp="1"/>
          </p:cNvSpPr>
          <p:nvPr>
            <p:ph type="body" idx="1"/>
          </p:nvPr>
        </p:nvSpPr>
        <p:spPr>
          <a:xfrm>
            <a:off x="457200" y="1574800"/>
            <a:ext cx="9700351" cy="3920385"/>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800"/>
              </a:spcBef>
              <a:spcAft>
                <a:spcPts val="0"/>
              </a:spcAft>
              <a:buClr>
                <a:srgbClr val="009ADE"/>
              </a:buClr>
              <a:buSzPts val="4000"/>
              <a:buNone/>
              <a:defRPr sz="4000" b="0" i="0">
                <a:solidFill>
                  <a:srgbClr val="009ADE"/>
                </a:solidFill>
                <a:latin typeface="Calibri"/>
                <a:ea typeface="Calibri"/>
                <a:cs typeface="Calibri"/>
                <a:sym typeface="Calibri"/>
              </a:defRPr>
            </a:lvl1pPr>
            <a:lvl2pPr marL="914400" lvl="1" indent="-228600" algn="l">
              <a:lnSpc>
                <a:spcPct val="100000"/>
              </a:lnSpc>
              <a:spcBef>
                <a:spcPts val="500"/>
              </a:spcBef>
              <a:spcAft>
                <a:spcPts val="0"/>
              </a:spcAft>
              <a:buClr>
                <a:schemeClr val="lt1"/>
              </a:buClr>
              <a:buSzPts val="1400"/>
              <a:buFont typeface="Arial"/>
              <a:buNone/>
              <a:defRPr>
                <a:solidFill>
                  <a:schemeClr val="lt1"/>
                </a:solidFill>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4" name="Google Shape;224;p79"/>
          <p:cNvPicPr preferRelativeResize="0"/>
          <p:nvPr/>
        </p:nvPicPr>
        <p:blipFill rotWithShape="1">
          <a:blip r:embed="rId2">
            <a:alphaModFix/>
          </a:blip>
          <a:srcRect/>
          <a:stretch/>
        </p:blipFill>
        <p:spPr>
          <a:xfrm>
            <a:off x="457204" y="6000906"/>
            <a:ext cx="1828795" cy="556811"/>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large text ">
  <p:cSld name="large text ">
    <p:bg>
      <p:bgPr>
        <a:solidFill>
          <a:srgbClr val="DDEFF9"/>
        </a:solidFill>
        <a:effectLst/>
      </p:bgPr>
    </p:bg>
    <p:spTree>
      <p:nvGrpSpPr>
        <p:cNvPr id="1" name="Shape 225"/>
        <p:cNvGrpSpPr/>
        <p:nvPr/>
      </p:nvGrpSpPr>
      <p:grpSpPr>
        <a:xfrm>
          <a:off x="0" y="0"/>
          <a:ext cx="0" cy="0"/>
          <a:chOff x="0" y="0"/>
          <a:chExt cx="0" cy="0"/>
        </a:xfrm>
      </p:grpSpPr>
      <p:sp>
        <p:nvSpPr>
          <p:cNvPr id="226" name="Google Shape;226;p80"/>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7" name="Google Shape;227;p80"/>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28" name="Google Shape;228;p80"/>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sp>
        <p:nvSpPr>
          <p:cNvPr id="229" name="Google Shape;229;p80"/>
          <p:cNvSpPr txBox="1">
            <a:spLocks noGrp="1"/>
          </p:cNvSpPr>
          <p:nvPr>
            <p:ph type="body" idx="1"/>
          </p:nvPr>
        </p:nvSpPr>
        <p:spPr>
          <a:xfrm>
            <a:off x="457200" y="4229051"/>
            <a:ext cx="7020558" cy="760413"/>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400"/>
              <a:buNone/>
              <a:defRPr b="1" i="0">
                <a:solidFill>
                  <a:srgbClr val="00205C"/>
                </a:solidFill>
                <a:latin typeface="Calibri"/>
                <a:ea typeface="Calibri"/>
                <a:cs typeface="Calibri"/>
                <a:sym typeface="Calibri"/>
              </a:defRPr>
            </a:lvl1pPr>
            <a:lvl2pPr marL="914400" lvl="1" indent="-228600" algn="l">
              <a:lnSpc>
                <a:spcPct val="100000"/>
              </a:lnSpc>
              <a:spcBef>
                <a:spcPts val="500"/>
              </a:spcBef>
              <a:spcAft>
                <a:spcPts val="0"/>
              </a:spcAft>
              <a:buClr>
                <a:schemeClr val="lt1"/>
              </a:buClr>
              <a:buSzPts val="1400"/>
              <a:buFont typeface="Arial"/>
              <a:buNone/>
              <a:defRPr>
                <a:solidFill>
                  <a:schemeClr val="lt1"/>
                </a:solidFill>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30" name="Google Shape;230;p80"/>
          <p:cNvPicPr preferRelativeResize="0"/>
          <p:nvPr/>
        </p:nvPicPr>
        <p:blipFill rotWithShape="1">
          <a:blip r:embed="rId2">
            <a:alphaModFix/>
          </a:blip>
          <a:srcRect/>
          <a:stretch/>
        </p:blipFill>
        <p:spPr>
          <a:xfrm>
            <a:off x="457205" y="6000906"/>
            <a:ext cx="1828792" cy="556811"/>
          </a:xfrm>
          <a:prstGeom prst="rect">
            <a:avLst/>
          </a:prstGeom>
          <a:noFill/>
          <a:ln>
            <a:noFill/>
          </a:ln>
        </p:spPr>
      </p:pic>
      <p:sp>
        <p:nvSpPr>
          <p:cNvPr id="231" name="Google Shape;231;p80"/>
          <p:cNvSpPr>
            <a:spLocks noGrp="1"/>
          </p:cNvSpPr>
          <p:nvPr>
            <p:ph type="pic" idx="2"/>
          </p:nvPr>
        </p:nvSpPr>
        <p:spPr>
          <a:xfrm>
            <a:off x="7760800" y="1551943"/>
            <a:ext cx="3973999" cy="3477249"/>
          </a:xfrm>
          <a:prstGeom prst="rect">
            <a:avLst/>
          </a:prstGeom>
          <a:noFill/>
          <a:ln>
            <a:noFill/>
          </a:ln>
        </p:spPr>
      </p:sp>
      <p:sp>
        <p:nvSpPr>
          <p:cNvPr id="232" name="Google Shape;232;p80"/>
          <p:cNvSpPr txBox="1"/>
          <p:nvPr/>
        </p:nvSpPr>
        <p:spPr>
          <a:xfrm>
            <a:off x="457201" y="1139590"/>
            <a:ext cx="7305040" cy="219810"/>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0"/>
              </a:spcBef>
              <a:spcAft>
                <a:spcPts val="0"/>
              </a:spcAft>
              <a:buClr>
                <a:srgbClr val="00205C"/>
              </a:buClr>
              <a:buSzPts val="1400"/>
              <a:buFont typeface="Calibri"/>
              <a:buNone/>
            </a:pPr>
            <a:r>
              <a:rPr lang="en-US" sz="1400" b="0" i="0" u="none" strike="noStrike" cap="none">
                <a:solidFill>
                  <a:srgbClr val="00205C"/>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
        <p:nvSpPr>
          <p:cNvPr id="233" name="Google Shape;233;p80"/>
          <p:cNvSpPr txBox="1">
            <a:spLocks noGrp="1"/>
          </p:cNvSpPr>
          <p:nvPr>
            <p:ph type="body" idx="3"/>
          </p:nvPr>
        </p:nvSpPr>
        <p:spPr>
          <a:xfrm>
            <a:off x="457201" y="1574801"/>
            <a:ext cx="7020559" cy="265425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800"/>
              </a:spcBef>
              <a:spcAft>
                <a:spcPts val="0"/>
              </a:spcAft>
              <a:buClr>
                <a:srgbClr val="00205C"/>
              </a:buClr>
              <a:buSzPts val="4000"/>
              <a:buNone/>
              <a:defRPr sz="4000" b="0" i="0">
                <a:solidFill>
                  <a:srgbClr val="00205C"/>
                </a:solidFill>
                <a:latin typeface="Calibri"/>
                <a:ea typeface="Calibri"/>
                <a:cs typeface="Calibri"/>
                <a:sym typeface="Calibri"/>
              </a:defRPr>
            </a:lvl1pPr>
            <a:lvl2pPr marL="914400" lvl="1" indent="-228600" algn="l">
              <a:lnSpc>
                <a:spcPct val="100000"/>
              </a:lnSpc>
              <a:spcBef>
                <a:spcPts val="500"/>
              </a:spcBef>
              <a:spcAft>
                <a:spcPts val="0"/>
              </a:spcAft>
              <a:buClr>
                <a:schemeClr val="lt1"/>
              </a:buClr>
              <a:buSzPts val="1400"/>
              <a:buFont typeface="Arial"/>
              <a:buNone/>
              <a:defRPr>
                <a:solidFill>
                  <a:schemeClr val="lt1"/>
                </a:solidFill>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 photos with caption">
  <p:cSld name="3 photos with caption">
    <p:spTree>
      <p:nvGrpSpPr>
        <p:cNvPr id="1" name="Shape 234"/>
        <p:cNvGrpSpPr/>
        <p:nvPr/>
      </p:nvGrpSpPr>
      <p:grpSpPr>
        <a:xfrm>
          <a:off x="0" y="0"/>
          <a:ext cx="0" cy="0"/>
          <a:chOff x="0" y="0"/>
          <a:chExt cx="0" cy="0"/>
        </a:xfrm>
      </p:grpSpPr>
      <p:sp>
        <p:nvSpPr>
          <p:cNvPr id="235" name="Google Shape;235;p81"/>
          <p:cNvSpPr txBox="1">
            <a:spLocks noGrp="1"/>
          </p:cNvSpPr>
          <p:nvPr>
            <p:ph type="title"/>
          </p:nvPr>
        </p:nvSpPr>
        <p:spPr>
          <a:xfrm>
            <a:off x="457200" y="685800"/>
            <a:ext cx="11277600" cy="563877"/>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6" name="Google Shape;236;p81"/>
          <p:cNvSpPr txBox="1">
            <a:spLocks noGrp="1"/>
          </p:cNvSpPr>
          <p:nvPr>
            <p:ph type="body" idx="1"/>
          </p:nvPr>
        </p:nvSpPr>
        <p:spPr>
          <a:xfrm>
            <a:off x="457199" y="4979393"/>
            <a:ext cx="3657600" cy="88292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200"/>
              <a:buNone/>
              <a:defRPr sz="1200" b="0">
                <a:latin typeface="Calibri"/>
                <a:ea typeface="Calibri"/>
                <a:cs typeface="Calibri"/>
                <a:sym typeface="Calibri"/>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7" name="Google Shape;237;p81"/>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8" name="Google Shape;238;p81"/>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39" name="Google Shape;239;p81"/>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240" name="Google Shape;240;p81"/>
          <p:cNvPicPr preferRelativeResize="0"/>
          <p:nvPr/>
        </p:nvPicPr>
        <p:blipFill rotWithShape="1">
          <a:blip r:embed="rId2">
            <a:alphaModFix/>
          </a:blip>
          <a:srcRect/>
          <a:stretch/>
        </p:blipFill>
        <p:spPr>
          <a:xfrm>
            <a:off x="457204" y="6000906"/>
            <a:ext cx="1828795" cy="556812"/>
          </a:xfrm>
          <a:prstGeom prst="rect">
            <a:avLst/>
          </a:prstGeom>
          <a:noFill/>
          <a:ln>
            <a:noFill/>
          </a:ln>
        </p:spPr>
      </p:pic>
      <p:sp>
        <p:nvSpPr>
          <p:cNvPr id="241" name="Google Shape;241;p81"/>
          <p:cNvSpPr>
            <a:spLocks noGrp="1"/>
          </p:cNvSpPr>
          <p:nvPr>
            <p:ph type="pic" idx="2"/>
          </p:nvPr>
        </p:nvSpPr>
        <p:spPr>
          <a:xfrm>
            <a:off x="457200" y="1600200"/>
            <a:ext cx="3657600" cy="3200400"/>
          </a:xfrm>
          <a:prstGeom prst="rect">
            <a:avLst/>
          </a:prstGeom>
          <a:noFill/>
          <a:ln>
            <a:noFill/>
          </a:ln>
        </p:spPr>
      </p:sp>
      <p:sp>
        <p:nvSpPr>
          <p:cNvPr id="242" name="Google Shape;242;p81"/>
          <p:cNvSpPr>
            <a:spLocks noGrp="1"/>
          </p:cNvSpPr>
          <p:nvPr>
            <p:ph type="pic" idx="3"/>
          </p:nvPr>
        </p:nvSpPr>
        <p:spPr>
          <a:xfrm>
            <a:off x="4267200" y="1600200"/>
            <a:ext cx="3657600" cy="3200400"/>
          </a:xfrm>
          <a:prstGeom prst="rect">
            <a:avLst/>
          </a:prstGeom>
          <a:noFill/>
          <a:ln>
            <a:noFill/>
          </a:ln>
        </p:spPr>
      </p:sp>
      <p:sp>
        <p:nvSpPr>
          <p:cNvPr id="243" name="Google Shape;243;p81"/>
          <p:cNvSpPr>
            <a:spLocks noGrp="1"/>
          </p:cNvSpPr>
          <p:nvPr>
            <p:ph type="pic" idx="4"/>
          </p:nvPr>
        </p:nvSpPr>
        <p:spPr>
          <a:xfrm>
            <a:off x="8077200" y="1600200"/>
            <a:ext cx="3657600" cy="3200400"/>
          </a:xfrm>
          <a:prstGeom prst="rect">
            <a:avLst/>
          </a:prstGeom>
          <a:noFill/>
          <a:ln>
            <a:noFill/>
          </a:ln>
        </p:spPr>
      </p:sp>
      <p:sp>
        <p:nvSpPr>
          <p:cNvPr id="244" name="Google Shape;244;p81"/>
          <p:cNvSpPr txBox="1">
            <a:spLocks noGrp="1"/>
          </p:cNvSpPr>
          <p:nvPr>
            <p:ph type="body" idx="5"/>
          </p:nvPr>
        </p:nvSpPr>
        <p:spPr>
          <a:xfrm>
            <a:off x="4267199" y="4979393"/>
            <a:ext cx="3657600" cy="88292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200"/>
              <a:buNone/>
              <a:defRPr sz="1200" b="0">
                <a:latin typeface="Calibri"/>
                <a:ea typeface="Calibri"/>
                <a:cs typeface="Calibri"/>
                <a:sym typeface="Calibri"/>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5" name="Google Shape;245;p81"/>
          <p:cNvSpPr txBox="1">
            <a:spLocks noGrp="1"/>
          </p:cNvSpPr>
          <p:nvPr>
            <p:ph type="body" idx="6"/>
          </p:nvPr>
        </p:nvSpPr>
        <p:spPr>
          <a:xfrm>
            <a:off x="8077199" y="4979393"/>
            <a:ext cx="3657600" cy="88292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200"/>
              <a:buNone/>
              <a:defRPr sz="1200" b="0">
                <a:latin typeface="Calibri"/>
                <a:ea typeface="Calibri"/>
                <a:cs typeface="Calibri"/>
                <a:sym typeface="Calibri"/>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6"/>
        <p:cNvGrpSpPr/>
        <p:nvPr/>
      </p:nvGrpSpPr>
      <p:grpSpPr>
        <a:xfrm>
          <a:off x="0" y="0"/>
          <a:ext cx="0" cy="0"/>
          <a:chOff x="0" y="0"/>
          <a:chExt cx="0" cy="0"/>
        </a:xfrm>
      </p:grpSpPr>
      <p:sp>
        <p:nvSpPr>
          <p:cNvPr id="247" name="Google Shape;247;p82"/>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8" name="Google Shape;248;p82"/>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9" name="Google Shape;249;p82"/>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50" name="Google Shape;250;p82"/>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251" name="Google Shape;251;p82"/>
          <p:cNvPicPr preferRelativeResize="0"/>
          <p:nvPr/>
        </p:nvPicPr>
        <p:blipFill rotWithShape="1">
          <a:blip r:embed="rId2">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_navy background">
  <p:cSld name="Title Only_navy background">
    <p:bg>
      <p:bgPr>
        <a:solidFill>
          <a:srgbClr val="00205C"/>
        </a:solidFill>
        <a:effectLst/>
      </p:bgPr>
    </p:bg>
    <p:spTree>
      <p:nvGrpSpPr>
        <p:cNvPr id="1" name="Shape 252"/>
        <p:cNvGrpSpPr/>
        <p:nvPr/>
      </p:nvGrpSpPr>
      <p:grpSpPr>
        <a:xfrm>
          <a:off x="0" y="0"/>
          <a:ext cx="0" cy="0"/>
          <a:chOff x="0" y="0"/>
          <a:chExt cx="0" cy="0"/>
        </a:xfrm>
      </p:grpSpPr>
      <p:sp>
        <p:nvSpPr>
          <p:cNvPr id="253" name="Google Shape;253;p83"/>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32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4" name="Google Shape;254;p83"/>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5" name="Google Shape;255;p83"/>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56" name="Google Shape;256;p83"/>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257" name="Google Shape;257;p83"/>
          <p:cNvPicPr preferRelativeResize="0"/>
          <p:nvPr/>
        </p:nvPicPr>
        <p:blipFill rotWithShape="1">
          <a:blip r:embed="rId2">
            <a:alphaModFix/>
          </a:blip>
          <a:srcRect/>
          <a:stretch/>
        </p:blipFill>
        <p:spPr>
          <a:xfrm>
            <a:off x="457204" y="6000906"/>
            <a:ext cx="1828795" cy="556811"/>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wo columns long">
  <p:cSld name="Title and Content Two columns long">
    <p:spTree>
      <p:nvGrpSpPr>
        <p:cNvPr id="1" name="Shape 258"/>
        <p:cNvGrpSpPr/>
        <p:nvPr/>
      </p:nvGrpSpPr>
      <p:grpSpPr>
        <a:xfrm>
          <a:off x="0" y="0"/>
          <a:ext cx="0" cy="0"/>
          <a:chOff x="0" y="0"/>
          <a:chExt cx="0" cy="0"/>
        </a:xfrm>
      </p:grpSpPr>
      <p:sp>
        <p:nvSpPr>
          <p:cNvPr id="259" name="Google Shape;259;p84"/>
          <p:cNvSpPr txBox="1">
            <a:spLocks noGrp="1"/>
          </p:cNvSpPr>
          <p:nvPr>
            <p:ph type="title"/>
          </p:nvPr>
        </p:nvSpPr>
        <p:spPr>
          <a:xfrm>
            <a:off x="457200" y="685800"/>
            <a:ext cx="5486399"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0" name="Google Shape;260;p84"/>
          <p:cNvSpPr txBox="1">
            <a:spLocks noGrp="1"/>
          </p:cNvSpPr>
          <p:nvPr>
            <p:ph type="body" idx="1"/>
          </p:nvPr>
        </p:nvSpPr>
        <p:spPr>
          <a:xfrm>
            <a:off x="457200" y="2517751"/>
            <a:ext cx="5486398" cy="319217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1" name="Google Shape;261;p84"/>
          <p:cNvSpPr txBox="1">
            <a:spLocks noGrp="1"/>
          </p:cNvSpPr>
          <p:nvPr>
            <p:ph type="body" idx="2"/>
          </p:nvPr>
        </p:nvSpPr>
        <p:spPr>
          <a:xfrm>
            <a:off x="6248403" y="2517751"/>
            <a:ext cx="5486400" cy="319217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2" name="Google Shape;262;p84"/>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3" name="Google Shape;263;p84"/>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64" name="Google Shape;264;p84"/>
          <p:cNvSpPr txBox="1">
            <a:spLocks noGrp="1"/>
          </p:cNvSpPr>
          <p:nvPr>
            <p:ph type="body" idx="3"/>
          </p:nvPr>
        </p:nvSpPr>
        <p:spPr>
          <a:xfrm>
            <a:off x="457200" y="1828800"/>
            <a:ext cx="5486399"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5" name="Google Shape;265;p84"/>
          <p:cNvSpPr txBox="1">
            <a:spLocks noGrp="1"/>
          </p:cNvSpPr>
          <p:nvPr>
            <p:ph type="body" idx="4"/>
          </p:nvPr>
        </p:nvSpPr>
        <p:spPr>
          <a:xfrm>
            <a:off x="6248404" y="1828800"/>
            <a:ext cx="5494112"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266" name="Google Shape;266;p84"/>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267" name="Google Shape;267;p84"/>
          <p:cNvPicPr preferRelativeResize="0"/>
          <p:nvPr/>
        </p:nvPicPr>
        <p:blipFill rotWithShape="1">
          <a:blip r:embed="rId2">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wo columns long_lt blue">
  <p:cSld name="Title and Content Two columns long_lt blue">
    <p:bg>
      <p:bgPr>
        <a:solidFill>
          <a:srgbClr val="DDEFF9"/>
        </a:solidFill>
        <a:effectLst/>
      </p:bgPr>
    </p:bg>
    <p:spTree>
      <p:nvGrpSpPr>
        <p:cNvPr id="1" name="Shape 268"/>
        <p:cNvGrpSpPr/>
        <p:nvPr/>
      </p:nvGrpSpPr>
      <p:grpSpPr>
        <a:xfrm>
          <a:off x="0" y="0"/>
          <a:ext cx="0" cy="0"/>
          <a:chOff x="0" y="0"/>
          <a:chExt cx="0" cy="0"/>
        </a:xfrm>
      </p:grpSpPr>
      <p:sp>
        <p:nvSpPr>
          <p:cNvPr id="269" name="Google Shape;269;p85"/>
          <p:cNvSpPr txBox="1">
            <a:spLocks noGrp="1"/>
          </p:cNvSpPr>
          <p:nvPr>
            <p:ph type="title"/>
          </p:nvPr>
        </p:nvSpPr>
        <p:spPr>
          <a:xfrm>
            <a:off x="457200" y="685800"/>
            <a:ext cx="5486399"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0" name="Google Shape;270;p85"/>
          <p:cNvSpPr txBox="1">
            <a:spLocks noGrp="1"/>
          </p:cNvSpPr>
          <p:nvPr>
            <p:ph type="body" idx="1"/>
          </p:nvPr>
        </p:nvSpPr>
        <p:spPr>
          <a:xfrm>
            <a:off x="457200" y="2517751"/>
            <a:ext cx="5486398" cy="319217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1" name="Google Shape;271;p85"/>
          <p:cNvSpPr txBox="1">
            <a:spLocks noGrp="1"/>
          </p:cNvSpPr>
          <p:nvPr>
            <p:ph type="body" idx="2"/>
          </p:nvPr>
        </p:nvSpPr>
        <p:spPr>
          <a:xfrm>
            <a:off x="6248403" y="2517751"/>
            <a:ext cx="5486400" cy="319217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2" name="Google Shape;272;p85"/>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3" name="Google Shape;273;p85"/>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74" name="Google Shape;274;p85"/>
          <p:cNvSpPr txBox="1">
            <a:spLocks noGrp="1"/>
          </p:cNvSpPr>
          <p:nvPr>
            <p:ph type="body" idx="3"/>
          </p:nvPr>
        </p:nvSpPr>
        <p:spPr>
          <a:xfrm>
            <a:off x="457200" y="1828800"/>
            <a:ext cx="5486399"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5" name="Google Shape;275;p85"/>
          <p:cNvSpPr txBox="1">
            <a:spLocks noGrp="1"/>
          </p:cNvSpPr>
          <p:nvPr>
            <p:ph type="body" idx="4"/>
          </p:nvPr>
        </p:nvSpPr>
        <p:spPr>
          <a:xfrm>
            <a:off x="6248404" y="1828800"/>
            <a:ext cx="5494112"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276" name="Google Shape;276;p85"/>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277" name="Google Shape;277;p85"/>
          <p:cNvPicPr preferRelativeResize="0"/>
          <p:nvPr/>
        </p:nvPicPr>
        <p:blipFill rotWithShape="1">
          <a:blip r:embed="rId2">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Three columns">
  <p:cSld name="Title and Content Three columns">
    <p:spTree>
      <p:nvGrpSpPr>
        <p:cNvPr id="1" name="Shape 278"/>
        <p:cNvGrpSpPr/>
        <p:nvPr/>
      </p:nvGrpSpPr>
      <p:grpSpPr>
        <a:xfrm>
          <a:off x="0" y="0"/>
          <a:ext cx="0" cy="0"/>
          <a:chOff x="0" y="0"/>
          <a:chExt cx="0" cy="0"/>
        </a:xfrm>
      </p:grpSpPr>
      <p:sp>
        <p:nvSpPr>
          <p:cNvPr id="279" name="Google Shape;279;p86"/>
          <p:cNvSpPr txBox="1">
            <a:spLocks noGrp="1"/>
          </p:cNvSpPr>
          <p:nvPr>
            <p:ph type="title"/>
          </p:nvPr>
        </p:nvSpPr>
        <p:spPr>
          <a:xfrm>
            <a:off x="457200" y="685800"/>
            <a:ext cx="5486399"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0" name="Google Shape;280;p86"/>
          <p:cNvSpPr txBox="1">
            <a:spLocks noGrp="1"/>
          </p:cNvSpPr>
          <p:nvPr>
            <p:ph type="body" idx="1"/>
          </p:nvPr>
        </p:nvSpPr>
        <p:spPr>
          <a:xfrm>
            <a:off x="457200" y="2517750"/>
            <a:ext cx="3657598" cy="3194099"/>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1" name="Google Shape;281;p86"/>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2" name="Google Shape;282;p86"/>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83" name="Google Shape;283;p86"/>
          <p:cNvSpPr txBox="1">
            <a:spLocks noGrp="1"/>
          </p:cNvSpPr>
          <p:nvPr>
            <p:ph type="body" idx="2"/>
          </p:nvPr>
        </p:nvSpPr>
        <p:spPr>
          <a:xfrm>
            <a:off x="457200" y="1828800"/>
            <a:ext cx="3657600"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284" name="Google Shape;284;p86"/>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sp>
        <p:nvSpPr>
          <p:cNvPr id="285" name="Google Shape;285;p86"/>
          <p:cNvSpPr txBox="1">
            <a:spLocks noGrp="1"/>
          </p:cNvSpPr>
          <p:nvPr>
            <p:ph type="body" idx="3"/>
          </p:nvPr>
        </p:nvSpPr>
        <p:spPr>
          <a:xfrm>
            <a:off x="4269036" y="2517750"/>
            <a:ext cx="3657598" cy="3194099"/>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6" name="Google Shape;286;p86"/>
          <p:cNvSpPr txBox="1">
            <a:spLocks noGrp="1"/>
          </p:cNvSpPr>
          <p:nvPr>
            <p:ph type="body" idx="4"/>
          </p:nvPr>
        </p:nvSpPr>
        <p:spPr>
          <a:xfrm>
            <a:off x="4269036" y="1828800"/>
            <a:ext cx="3657600"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87" name="Google Shape;287;p86"/>
          <p:cNvSpPr txBox="1">
            <a:spLocks noGrp="1"/>
          </p:cNvSpPr>
          <p:nvPr>
            <p:ph type="body" idx="5"/>
          </p:nvPr>
        </p:nvSpPr>
        <p:spPr>
          <a:xfrm>
            <a:off x="8069856" y="2517750"/>
            <a:ext cx="3657598" cy="3194099"/>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8" name="Google Shape;288;p86"/>
          <p:cNvSpPr txBox="1">
            <a:spLocks noGrp="1"/>
          </p:cNvSpPr>
          <p:nvPr>
            <p:ph type="body" idx="6"/>
          </p:nvPr>
        </p:nvSpPr>
        <p:spPr>
          <a:xfrm>
            <a:off x="8069856" y="1828800"/>
            <a:ext cx="3657600"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pic>
        <p:nvPicPr>
          <p:cNvPr id="289" name="Google Shape;289;p86"/>
          <p:cNvPicPr preferRelativeResize="0"/>
          <p:nvPr/>
        </p:nvPicPr>
        <p:blipFill rotWithShape="1">
          <a:blip r:embed="rId2">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Three columns_lt blue">
  <p:cSld name="Title and Content Three columns_lt blue">
    <p:bg>
      <p:bgPr>
        <a:solidFill>
          <a:srgbClr val="DDEFF9"/>
        </a:solidFill>
        <a:effectLst/>
      </p:bgPr>
    </p:bg>
    <p:spTree>
      <p:nvGrpSpPr>
        <p:cNvPr id="1" name="Shape 290"/>
        <p:cNvGrpSpPr/>
        <p:nvPr/>
      </p:nvGrpSpPr>
      <p:grpSpPr>
        <a:xfrm>
          <a:off x="0" y="0"/>
          <a:ext cx="0" cy="0"/>
          <a:chOff x="0" y="0"/>
          <a:chExt cx="0" cy="0"/>
        </a:xfrm>
      </p:grpSpPr>
      <p:sp>
        <p:nvSpPr>
          <p:cNvPr id="291" name="Google Shape;291;p87"/>
          <p:cNvSpPr txBox="1">
            <a:spLocks noGrp="1"/>
          </p:cNvSpPr>
          <p:nvPr>
            <p:ph type="title"/>
          </p:nvPr>
        </p:nvSpPr>
        <p:spPr>
          <a:xfrm>
            <a:off x="457200" y="685800"/>
            <a:ext cx="5486399"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2" name="Google Shape;292;p87"/>
          <p:cNvSpPr txBox="1">
            <a:spLocks noGrp="1"/>
          </p:cNvSpPr>
          <p:nvPr>
            <p:ph type="body" idx="1"/>
          </p:nvPr>
        </p:nvSpPr>
        <p:spPr>
          <a:xfrm>
            <a:off x="457200" y="2517750"/>
            <a:ext cx="3657598" cy="3194099"/>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3" name="Google Shape;293;p87"/>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4" name="Google Shape;294;p87"/>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95" name="Google Shape;295;p87"/>
          <p:cNvSpPr txBox="1">
            <a:spLocks noGrp="1"/>
          </p:cNvSpPr>
          <p:nvPr>
            <p:ph type="body" idx="2"/>
          </p:nvPr>
        </p:nvSpPr>
        <p:spPr>
          <a:xfrm>
            <a:off x="457200" y="1828800"/>
            <a:ext cx="3657600"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296" name="Google Shape;296;p87"/>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sp>
        <p:nvSpPr>
          <p:cNvPr id="297" name="Google Shape;297;p87"/>
          <p:cNvSpPr txBox="1">
            <a:spLocks noGrp="1"/>
          </p:cNvSpPr>
          <p:nvPr>
            <p:ph type="body" idx="3"/>
          </p:nvPr>
        </p:nvSpPr>
        <p:spPr>
          <a:xfrm>
            <a:off x="4269036" y="2517750"/>
            <a:ext cx="3657598" cy="3194099"/>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8" name="Google Shape;298;p87"/>
          <p:cNvSpPr txBox="1">
            <a:spLocks noGrp="1"/>
          </p:cNvSpPr>
          <p:nvPr>
            <p:ph type="body" idx="4"/>
          </p:nvPr>
        </p:nvSpPr>
        <p:spPr>
          <a:xfrm>
            <a:off x="4269036" y="1828800"/>
            <a:ext cx="3657600"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9" name="Google Shape;299;p87"/>
          <p:cNvSpPr txBox="1">
            <a:spLocks noGrp="1"/>
          </p:cNvSpPr>
          <p:nvPr>
            <p:ph type="body" idx="5"/>
          </p:nvPr>
        </p:nvSpPr>
        <p:spPr>
          <a:xfrm>
            <a:off x="8069856" y="2517750"/>
            <a:ext cx="3657598" cy="3194099"/>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0" name="Google Shape;300;p87"/>
          <p:cNvSpPr txBox="1">
            <a:spLocks noGrp="1"/>
          </p:cNvSpPr>
          <p:nvPr>
            <p:ph type="body" idx="6"/>
          </p:nvPr>
        </p:nvSpPr>
        <p:spPr>
          <a:xfrm>
            <a:off x="8069856" y="1828800"/>
            <a:ext cx="3657600"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pic>
        <p:nvPicPr>
          <p:cNvPr id="301" name="Google Shape;301;p87"/>
          <p:cNvPicPr preferRelativeResize="0"/>
          <p:nvPr/>
        </p:nvPicPr>
        <p:blipFill rotWithShape="1">
          <a:blip r:embed="rId2">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ison_ Two">
  <p:cSld name="Comparison_ Two">
    <p:bg>
      <p:bgPr>
        <a:solidFill>
          <a:srgbClr val="00205C"/>
        </a:solidFill>
        <a:effectLst/>
      </p:bgPr>
    </p:bg>
    <p:spTree>
      <p:nvGrpSpPr>
        <p:cNvPr id="1" name="Shape 302"/>
        <p:cNvGrpSpPr/>
        <p:nvPr/>
      </p:nvGrpSpPr>
      <p:grpSpPr>
        <a:xfrm>
          <a:off x="0" y="0"/>
          <a:ext cx="0" cy="0"/>
          <a:chOff x="0" y="0"/>
          <a:chExt cx="0" cy="0"/>
        </a:xfrm>
      </p:grpSpPr>
      <p:sp>
        <p:nvSpPr>
          <p:cNvPr id="303" name="Google Shape;303;p88"/>
          <p:cNvSpPr txBox="1">
            <a:spLocks noGrp="1"/>
          </p:cNvSpPr>
          <p:nvPr>
            <p:ph type="title"/>
          </p:nvPr>
        </p:nvSpPr>
        <p:spPr>
          <a:xfrm>
            <a:off x="457200" y="685800"/>
            <a:ext cx="5486399"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32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4" name="Google Shape;304;p88"/>
          <p:cNvSpPr txBox="1">
            <a:spLocks noGrp="1"/>
          </p:cNvSpPr>
          <p:nvPr>
            <p:ph type="body" idx="1"/>
          </p:nvPr>
        </p:nvSpPr>
        <p:spPr>
          <a:xfrm>
            <a:off x="457199" y="4071396"/>
            <a:ext cx="5486400" cy="1689318"/>
          </a:xfrm>
          <a:prstGeom prst="rect">
            <a:avLst/>
          </a:prstGeom>
          <a:noFill/>
          <a:ln>
            <a:noFill/>
          </a:ln>
        </p:spPr>
        <p:txBody>
          <a:bodyPr spcFirstLastPara="1" wrap="square" lIns="0" tIns="0" rIns="0" bIns="0" anchor="t" anchorCtr="0">
            <a:normAutofit/>
          </a:bodyPr>
          <a:lstStyle>
            <a:lvl1pPr marL="457200" lvl="0" indent="-317500" algn="l">
              <a:lnSpc>
                <a:spcPct val="100000"/>
              </a:lnSpc>
              <a:spcBef>
                <a:spcPts val="1000"/>
              </a:spcBef>
              <a:spcAft>
                <a:spcPts val="0"/>
              </a:spcAft>
              <a:buClr>
                <a:schemeClr val="lt1"/>
              </a:buClr>
              <a:buSzPts val="1400"/>
              <a:buChar char="•"/>
              <a:defRPr>
                <a:solidFill>
                  <a:schemeClr val="lt1"/>
                </a:solidFill>
              </a:defRPr>
            </a:lvl1pPr>
            <a:lvl2pPr marL="914400" lvl="1" indent="-317500" algn="l">
              <a:lnSpc>
                <a:spcPct val="100000"/>
              </a:lnSpc>
              <a:spcBef>
                <a:spcPts val="500"/>
              </a:spcBef>
              <a:spcAft>
                <a:spcPts val="0"/>
              </a:spcAft>
              <a:buClr>
                <a:schemeClr val="lt1"/>
              </a:buClr>
              <a:buSzPts val="1400"/>
              <a:buChar char="•"/>
              <a:defRPr>
                <a:solidFill>
                  <a:schemeClr val="lt1"/>
                </a:solidFill>
              </a:defRPr>
            </a:lvl2pPr>
            <a:lvl3pPr marL="1371600" lvl="2" indent="-317500" algn="l">
              <a:lnSpc>
                <a:spcPct val="100000"/>
              </a:lnSpc>
              <a:spcBef>
                <a:spcPts val="500"/>
              </a:spcBef>
              <a:spcAft>
                <a:spcPts val="0"/>
              </a:spcAft>
              <a:buClr>
                <a:schemeClr val="lt1"/>
              </a:buClr>
              <a:buSzPts val="1400"/>
              <a:buChar char="•"/>
              <a:defRPr>
                <a:solidFill>
                  <a:schemeClr val="lt1"/>
                </a:solidFill>
              </a:defRPr>
            </a:lvl3pPr>
            <a:lvl4pPr marL="1828800" lvl="3" indent="-317500" algn="l">
              <a:lnSpc>
                <a:spcPct val="100000"/>
              </a:lnSpc>
              <a:spcBef>
                <a:spcPts val="500"/>
              </a:spcBef>
              <a:spcAft>
                <a:spcPts val="0"/>
              </a:spcAft>
              <a:buClr>
                <a:schemeClr val="lt1"/>
              </a:buClr>
              <a:buSzPts val="1400"/>
              <a:buChar char="•"/>
              <a:defRPr>
                <a:solidFill>
                  <a:schemeClr val="lt1"/>
                </a:solidFill>
              </a:defRPr>
            </a:lvl4pPr>
            <a:lvl5pPr marL="2286000" lvl="4" indent="-317500" algn="l">
              <a:lnSpc>
                <a:spcPct val="100000"/>
              </a:lnSpc>
              <a:spcBef>
                <a:spcPts val="50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5" name="Google Shape;305;p88"/>
          <p:cNvSpPr txBox="1">
            <a:spLocks noGrp="1"/>
          </p:cNvSpPr>
          <p:nvPr>
            <p:ph type="body" idx="2"/>
          </p:nvPr>
        </p:nvSpPr>
        <p:spPr>
          <a:xfrm>
            <a:off x="6245352" y="4050792"/>
            <a:ext cx="5486400" cy="1705885"/>
          </a:xfrm>
          <a:prstGeom prst="rect">
            <a:avLst/>
          </a:prstGeom>
          <a:noFill/>
          <a:ln>
            <a:noFill/>
          </a:ln>
        </p:spPr>
        <p:txBody>
          <a:bodyPr spcFirstLastPara="1" wrap="square" lIns="0" tIns="0" rIns="0" bIns="0" anchor="t" anchorCtr="0">
            <a:normAutofit/>
          </a:bodyPr>
          <a:lstStyle>
            <a:lvl1pPr marL="457200" lvl="0" indent="-317500" algn="l">
              <a:lnSpc>
                <a:spcPct val="100000"/>
              </a:lnSpc>
              <a:spcBef>
                <a:spcPts val="1000"/>
              </a:spcBef>
              <a:spcAft>
                <a:spcPts val="0"/>
              </a:spcAft>
              <a:buClr>
                <a:schemeClr val="lt1"/>
              </a:buClr>
              <a:buSzPts val="1400"/>
              <a:buChar char="•"/>
              <a:defRPr>
                <a:solidFill>
                  <a:schemeClr val="lt1"/>
                </a:solidFill>
              </a:defRPr>
            </a:lvl1pPr>
            <a:lvl2pPr marL="914400" lvl="1" indent="-317500" algn="l">
              <a:lnSpc>
                <a:spcPct val="100000"/>
              </a:lnSpc>
              <a:spcBef>
                <a:spcPts val="500"/>
              </a:spcBef>
              <a:spcAft>
                <a:spcPts val="0"/>
              </a:spcAft>
              <a:buClr>
                <a:schemeClr val="lt1"/>
              </a:buClr>
              <a:buSzPts val="1400"/>
              <a:buChar char="•"/>
              <a:defRPr>
                <a:solidFill>
                  <a:schemeClr val="lt1"/>
                </a:solidFill>
              </a:defRPr>
            </a:lvl2pPr>
            <a:lvl3pPr marL="1371600" lvl="2" indent="-317500" algn="l">
              <a:lnSpc>
                <a:spcPct val="100000"/>
              </a:lnSpc>
              <a:spcBef>
                <a:spcPts val="500"/>
              </a:spcBef>
              <a:spcAft>
                <a:spcPts val="0"/>
              </a:spcAft>
              <a:buClr>
                <a:schemeClr val="lt1"/>
              </a:buClr>
              <a:buSzPts val="1400"/>
              <a:buChar char="•"/>
              <a:defRPr>
                <a:solidFill>
                  <a:schemeClr val="lt1"/>
                </a:solidFill>
              </a:defRPr>
            </a:lvl3pPr>
            <a:lvl4pPr marL="1828800" lvl="3" indent="-317500" algn="l">
              <a:lnSpc>
                <a:spcPct val="100000"/>
              </a:lnSpc>
              <a:spcBef>
                <a:spcPts val="500"/>
              </a:spcBef>
              <a:spcAft>
                <a:spcPts val="0"/>
              </a:spcAft>
              <a:buClr>
                <a:schemeClr val="lt1"/>
              </a:buClr>
              <a:buSzPts val="1400"/>
              <a:buChar char="•"/>
              <a:defRPr>
                <a:solidFill>
                  <a:schemeClr val="lt1"/>
                </a:solidFill>
              </a:defRPr>
            </a:lvl4pPr>
            <a:lvl5pPr marL="2286000" lvl="4" indent="-317500" algn="l">
              <a:lnSpc>
                <a:spcPct val="100000"/>
              </a:lnSpc>
              <a:spcBef>
                <a:spcPts val="50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6" name="Google Shape;306;p88"/>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7" name="Google Shape;307;p88"/>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08" name="Google Shape;308;p88"/>
          <p:cNvSpPr txBox="1">
            <a:spLocks noGrp="1"/>
          </p:cNvSpPr>
          <p:nvPr>
            <p:ph type="body" idx="3"/>
          </p:nvPr>
        </p:nvSpPr>
        <p:spPr>
          <a:xfrm>
            <a:off x="457200" y="2998280"/>
            <a:ext cx="5486399" cy="823912"/>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000"/>
              </a:spcBef>
              <a:spcAft>
                <a:spcPts val="0"/>
              </a:spcAft>
              <a:buClr>
                <a:srgbClr val="009ADE"/>
              </a:buClr>
              <a:buSzPts val="1800"/>
              <a:buNone/>
              <a:defRPr sz="1800" b="1">
                <a:solidFill>
                  <a:srgbClr val="009ADE"/>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9" name="Google Shape;309;p88"/>
          <p:cNvSpPr txBox="1">
            <a:spLocks noGrp="1"/>
          </p:cNvSpPr>
          <p:nvPr>
            <p:ph type="body" idx="4"/>
          </p:nvPr>
        </p:nvSpPr>
        <p:spPr>
          <a:xfrm>
            <a:off x="6248404" y="2998280"/>
            <a:ext cx="5494112" cy="823912"/>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000"/>
              </a:spcBef>
              <a:spcAft>
                <a:spcPts val="0"/>
              </a:spcAft>
              <a:buClr>
                <a:srgbClr val="009ADE"/>
              </a:buClr>
              <a:buSzPts val="1800"/>
              <a:buNone/>
              <a:defRPr sz="1800" b="1">
                <a:solidFill>
                  <a:srgbClr val="009ADE"/>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310" name="Google Shape;310;p88"/>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311" name="Google Shape;311;p88"/>
          <p:cNvPicPr preferRelativeResize="0"/>
          <p:nvPr/>
        </p:nvPicPr>
        <p:blipFill rotWithShape="1">
          <a:blip r:embed="rId2">
            <a:alphaModFix/>
          </a:blip>
          <a:srcRect/>
          <a:stretch/>
        </p:blipFill>
        <p:spPr>
          <a:xfrm>
            <a:off x="457204" y="6000906"/>
            <a:ext cx="1828795" cy="55681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wo columns long_lt blue">
  <p:cSld name="1_Title and Content Two columns long_lt blue">
    <p:spTree>
      <p:nvGrpSpPr>
        <p:cNvPr id="1" name="Shape 37"/>
        <p:cNvGrpSpPr/>
        <p:nvPr/>
      </p:nvGrpSpPr>
      <p:grpSpPr>
        <a:xfrm>
          <a:off x="0" y="0"/>
          <a:ext cx="0" cy="0"/>
          <a:chOff x="0" y="0"/>
          <a:chExt cx="0" cy="0"/>
        </a:xfrm>
      </p:grpSpPr>
      <p:sp>
        <p:nvSpPr>
          <p:cNvPr id="38" name="Google Shape;38;p53"/>
          <p:cNvSpPr txBox="1">
            <a:spLocks noGrp="1"/>
          </p:cNvSpPr>
          <p:nvPr>
            <p:ph type="title"/>
          </p:nvPr>
        </p:nvSpPr>
        <p:spPr>
          <a:xfrm>
            <a:off x="457200" y="685800"/>
            <a:ext cx="5486399"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3"/>
          <p:cNvSpPr txBox="1">
            <a:spLocks noGrp="1"/>
          </p:cNvSpPr>
          <p:nvPr>
            <p:ph type="body" idx="1"/>
          </p:nvPr>
        </p:nvSpPr>
        <p:spPr>
          <a:xfrm>
            <a:off x="457200" y="2517751"/>
            <a:ext cx="5486398" cy="319217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3"/>
          <p:cNvSpPr txBox="1">
            <a:spLocks noGrp="1"/>
          </p:cNvSpPr>
          <p:nvPr>
            <p:ph type="body" idx="2"/>
          </p:nvPr>
        </p:nvSpPr>
        <p:spPr>
          <a:xfrm>
            <a:off x="6248403" y="2517751"/>
            <a:ext cx="5486400" cy="319217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53"/>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1pPr>
            <a:lvl2pPr marL="0" marR="0" lvl="1" indent="0" algn="r">
              <a:lnSpc>
                <a:spcPct val="100000"/>
              </a:lnSpc>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2pPr>
            <a:lvl3pPr marL="0" marR="0" lvl="2" indent="0" algn="r">
              <a:lnSpc>
                <a:spcPct val="100000"/>
              </a:lnSpc>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3pPr>
            <a:lvl4pPr marL="0" marR="0" lvl="3" indent="0" algn="r">
              <a:lnSpc>
                <a:spcPct val="100000"/>
              </a:lnSpc>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4pPr>
            <a:lvl5pPr marL="0" marR="0" lvl="4" indent="0" algn="r">
              <a:lnSpc>
                <a:spcPct val="100000"/>
              </a:lnSpc>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5pPr>
            <a:lvl6pPr marL="0" marR="0" lvl="5" indent="0" algn="r">
              <a:lnSpc>
                <a:spcPct val="100000"/>
              </a:lnSpc>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6pPr>
            <a:lvl7pPr marL="0" marR="0" lvl="6" indent="0" algn="r">
              <a:lnSpc>
                <a:spcPct val="100000"/>
              </a:lnSpc>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7pPr>
            <a:lvl8pPr marL="0" marR="0" lvl="7" indent="0" algn="r">
              <a:lnSpc>
                <a:spcPct val="100000"/>
              </a:lnSpc>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8pPr>
            <a:lvl9pPr marL="0" marR="0" lvl="8" indent="0" algn="r">
              <a:lnSpc>
                <a:spcPct val="100000"/>
              </a:lnSpc>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2" name="Google Shape;42;p53"/>
          <p:cNvSpPr txBox="1">
            <a:spLocks noGrp="1"/>
          </p:cNvSpPr>
          <p:nvPr>
            <p:ph type="body" idx="3"/>
          </p:nvPr>
        </p:nvSpPr>
        <p:spPr>
          <a:xfrm>
            <a:off x="457200" y="1828800"/>
            <a:ext cx="5486399"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53"/>
          <p:cNvSpPr txBox="1">
            <a:spLocks noGrp="1"/>
          </p:cNvSpPr>
          <p:nvPr>
            <p:ph type="body" idx="4"/>
          </p:nvPr>
        </p:nvSpPr>
        <p:spPr>
          <a:xfrm>
            <a:off x="6248404" y="1828800"/>
            <a:ext cx="5494112"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44" name="Google Shape;44;p53"/>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45" name="Google Shape;45;p53" descr="WHO EMRO | EMRO home page | Landing | Front page"/>
          <p:cNvPicPr preferRelativeResize="0"/>
          <p:nvPr/>
        </p:nvPicPr>
        <p:blipFill rotWithShape="1">
          <a:blip r:embed="rId2">
            <a:alphaModFix/>
          </a:blip>
          <a:srcRect/>
          <a:stretch/>
        </p:blipFill>
        <p:spPr>
          <a:xfrm>
            <a:off x="254186" y="6018158"/>
            <a:ext cx="1470824" cy="684000"/>
          </a:xfrm>
          <a:prstGeom prst="rect">
            <a:avLst/>
          </a:prstGeom>
          <a:noFill/>
          <a:ln>
            <a:noFill/>
          </a:ln>
        </p:spPr>
      </p:pic>
      <p:pic>
        <p:nvPicPr>
          <p:cNvPr id="46" name="Google Shape;46;p53" descr="Green text on a white background&#10;&#10;Description automatically generated"/>
          <p:cNvPicPr preferRelativeResize="0"/>
          <p:nvPr/>
        </p:nvPicPr>
        <p:blipFill rotWithShape="1">
          <a:blip r:embed="rId3">
            <a:alphaModFix/>
          </a:blip>
          <a:srcRect r="24632"/>
          <a:stretch/>
        </p:blipFill>
        <p:spPr>
          <a:xfrm>
            <a:off x="1918973" y="6018158"/>
            <a:ext cx="2154264" cy="683335"/>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mparison_ Three">
  <p:cSld name="Comparison_ Three">
    <p:bg>
      <p:bgPr>
        <a:solidFill>
          <a:srgbClr val="00205C"/>
        </a:solidFill>
        <a:effectLst/>
      </p:bgPr>
    </p:bg>
    <p:spTree>
      <p:nvGrpSpPr>
        <p:cNvPr id="1" name="Shape 312"/>
        <p:cNvGrpSpPr/>
        <p:nvPr/>
      </p:nvGrpSpPr>
      <p:grpSpPr>
        <a:xfrm>
          <a:off x="0" y="0"/>
          <a:ext cx="0" cy="0"/>
          <a:chOff x="0" y="0"/>
          <a:chExt cx="0" cy="0"/>
        </a:xfrm>
      </p:grpSpPr>
      <p:sp>
        <p:nvSpPr>
          <p:cNvPr id="313" name="Google Shape;313;p89"/>
          <p:cNvSpPr txBox="1">
            <a:spLocks noGrp="1"/>
          </p:cNvSpPr>
          <p:nvPr>
            <p:ph type="title"/>
          </p:nvPr>
        </p:nvSpPr>
        <p:spPr>
          <a:xfrm>
            <a:off x="457200" y="457200"/>
            <a:ext cx="5638800" cy="113453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32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4" name="Google Shape;314;p89"/>
          <p:cNvSpPr txBox="1">
            <a:spLocks noGrp="1"/>
          </p:cNvSpPr>
          <p:nvPr>
            <p:ph type="body" idx="1"/>
          </p:nvPr>
        </p:nvSpPr>
        <p:spPr>
          <a:xfrm>
            <a:off x="457201" y="4051583"/>
            <a:ext cx="3657600" cy="1660555"/>
          </a:xfrm>
          <a:prstGeom prst="rect">
            <a:avLst/>
          </a:prstGeom>
          <a:noFill/>
          <a:ln>
            <a:noFill/>
          </a:ln>
        </p:spPr>
        <p:txBody>
          <a:bodyPr spcFirstLastPara="1" wrap="square" lIns="0" tIns="0" rIns="0" bIns="0" anchor="t" anchorCtr="0">
            <a:normAutofit/>
          </a:bodyPr>
          <a:lstStyle>
            <a:lvl1pPr marL="457200" lvl="0" indent="-317500" algn="l">
              <a:lnSpc>
                <a:spcPct val="100000"/>
              </a:lnSpc>
              <a:spcBef>
                <a:spcPts val="1000"/>
              </a:spcBef>
              <a:spcAft>
                <a:spcPts val="0"/>
              </a:spcAft>
              <a:buClr>
                <a:schemeClr val="lt1"/>
              </a:buClr>
              <a:buSzPts val="1400"/>
              <a:buChar char="•"/>
              <a:defRPr>
                <a:solidFill>
                  <a:schemeClr val="lt1"/>
                </a:solidFill>
              </a:defRPr>
            </a:lvl1pPr>
            <a:lvl2pPr marL="914400" lvl="1" indent="-317500" algn="l">
              <a:lnSpc>
                <a:spcPct val="100000"/>
              </a:lnSpc>
              <a:spcBef>
                <a:spcPts val="500"/>
              </a:spcBef>
              <a:spcAft>
                <a:spcPts val="0"/>
              </a:spcAft>
              <a:buClr>
                <a:schemeClr val="lt1"/>
              </a:buClr>
              <a:buSzPts val="1400"/>
              <a:buChar char="•"/>
              <a:defRPr>
                <a:solidFill>
                  <a:schemeClr val="lt1"/>
                </a:solidFill>
              </a:defRPr>
            </a:lvl2pPr>
            <a:lvl3pPr marL="1371600" lvl="2" indent="-317500" algn="l">
              <a:lnSpc>
                <a:spcPct val="100000"/>
              </a:lnSpc>
              <a:spcBef>
                <a:spcPts val="500"/>
              </a:spcBef>
              <a:spcAft>
                <a:spcPts val="0"/>
              </a:spcAft>
              <a:buClr>
                <a:schemeClr val="lt1"/>
              </a:buClr>
              <a:buSzPts val="1400"/>
              <a:buChar char="•"/>
              <a:defRPr>
                <a:solidFill>
                  <a:schemeClr val="lt1"/>
                </a:solidFill>
              </a:defRPr>
            </a:lvl3pPr>
            <a:lvl4pPr marL="1828800" lvl="3" indent="-317500" algn="l">
              <a:lnSpc>
                <a:spcPct val="100000"/>
              </a:lnSpc>
              <a:spcBef>
                <a:spcPts val="500"/>
              </a:spcBef>
              <a:spcAft>
                <a:spcPts val="0"/>
              </a:spcAft>
              <a:buClr>
                <a:schemeClr val="lt1"/>
              </a:buClr>
              <a:buSzPts val="1400"/>
              <a:buChar char="•"/>
              <a:defRPr>
                <a:solidFill>
                  <a:schemeClr val="lt1"/>
                </a:solidFill>
              </a:defRPr>
            </a:lvl4pPr>
            <a:lvl5pPr marL="2286000" lvl="4" indent="-317500" algn="l">
              <a:lnSpc>
                <a:spcPct val="100000"/>
              </a:lnSpc>
              <a:spcBef>
                <a:spcPts val="50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5" name="Google Shape;315;p89"/>
          <p:cNvSpPr txBox="1">
            <a:spLocks noGrp="1"/>
          </p:cNvSpPr>
          <p:nvPr>
            <p:ph type="body" idx="2"/>
          </p:nvPr>
        </p:nvSpPr>
        <p:spPr>
          <a:xfrm>
            <a:off x="4276222" y="4051583"/>
            <a:ext cx="3648578" cy="1660555"/>
          </a:xfrm>
          <a:prstGeom prst="rect">
            <a:avLst/>
          </a:prstGeom>
          <a:noFill/>
          <a:ln>
            <a:noFill/>
          </a:ln>
        </p:spPr>
        <p:txBody>
          <a:bodyPr spcFirstLastPara="1" wrap="square" lIns="0" tIns="0" rIns="0" bIns="0" anchor="t" anchorCtr="0">
            <a:normAutofit/>
          </a:bodyPr>
          <a:lstStyle>
            <a:lvl1pPr marL="457200" lvl="0" indent="-317500" algn="l">
              <a:lnSpc>
                <a:spcPct val="100000"/>
              </a:lnSpc>
              <a:spcBef>
                <a:spcPts val="1000"/>
              </a:spcBef>
              <a:spcAft>
                <a:spcPts val="0"/>
              </a:spcAft>
              <a:buClr>
                <a:schemeClr val="lt1"/>
              </a:buClr>
              <a:buSzPts val="1400"/>
              <a:buChar char="•"/>
              <a:defRPr>
                <a:solidFill>
                  <a:schemeClr val="lt1"/>
                </a:solidFill>
              </a:defRPr>
            </a:lvl1pPr>
            <a:lvl2pPr marL="914400" lvl="1" indent="-317500" algn="l">
              <a:lnSpc>
                <a:spcPct val="100000"/>
              </a:lnSpc>
              <a:spcBef>
                <a:spcPts val="500"/>
              </a:spcBef>
              <a:spcAft>
                <a:spcPts val="0"/>
              </a:spcAft>
              <a:buClr>
                <a:schemeClr val="lt1"/>
              </a:buClr>
              <a:buSzPts val="1400"/>
              <a:buChar char="•"/>
              <a:defRPr>
                <a:solidFill>
                  <a:schemeClr val="lt1"/>
                </a:solidFill>
              </a:defRPr>
            </a:lvl2pPr>
            <a:lvl3pPr marL="1371600" lvl="2" indent="-317500" algn="l">
              <a:lnSpc>
                <a:spcPct val="100000"/>
              </a:lnSpc>
              <a:spcBef>
                <a:spcPts val="500"/>
              </a:spcBef>
              <a:spcAft>
                <a:spcPts val="0"/>
              </a:spcAft>
              <a:buClr>
                <a:schemeClr val="lt1"/>
              </a:buClr>
              <a:buSzPts val="1400"/>
              <a:buChar char="•"/>
              <a:defRPr>
                <a:solidFill>
                  <a:schemeClr val="lt1"/>
                </a:solidFill>
              </a:defRPr>
            </a:lvl3pPr>
            <a:lvl4pPr marL="1828800" lvl="3" indent="-317500" algn="l">
              <a:lnSpc>
                <a:spcPct val="100000"/>
              </a:lnSpc>
              <a:spcBef>
                <a:spcPts val="500"/>
              </a:spcBef>
              <a:spcAft>
                <a:spcPts val="0"/>
              </a:spcAft>
              <a:buClr>
                <a:schemeClr val="lt1"/>
              </a:buClr>
              <a:buSzPts val="1400"/>
              <a:buChar char="•"/>
              <a:defRPr>
                <a:solidFill>
                  <a:schemeClr val="lt1"/>
                </a:solidFill>
              </a:defRPr>
            </a:lvl4pPr>
            <a:lvl5pPr marL="2286000" lvl="4" indent="-317500" algn="l">
              <a:lnSpc>
                <a:spcPct val="100000"/>
              </a:lnSpc>
              <a:spcBef>
                <a:spcPts val="50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6" name="Google Shape;316;p89"/>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7" name="Google Shape;317;p89"/>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18" name="Google Shape;318;p89"/>
          <p:cNvSpPr txBox="1">
            <a:spLocks noGrp="1"/>
          </p:cNvSpPr>
          <p:nvPr>
            <p:ph type="body" idx="3"/>
          </p:nvPr>
        </p:nvSpPr>
        <p:spPr>
          <a:xfrm>
            <a:off x="8061767" y="4051583"/>
            <a:ext cx="3648578" cy="1660555"/>
          </a:xfrm>
          <a:prstGeom prst="rect">
            <a:avLst/>
          </a:prstGeom>
          <a:noFill/>
          <a:ln>
            <a:noFill/>
          </a:ln>
        </p:spPr>
        <p:txBody>
          <a:bodyPr spcFirstLastPara="1" wrap="square" lIns="0" tIns="0" rIns="0" bIns="0" anchor="t" anchorCtr="0">
            <a:normAutofit/>
          </a:bodyPr>
          <a:lstStyle>
            <a:lvl1pPr marL="457200" lvl="0" indent="-317500" algn="l">
              <a:lnSpc>
                <a:spcPct val="100000"/>
              </a:lnSpc>
              <a:spcBef>
                <a:spcPts val="1000"/>
              </a:spcBef>
              <a:spcAft>
                <a:spcPts val="0"/>
              </a:spcAft>
              <a:buClr>
                <a:schemeClr val="lt1"/>
              </a:buClr>
              <a:buSzPts val="1400"/>
              <a:buChar char="•"/>
              <a:defRPr>
                <a:solidFill>
                  <a:schemeClr val="lt1"/>
                </a:solidFill>
              </a:defRPr>
            </a:lvl1pPr>
            <a:lvl2pPr marL="914400" lvl="1" indent="-317500" algn="l">
              <a:lnSpc>
                <a:spcPct val="100000"/>
              </a:lnSpc>
              <a:spcBef>
                <a:spcPts val="500"/>
              </a:spcBef>
              <a:spcAft>
                <a:spcPts val="0"/>
              </a:spcAft>
              <a:buClr>
                <a:schemeClr val="lt1"/>
              </a:buClr>
              <a:buSzPts val="1400"/>
              <a:buChar char="•"/>
              <a:defRPr>
                <a:solidFill>
                  <a:schemeClr val="lt1"/>
                </a:solidFill>
              </a:defRPr>
            </a:lvl2pPr>
            <a:lvl3pPr marL="1371600" lvl="2" indent="-317500" algn="l">
              <a:lnSpc>
                <a:spcPct val="100000"/>
              </a:lnSpc>
              <a:spcBef>
                <a:spcPts val="500"/>
              </a:spcBef>
              <a:spcAft>
                <a:spcPts val="0"/>
              </a:spcAft>
              <a:buClr>
                <a:schemeClr val="lt1"/>
              </a:buClr>
              <a:buSzPts val="1400"/>
              <a:buChar char="•"/>
              <a:defRPr>
                <a:solidFill>
                  <a:schemeClr val="lt1"/>
                </a:solidFill>
              </a:defRPr>
            </a:lvl3pPr>
            <a:lvl4pPr marL="1828800" lvl="3" indent="-317500" algn="l">
              <a:lnSpc>
                <a:spcPct val="100000"/>
              </a:lnSpc>
              <a:spcBef>
                <a:spcPts val="500"/>
              </a:spcBef>
              <a:spcAft>
                <a:spcPts val="0"/>
              </a:spcAft>
              <a:buClr>
                <a:schemeClr val="lt1"/>
              </a:buClr>
              <a:buSzPts val="1400"/>
              <a:buChar char="•"/>
              <a:defRPr>
                <a:solidFill>
                  <a:schemeClr val="lt1"/>
                </a:solidFill>
              </a:defRPr>
            </a:lvl4pPr>
            <a:lvl5pPr marL="2286000" lvl="4" indent="-317500" algn="l">
              <a:lnSpc>
                <a:spcPct val="100000"/>
              </a:lnSpc>
              <a:spcBef>
                <a:spcPts val="50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9" name="Google Shape;319;p89"/>
          <p:cNvSpPr txBox="1">
            <a:spLocks noGrp="1"/>
          </p:cNvSpPr>
          <p:nvPr>
            <p:ph type="body" idx="4"/>
          </p:nvPr>
        </p:nvSpPr>
        <p:spPr>
          <a:xfrm>
            <a:off x="4267200" y="3388291"/>
            <a:ext cx="3657600" cy="527289"/>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000"/>
              </a:spcBef>
              <a:spcAft>
                <a:spcPts val="0"/>
              </a:spcAft>
              <a:buClr>
                <a:srgbClr val="009ADE"/>
              </a:buClr>
              <a:buSzPts val="1800"/>
              <a:buNone/>
              <a:defRPr sz="1800" b="1">
                <a:solidFill>
                  <a:srgbClr val="009ADE"/>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20" name="Google Shape;320;p89"/>
          <p:cNvSpPr txBox="1">
            <a:spLocks noGrp="1"/>
          </p:cNvSpPr>
          <p:nvPr>
            <p:ph type="body" idx="5"/>
          </p:nvPr>
        </p:nvSpPr>
        <p:spPr>
          <a:xfrm>
            <a:off x="457200" y="3408116"/>
            <a:ext cx="3657600" cy="527289"/>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000"/>
              </a:spcBef>
              <a:spcAft>
                <a:spcPts val="0"/>
              </a:spcAft>
              <a:buClr>
                <a:srgbClr val="009ADE"/>
              </a:buClr>
              <a:buSzPts val="1800"/>
              <a:buNone/>
              <a:defRPr sz="1800" b="1">
                <a:solidFill>
                  <a:srgbClr val="009ADE"/>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21" name="Google Shape;321;p89"/>
          <p:cNvSpPr txBox="1">
            <a:spLocks noGrp="1"/>
          </p:cNvSpPr>
          <p:nvPr>
            <p:ph type="body" idx="6"/>
          </p:nvPr>
        </p:nvSpPr>
        <p:spPr>
          <a:xfrm>
            <a:off x="8077200" y="3408116"/>
            <a:ext cx="3657600" cy="527289"/>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000"/>
              </a:spcBef>
              <a:spcAft>
                <a:spcPts val="0"/>
              </a:spcAft>
              <a:buClr>
                <a:srgbClr val="009ADE"/>
              </a:buClr>
              <a:buSzPts val="1800"/>
              <a:buNone/>
              <a:defRPr sz="1800" b="1">
                <a:solidFill>
                  <a:srgbClr val="009ADE"/>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pic>
        <p:nvPicPr>
          <p:cNvPr id="322" name="Google Shape;322;p89"/>
          <p:cNvPicPr preferRelativeResize="0"/>
          <p:nvPr/>
        </p:nvPicPr>
        <p:blipFill rotWithShape="1">
          <a:blip r:embed="rId2">
            <a:alphaModFix/>
          </a:blip>
          <a:srcRect/>
          <a:stretch/>
        </p:blipFill>
        <p:spPr>
          <a:xfrm>
            <a:off x="457204" y="6000906"/>
            <a:ext cx="1828795" cy="556811"/>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323"/>
        <p:cNvGrpSpPr/>
        <p:nvPr/>
      </p:nvGrpSpPr>
      <p:grpSpPr>
        <a:xfrm>
          <a:off x="0" y="0"/>
          <a:ext cx="0" cy="0"/>
          <a:chOff x="0" y="0"/>
          <a:chExt cx="0" cy="0"/>
        </a:xfrm>
      </p:grpSpPr>
      <p:sp>
        <p:nvSpPr>
          <p:cNvPr id="324" name="Google Shape;324;p90"/>
          <p:cNvSpPr txBox="1">
            <a:spLocks noGrp="1"/>
          </p:cNvSpPr>
          <p:nvPr>
            <p:ph type="title"/>
          </p:nvPr>
        </p:nvSpPr>
        <p:spPr>
          <a:xfrm>
            <a:off x="457200" y="685800"/>
            <a:ext cx="3337560" cy="85715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2400"/>
              <a:buFont typeface="Calibri"/>
              <a:buNone/>
              <a:defRPr sz="2400">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5" name="Google Shape;325;p90"/>
          <p:cNvSpPr>
            <a:spLocks noGrp="1"/>
          </p:cNvSpPr>
          <p:nvPr>
            <p:ph type="pic" idx="2"/>
          </p:nvPr>
        </p:nvSpPr>
        <p:spPr>
          <a:xfrm>
            <a:off x="4267200" y="0"/>
            <a:ext cx="7924800" cy="6858000"/>
          </a:xfrm>
          <a:prstGeom prst="rect">
            <a:avLst/>
          </a:prstGeom>
          <a:noFill/>
          <a:ln>
            <a:noFill/>
          </a:ln>
        </p:spPr>
      </p:sp>
      <p:sp>
        <p:nvSpPr>
          <p:cNvPr id="326" name="Google Shape;326;p90"/>
          <p:cNvSpPr txBox="1">
            <a:spLocks noGrp="1"/>
          </p:cNvSpPr>
          <p:nvPr>
            <p:ph type="body" idx="1"/>
          </p:nvPr>
        </p:nvSpPr>
        <p:spPr>
          <a:xfrm>
            <a:off x="457200" y="1828800"/>
            <a:ext cx="3337560" cy="3881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400"/>
              <a:buNone/>
              <a:defRPr sz="1400">
                <a:solidFill>
                  <a:schemeClr val="dk1"/>
                </a:solidFill>
              </a:defRPr>
            </a:lvl1pPr>
            <a:lvl2pPr marL="914400" lvl="1" indent="-228600" algn="l">
              <a:lnSpc>
                <a:spcPct val="100000"/>
              </a:lnSpc>
              <a:spcBef>
                <a:spcPts val="500"/>
              </a:spcBef>
              <a:spcAft>
                <a:spcPts val="0"/>
              </a:spcAft>
              <a:buClr>
                <a:schemeClr val="dk1"/>
              </a:buClr>
              <a:buSzPts val="1400"/>
              <a:buNone/>
              <a:defRPr sz="1400"/>
            </a:lvl2pPr>
            <a:lvl3pPr marL="1371600" lvl="2" indent="-228600" algn="l">
              <a:lnSpc>
                <a:spcPct val="100000"/>
              </a:lnSpc>
              <a:spcBef>
                <a:spcPts val="500"/>
              </a:spcBef>
              <a:spcAft>
                <a:spcPts val="0"/>
              </a:spcAft>
              <a:buClr>
                <a:schemeClr val="dk1"/>
              </a:buClr>
              <a:buSzPts val="1200"/>
              <a:buNone/>
              <a:defRPr sz="1200"/>
            </a:lvl3pPr>
            <a:lvl4pPr marL="1828800" lvl="3" indent="-228600" algn="l">
              <a:lnSpc>
                <a:spcPct val="100000"/>
              </a:lnSpc>
              <a:spcBef>
                <a:spcPts val="500"/>
              </a:spcBef>
              <a:spcAft>
                <a:spcPts val="0"/>
              </a:spcAft>
              <a:buClr>
                <a:schemeClr val="dk1"/>
              </a:buClr>
              <a:buSzPts val="1000"/>
              <a:buNone/>
              <a:defRPr sz="1000"/>
            </a:lvl4pPr>
            <a:lvl5pPr marL="2286000" lvl="4" indent="-228600" algn="l">
              <a:lnSpc>
                <a:spcPct val="10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27" name="Google Shape;327;p90"/>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8" name="Google Shape;328;p90"/>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29" name="Google Shape;329;p90"/>
          <p:cNvCxnSpPr/>
          <p:nvPr/>
        </p:nvCxnSpPr>
        <p:spPr>
          <a:xfrm>
            <a:off x="457200" y="457200"/>
            <a:ext cx="3337560" cy="0"/>
          </a:xfrm>
          <a:prstGeom prst="straightConnector1">
            <a:avLst/>
          </a:prstGeom>
          <a:noFill/>
          <a:ln w="19050" cap="flat" cmpd="sng">
            <a:solidFill>
              <a:srgbClr val="00205C"/>
            </a:solidFill>
            <a:prstDash val="solid"/>
            <a:miter lim="800000"/>
            <a:headEnd type="none" w="sm" len="sm"/>
            <a:tailEnd type="none" w="sm" len="sm"/>
          </a:ln>
        </p:spPr>
      </p:cxnSp>
      <p:pic>
        <p:nvPicPr>
          <p:cNvPr id="330" name="Google Shape;330;p90" descr="WHO EMRO | EMRO home page | Landing | Front page"/>
          <p:cNvPicPr preferRelativeResize="0"/>
          <p:nvPr/>
        </p:nvPicPr>
        <p:blipFill rotWithShape="1">
          <a:blip r:embed="rId2">
            <a:alphaModFix/>
          </a:blip>
          <a:srcRect/>
          <a:stretch/>
        </p:blipFill>
        <p:spPr>
          <a:xfrm>
            <a:off x="254186" y="6018158"/>
            <a:ext cx="1470824" cy="684000"/>
          </a:xfrm>
          <a:prstGeom prst="rect">
            <a:avLst/>
          </a:prstGeom>
          <a:noFill/>
          <a:ln>
            <a:noFill/>
          </a:ln>
        </p:spPr>
      </p:pic>
      <p:pic>
        <p:nvPicPr>
          <p:cNvPr id="331" name="Google Shape;331;p90" descr="Green text on a white background&#10;&#10;Description automatically generated"/>
          <p:cNvPicPr preferRelativeResize="0"/>
          <p:nvPr/>
        </p:nvPicPr>
        <p:blipFill rotWithShape="1">
          <a:blip r:embed="rId3">
            <a:alphaModFix/>
          </a:blip>
          <a:srcRect r="24632"/>
          <a:stretch/>
        </p:blipFill>
        <p:spPr>
          <a:xfrm>
            <a:off x="1918973" y="6018158"/>
            <a:ext cx="2154264" cy="683335"/>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37"/>
        <p:cNvGrpSpPr/>
        <p:nvPr/>
      </p:nvGrpSpPr>
      <p:grpSpPr>
        <a:xfrm>
          <a:off x="0" y="0"/>
          <a:ext cx="0" cy="0"/>
          <a:chOff x="0" y="0"/>
          <a:chExt cx="0" cy="0"/>
        </a:xfrm>
      </p:grpSpPr>
      <p:sp>
        <p:nvSpPr>
          <p:cNvPr id="338" name="Google Shape;338;g2b4be492842_0_374"/>
          <p:cNvSpPr txBox="1">
            <a:spLocks noGrp="1"/>
          </p:cNvSpPr>
          <p:nvPr>
            <p:ph type="title"/>
          </p:nvPr>
        </p:nvSpPr>
        <p:spPr>
          <a:xfrm>
            <a:off x="457200" y="685800"/>
            <a:ext cx="11277600" cy="1005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9" name="Google Shape;339;g2b4be492842_0_374"/>
          <p:cNvSpPr txBox="1">
            <a:spLocks noGrp="1"/>
          </p:cNvSpPr>
          <p:nvPr>
            <p:ph type="body" idx="1"/>
          </p:nvPr>
        </p:nvSpPr>
        <p:spPr>
          <a:xfrm>
            <a:off x="457200" y="1825625"/>
            <a:ext cx="11277600" cy="388440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0" name="Google Shape;340;g2b4be492842_0_374"/>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1" name="Google Shape;341;g2b4be492842_0_374"/>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42" name="Google Shape;342;g2b4be492842_0_374"/>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343" name="Google Shape;343;g2b4be492842_0_374" descr="WHO EMRO | EMRO home page | Landing | Front page"/>
          <p:cNvPicPr preferRelativeResize="0"/>
          <p:nvPr/>
        </p:nvPicPr>
        <p:blipFill rotWithShape="1">
          <a:blip r:embed="rId2">
            <a:alphaModFix/>
          </a:blip>
          <a:srcRect/>
          <a:stretch/>
        </p:blipFill>
        <p:spPr>
          <a:xfrm>
            <a:off x="254186" y="6018158"/>
            <a:ext cx="1470824" cy="684000"/>
          </a:xfrm>
          <a:prstGeom prst="rect">
            <a:avLst/>
          </a:prstGeom>
          <a:noFill/>
          <a:ln>
            <a:noFill/>
          </a:ln>
        </p:spPr>
      </p:pic>
      <p:pic>
        <p:nvPicPr>
          <p:cNvPr id="344" name="Google Shape;344;g2b4be492842_0_374" descr="Green text on a white background&#10;&#10;Description automatically generated"/>
          <p:cNvPicPr preferRelativeResize="0"/>
          <p:nvPr/>
        </p:nvPicPr>
        <p:blipFill rotWithShape="1">
          <a:blip r:embed="rId3">
            <a:alphaModFix/>
          </a:blip>
          <a:srcRect r="24630"/>
          <a:stretch/>
        </p:blipFill>
        <p:spPr>
          <a:xfrm>
            <a:off x="1918973" y="6018158"/>
            <a:ext cx="2154264" cy="683335"/>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_light blue">
  <p:cSld name="Section Header_light blue">
    <p:bg>
      <p:bgPr>
        <a:solidFill>
          <a:srgbClr val="DDEFF9"/>
        </a:solidFill>
        <a:effectLst/>
      </p:bgPr>
    </p:bg>
    <p:spTree>
      <p:nvGrpSpPr>
        <p:cNvPr id="1" name="Shape 345"/>
        <p:cNvGrpSpPr/>
        <p:nvPr/>
      </p:nvGrpSpPr>
      <p:grpSpPr>
        <a:xfrm>
          <a:off x="0" y="0"/>
          <a:ext cx="0" cy="0"/>
          <a:chOff x="0" y="0"/>
          <a:chExt cx="0" cy="0"/>
        </a:xfrm>
      </p:grpSpPr>
      <p:sp>
        <p:nvSpPr>
          <p:cNvPr id="346" name="Google Shape;346;g2b4be492842_0_341"/>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4200"/>
              <a:buFont typeface="Calibri"/>
              <a:buNone/>
              <a:defRPr sz="4200">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7" name="Google Shape;347;g2b4be492842_0_341"/>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8" name="Google Shape;348;g2b4be492842_0_341"/>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49" name="Google Shape;349;g2b4be492842_0_341"/>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350" name="Google Shape;350;g2b4be492842_0_341"/>
          <p:cNvPicPr preferRelativeResize="0"/>
          <p:nvPr/>
        </p:nvPicPr>
        <p:blipFill rotWithShape="1">
          <a:blip r:embed="rId2">
            <a:alphaModFix/>
          </a:blip>
          <a:srcRect/>
          <a:stretch/>
        </p:blipFill>
        <p:spPr>
          <a:xfrm>
            <a:off x="457203" y="6000906"/>
            <a:ext cx="1828798" cy="556813"/>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with graphic" type="objTx">
  <p:cSld name="OBJECT_WITH_CAPTION_TEXT">
    <p:spTree>
      <p:nvGrpSpPr>
        <p:cNvPr id="1" name="Shape 351"/>
        <p:cNvGrpSpPr/>
        <p:nvPr/>
      </p:nvGrpSpPr>
      <p:grpSpPr>
        <a:xfrm>
          <a:off x="0" y="0"/>
          <a:ext cx="0" cy="0"/>
          <a:chOff x="0" y="0"/>
          <a:chExt cx="0" cy="0"/>
        </a:xfrm>
      </p:grpSpPr>
      <p:sp>
        <p:nvSpPr>
          <p:cNvPr id="352" name="Google Shape;352;g2b4be492842_0_347"/>
          <p:cNvSpPr/>
          <p:nvPr/>
        </p:nvSpPr>
        <p:spPr>
          <a:xfrm>
            <a:off x="4259484" y="0"/>
            <a:ext cx="7932600" cy="6858000"/>
          </a:xfrm>
          <a:prstGeom prst="rect">
            <a:avLst/>
          </a:prstGeom>
          <a:solidFill>
            <a:srgbClr val="DDEF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3" name="Google Shape;353;g2b4be492842_0_347"/>
          <p:cNvSpPr txBox="1">
            <a:spLocks noGrp="1"/>
          </p:cNvSpPr>
          <p:nvPr>
            <p:ph type="title"/>
          </p:nvPr>
        </p:nvSpPr>
        <p:spPr>
          <a:xfrm>
            <a:off x="460435" y="685800"/>
            <a:ext cx="3335400" cy="8397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2400"/>
              <a:buFont typeface="Calibri"/>
              <a:buNone/>
              <a:defRPr sz="2400">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4" name="Google Shape;354;g2b4be492842_0_347"/>
          <p:cNvSpPr txBox="1">
            <a:spLocks noGrp="1"/>
          </p:cNvSpPr>
          <p:nvPr>
            <p:ph type="body" idx="1"/>
          </p:nvPr>
        </p:nvSpPr>
        <p:spPr>
          <a:xfrm>
            <a:off x="5183188" y="987425"/>
            <a:ext cx="6172200" cy="4873500"/>
          </a:xfrm>
          <a:prstGeom prst="rect">
            <a:avLst/>
          </a:prstGeom>
          <a:noFill/>
          <a:ln>
            <a:noFill/>
          </a:ln>
        </p:spPr>
        <p:txBody>
          <a:bodyPr spcFirstLastPara="1" wrap="square" lIns="0" tIns="0" rIns="0" bIns="0" anchor="t" anchorCtr="0">
            <a:normAutofit/>
          </a:bodyPr>
          <a:lstStyle>
            <a:lvl1pPr marL="457200" lvl="0" indent="-431800" algn="l">
              <a:lnSpc>
                <a:spcPct val="100000"/>
              </a:lnSpc>
              <a:spcBef>
                <a:spcPts val="1000"/>
              </a:spcBef>
              <a:spcAft>
                <a:spcPts val="0"/>
              </a:spcAft>
              <a:buClr>
                <a:schemeClr val="dk1"/>
              </a:buClr>
              <a:buSzPts val="3200"/>
              <a:buChar char="•"/>
              <a:defRPr sz="3200"/>
            </a:lvl1pPr>
            <a:lvl2pPr marL="914400" lvl="1" indent="-406400" algn="l">
              <a:lnSpc>
                <a:spcPct val="100000"/>
              </a:lnSpc>
              <a:spcBef>
                <a:spcPts val="500"/>
              </a:spcBef>
              <a:spcAft>
                <a:spcPts val="0"/>
              </a:spcAft>
              <a:buClr>
                <a:schemeClr val="dk1"/>
              </a:buClr>
              <a:buSzPts val="2800"/>
              <a:buChar char="•"/>
              <a:defRPr sz="2800"/>
            </a:lvl2pPr>
            <a:lvl3pPr marL="1371600" lvl="2" indent="-381000" algn="l">
              <a:lnSpc>
                <a:spcPct val="100000"/>
              </a:lnSpc>
              <a:spcBef>
                <a:spcPts val="500"/>
              </a:spcBef>
              <a:spcAft>
                <a:spcPts val="0"/>
              </a:spcAft>
              <a:buClr>
                <a:schemeClr val="dk1"/>
              </a:buClr>
              <a:buSzPts val="2400"/>
              <a:buChar char="•"/>
              <a:defRPr sz="2400"/>
            </a:lvl3pPr>
            <a:lvl4pPr marL="1828800" lvl="3" indent="-355600" algn="l">
              <a:lnSpc>
                <a:spcPct val="100000"/>
              </a:lnSpc>
              <a:spcBef>
                <a:spcPts val="500"/>
              </a:spcBef>
              <a:spcAft>
                <a:spcPts val="0"/>
              </a:spcAft>
              <a:buClr>
                <a:schemeClr val="dk1"/>
              </a:buClr>
              <a:buSzPts val="2000"/>
              <a:buChar char="•"/>
              <a:defRPr sz="2000"/>
            </a:lvl4pPr>
            <a:lvl5pPr marL="2286000" lvl="4" indent="-355600" algn="l">
              <a:lnSpc>
                <a:spcPct val="10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55" name="Google Shape;355;g2b4be492842_0_347"/>
          <p:cNvSpPr txBox="1">
            <a:spLocks noGrp="1"/>
          </p:cNvSpPr>
          <p:nvPr>
            <p:ph type="body" idx="2"/>
          </p:nvPr>
        </p:nvSpPr>
        <p:spPr>
          <a:xfrm>
            <a:off x="457200" y="1828801"/>
            <a:ext cx="3335400" cy="39522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1400"/>
              <a:buFont typeface="Calibri"/>
              <a:buNone/>
              <a:defRPr sz="1400"/>
            </a:lvl1pPr>
            <a:lvl2pPr marL="914400" lvl="1" indent="-228600" algn="l">
              <a:lnSpc>
                <a:spcPct val="100000"/>
              </a:lnSpc>
              <a:spcBef>
                <a:spcPts val="500"/>
              </a:spcBef>
              <a:spcAft>
                <a:spcPts val="0"/>
              </a:spcAft>
              <a:buClr>
                <a:schemeClr val="dk1"/>
              </a:buClr>
              <a:buSzPts val="1400"/>
              <a:buNone/>
              <a:defRPr sz="1400"/>
            </a:lvl2pPr>
            <a:lvl3pPr marL="1371600" lvl="2" indent="-228600" algn="l">
              <a:lnSpc>
                <a:spcPct val="100000"/>
              </a:lnSpc>
              <a:spcBef>
                <a:spcPts val="500"/>
              </a:spcBef>
              <a:spcAft>
                <a:spcPts val="0"/>
              </a:spcAft>
              <a:buClr>
                <a:schemeClr val="dk1"/>
              </a:buClr>
              <a:buSzPts val="1200"/>
              <a:buNone/>
              <a:defRPr sz="1200"/>
            </a:lvl3pPr>
            <a:lvl4pPr marL="1828800" lvl="3" indent="-228600" algn="l">
              <a:lnSpc>
                <a:spcPct val="100000"/>
              </a:lnSpc>
              <a:spcBef>
                <a:spcPts val="500"/>
              </a:spcBef>
              <a:spcAft>
                <a:spcPts val="0"/>
              </a:spcAft>
              <a:buClr>
                <a:schemeClr val="dk1"/>
              </a:buClr>
              <a:buSzPts val="1000"/>
              <a:buNone/>
              <a:defRPr sz="1000"/>
            </a:lvl4pPr>
            <a:lvl5pPr marL="2286000" lvl="4" indent="-228600" algn="l">
              <a:lnSpc>
                <a:spcPct val="10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56" name="Google Shape;356;g2b4be492842_0_347"/>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7" name="Google Shape;357;g2b4be492842_0_347"/>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58" name="Google Shape;358;g2b4be492842_0_347"/>
          <p:cNvCxnSpPr/>
          <p:nvPr/>
        </p:nvCxnSpPr>
        <p:spPr>
          <a:xfrm>
            <a:off x="457200" y="457200"/>
            <a:ext cx="3338700" cy="0"/>
          </a:xfrm>
          <a:prstGeom prst="straightConnector1">
            <a:avLst/>
          </a:prstGeom>
          <a:noFill/>
          <a:ln w="19050" cap="flat" cmpd="sng">
            <a:solidFill>
              <a:srgbClr val="00205C"/>
            </a:solidFill>
            <a:prstDash val="solid"/>
            <a:miter lim="800000"/>
            <a:headEnd type="none" w="sm" len="sm"/>
            <a:tailEnd type="none" w="sm" len="sm"/>
          </a:ln>
        </p:spPr>
      </p:cxnSp>
      <p:pic>
        <p:nvPicPr>
          <p:cNvPr id="359" name="Google Shape;359;g2b4be492842_0_347" descr="WHO EMRO | EMRO home page | Landing | Front page"/>
          <p:cNvPicPr preferRelativeResize="0"/>
          <p:nvPr/>
        </p:nvPicPr>
        <p:blipFill rotWithShape="1">
          <a:blip r:embed="rId2">
            <a:alphaModFix/>
          </a:blip>
          <a:srcRect/>
          <a:stretch/>
        </p:blipFill>
        <p:spPr>
          <a:xfrm>
            <a:off x="254186" y="6018158"/>
            <a:ext cx="1470824" cy="684000"/>
          </a:xfrm>
          <a:prstGeom prst="rect">
            <a:avLst/>
          </a:prstGeom>
          <a:noFill/>
          <a:ln>
            <a:noFill/>
          </a:ln>
        </p:spPr>
      </p:pic>
      <p:pic>
        <p:nvPicPr>
          <p:cNvPr id="360" name="Google Shape;360;g2b4be492842_0_347" descr="Green text on a white background&#10;&#10;Description automatically generated"/>
          <p:cNvPicPr preferRelativeResize="0"/>
          <p:nvPr/>
        </p:nvPicPr>
        <p:blipFill rotWithShape="1">
          <a:blip r:embed="rId3">
            <a:alphaModFix/>
          </a:blip>
          <a:srcRect r="24630"/>
          <a:stretch/>
        </p:blipFill>
        <p:spPr>
          <a:xfrm>
            <a:off x="1918973" y="6018158"/>
            <a:ext cx="2154264" cy="683335"/>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_light blue" type="obj">
  <p:cSld name="OBJECT">
    <p:spTree>
      <p:nvGrpSpPr>
        <p:cNvPr id="1" name="Shape 361"/>
        <p:cNvGrpSpPr/>
        <p:nvPr/>
      </p:nvGrpSpPr>
      <p:grpSpPr>
        <a:xfrm>
          <a:off x="0" y="0"/>
          <a:ext cx="0" cy="0"/>
          <a:chOff x="0" y="0"/>
          <a:chExt cx="0" cy="0"/>
        </a:xfrm>
      </p:grpSpPr>
      <p:sp>
        <p:nvSpPr>
          <p:cNvPr id="362" name="Google Shape;362;g2b4be492842_0_357"/>
          <p:cNvSpPr txBox="1">
            <a:spLocks noGrp="1"/>
          </p:cNvSpPr>
          <p:nvPr>
            <p:ph type="title"/>
          </p:nvPr>
        </p:nvSpPr>
        <p:spPr>
          <a:xfrm>
            <a:off x="457200" y="685800"/>
            <a:ext cx="4572000" cy="1005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3" name="Google Shape;363;g2b4be492842_0_357"/>
          <p:cNvSpPr txBox="1">
            <a:spLocks noGrp="1"/>
          </p:cNvSpPr>
          <p:nvPr>
            <p:ph type="body" idx="1"/>
          </p:nvPr>
        </p:nvSpPr>
        <p:spPr>
          <a:xfrm>
            <a:off x="457200" y="1825625"/>
            <a:ext cx="4572000" cy="38844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400"/>
              <a:buNone/>
              <a:defRPr/>
            </a:lvl1pPr>
            <a:lvl2pPr marL="914400" lvl="1" indent="-228600" algn="l">
              <a:lnSpc>
                <a:spcPct val="100000"/>
              </a:lnSpc>
              <a:spcBef>
                <a:spcPts val="0"/>
              </a:spcBef>
              <a:spcAft>
                <a:spcPts val="0"/>
              </a:spcAft>
              <a:buClr>
                <a:schemeClr val="dk1"/>
              </a:buClr>
              <a:buSzPts val="1400"/>
              <a:buNone/>
              <a:defRPr/>
            </a:lvl2pPr>
            <a:lvl3pPr marL="1371600" lvl="2" indent="-228600" algn="l">
              <a:lnSpc>
                <a:spcPct val="100000"/>
              </a:lnSpc>
              <a:spcBef>
                <a:spcPts val="0"/>
              </a:spcBef>
              <a:spcAft>
                <a:spcPts val="0"/>
              </a:spcAft>
              <a:buClr>
                <a:schemeClr val="dk1"/>
              </a:buClr>
              <a:buSzPts val="1400"/>
              <a:buNone/>
              <a:defRPr/>
            </a:lvl3pPr>
            <a:lvl4pPr marL="1828800" lvl="3" indent="-228600" algn="l">
              <a:lnSpc>
                <a:spcPct val="100000"/>
              </a:lnSpc>
              <a:spcBef>
                <a:spcPts val="0"/>
              </a:spcBef>
              <a:spcAft>
                <a:spcPts val="0"/>
              </a:spcAft>
              <a:buClr>
                <a:schemeClr val="dk1"/>
              </a:buClr>
              <a:buSzPts val="1400"/>
              <a:buNone/>
              <a:defRPr/>
            </a:lvl4pPr>
            <a:lvl5pPr marL="2286000" lvl="4" indent="-228600" algn="l">
              <a:lnSpc>
                <a:spcPct val="100000"/>
              </a:lnSpc>
              <a:spcBef>
                <a:spcPts val="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4" name="Google Shape;364;g2b4be492842_0_357"/>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65" name="Google Shape;365;g2b4be492842_0_357"/>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366" name="Google Shape;366;g2b4be492842_0_357" descr="WHO EMRO | EMRO home page | Landing | Front page"/>
          <p:cNvPicPr preferRelativeResize="0"/>
          <p:nvPr/>
        </p:nvPicPr>
        <p:blipFill rotWithShape="1">
          <a:blip r:embed="rId2">
            <a:alphaModFix/>
          </a:blip>
          <a:srcRect/>
          <a:stretch/>
        </p:blipFill>
        <p:spPr>
          <a:xfrm>
            <a:off x="254186" y="6018158"/>
            <a:ext cx="1470824" cy="684000"/>
          </a:xfrm>
          <a:prstGeom prst="rect">
            <a:avLst/>
          </a:prstGeom>
          <a:noFill/>
          <a:ln>
            <a:noFill/>
          </a:ln>
        </p:spPr>
      </p:pic>
      <p:pic>
        <p:nvPicPr>
          <p:cNvPr id="367" name="Google Shape;367;g2b4be492842_0_357" descr="Green text on a white background&#10;&#10;Description automatically generated"/>
          <p:cNvPicPr preferRelativeResize="0"/>
          <p:nvPr/>
        </p:nvPicPr>
        <p:blipFill rotWithShape="1">
          <a:blip r:embed="rId3">
            <a:alphaModFix/>
          </a:blip>
          <a:srcRect r="24630"/>
          <a:stretch/>
        </p:blipFill>
        <p:spPr>
          <a:xfrm>
            <a:off x="1918973" y="6018158"/>
            <a:ext cx="2154264" cy="683335"/>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Content Two columns long_lt blue">
  <p:cSld name="1_Title and Content Two columns long_lt blue">
    <p:spTree>
      <p:nvGrpSpPr>
        <p:cNvPr id="1" name="Shape 368"/>
        <p:cNvGrpSpPr/>
        <p:nvPr/>
      </p:nvGrpSpPr>
      <p:grpSpPr>
        <a:xfrm>
          <a:off x="0" y="0"/>
          <a:ext cx="0" cy="0"/>
          <a:chOff x="0" y="0"/>
          <a:chExt cx="0" cy="0"/>
        </a:xfrm>
      </p:grpSpPr>
      <p:sp>
        <p:nvSpPr>
          <p:cNvPr id="369" name="Google Shape;369;g2b4be492842_0_364"/>
          <p:cNvSpPr txBox="1">
            <a:spLocks noGrp="1"/>
          </p:cNvSpPr>
          <p:nvPr>
            <p:ph type="title"/>
          </p:nvPr>
        </p:nvSpPr>
        <p:spPr>
          <a:xfrm>
            <a:off x="457200" y="685800"/>
            <a:ext cx="5486400" cy="1005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0" name="Google Shape;370;g2b4be492842_0_364"/>
          <p:cNvSpPr txBox="1">
            <a:spLocks noGrp="1"/>
          </p:cNvSpPr>
          <p:nvPr>
            <p:ph type="body" idx="1"/>
          </p:nvPr>
        </p:nvSpPr>
        <p:spPr>
          <a:xfrm>
            <a:off x="457200" y="2517751"/>
            <a:ext cx="5486400" cy="319230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1" name="Google Shape;371;g2b4be492842_0_364"/>
          <p:cNvSpPr txBox="1">
            <a:spLocks noGrp="1"/>
          </p:cNvSpPr>
          <p:nvPr>
            <p:ph type="body" idx="2"/>
          </p:nvPr>
        </p:nvSpPr>
        <p:spPr>
          <a:xfrm>
            <a:off x="6248403" y="2517751"/>
            <a:ext cx="5486400" cy="319230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2" name="Google Shape;372;g2b4be492842_0_364"/>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1pPr>
            <a:lvl2pPr marL="0" marR="0" lvl="1" indent="0" algn="r">
              <a:lnSpc>
                <a:spcPct val="100000"/>
              </a:lnSpc>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2pPr>
            <a:lvl3pPr marL="0" marR="0" lvl="2" indent="0" algn="r">
              <a:lnSpc>
                <a:spcPct val="100000"/>
              </a:lnSpc>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3pPr>
            <a:lvl4pPr marL="0" marR="0" lvl="3" indent="0" algn="r">
              <a:lnSpc>
                <a:spcPct val="100000"/>
              </a:lnSpc>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4pPr>
            <a:lvl5pPr marL="0" marR="0" lvl="4" indent="0" algn="r">
              <a:lnSpc>
                <a:spcPct val="100000"/>
              </a:lnSpc>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5pPr>
            <a:lvl6pPr marL="0" marR="0" lvl="5" indent="0" algn="r">
              <a:lnSpc>
                <a:spcPct val="100000"/>
              </a:lnSpc>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6pPr>
            <a:lvl7pPr marL="0" marR="0" lvl="6" indent="0" algn="r">
              <a:lnSpc>
                <a:spcPct val="100000"/>
              </a:lnSpc>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7pPr>
            <a:lvl8pPr marL="0" marR="0" lvl="7" indent="0" algn="r">
              <a:lnSpc>
                <a:spcPct val="100000"/>
              </a:lnSpc>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8pPr>
            <a:lvl9pPr marL="0" marR="0" lvl="8" indent="0" algn="r">
              <a:lnSpc>
                <a:spcPct val="100000"/>
              </a:lnSpc>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73" name="Google Shape;373;g2b4be492842_0_364"/>
          <p:cNvSpPr txBox="1">
            <a:spLocks noGrp="1"/>
          </p:cNvSpPr>
          <p:nvPr>
            <p:ph type="body" idx="3"/>
          </p:nvPr>
        </p:nvSpPr>
        <p:spPr>
          <a:xfrm>
            <a:off x="457200" y="1828800"/>
            <a:ext cx="5486400" cy="5508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4" name="Google Shape;374;g2b4be492842_0_364"/>
          <p:cNvSpPr txBox="1">
            <a:spLocks noGrp="1"/>
          </p:cNvSpPr>
          <p:nvPr>
            <p:ph type="body" idx="4"/>
          </p:nvPr>
        </p:nvSpPr>
        <p:spPr>
          <a:xfrm>
            <a:off x="6248404" y="1828800"/>
            <a:ext cx="5494200" cy="5508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375" name="Google Shape;375;g2b4be492842_0_364"/>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376" name="Google Shape;376;g2b4be492842_0_364" descr="WHO EMRO | EMRO home page | Landing | Front page"/>
          <p:cNvPicPr preferRelativeResize="0"/>
          <p:nvPr/>
        </p:nvPicPr>
        <p:blipFill rotWithShape="1">
          <a:blip r:embed="rId2">
            <a:alphaModFix/>
          </a:blip>
          <a:srcRect/>
          <a:stretch/>
        </p:blipFill>
        <p:spPr>
          <a:xfrm>
            <a:off x="254186" y="6018158"/>
            <a:ext cx="1470824" cy="684000"/>
          </a:xfrm>
          <a:prstGeom prst="rect">
            <a:avLst/>
          </a:prstGeom>
          <a:noFill/>
          <a:ln>
            <a:noFill/>
          </a:ln>
        </p:spPr>
      </p:pic>
      <p:pic>
        <p:nvPicPr>
          <p:cNvPr id="377" name="Google Shape;377;g2b4be492842_0_364" descr="Green text on a white background&#10;&#10;Description automatically generated"/>
          <p:cNvPicPr preferRelativeResize="0"/>
          <p:nvPr/>
        </p:nvPicPr>
        <p:blipFill rotWithShape="1">
          <a:blip r:embed="rId3">
            <a:alphaModFix/>
          </a:blip>
          <a:srcRect r="24630"/>
          <a:stretch/>
        </p:blipFill>
        <p:spPr>
          <a:xfrm>
            <a:off x="1918973" y="6018158"/>
            <a:ext cx="2154264" cy="683335"/>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Quote">
  <p:cSld name="Quote">
    <p:bg>
      <p:bgPr>
        <a:solidFill>
          <a:srgbClr val="00205C"/>
        </a:solidFill>
        <a:effectLst/>
      </p:bgPr>
    </p:bg>
    <p:spTree>
      <p:nvGrpSpPr>
        <p:cNvPr id="1" name="Shape 378"/>
        <p:cNvGrpSpPr/>
        <p:nvPr/>
      </p:nvGrpSpPr>
      <p:grpSpPr>
        <a:xfrm>
          <a:off x="0" y="0"/>
          <a:ext cx="0" cy="0"/>
          <a:chOff x="0" y="0"/>
          <a:chExt cx="0" cy="0"/>
        </a:xfrm>
      </p:grpSpPr>
      <p:sp>
        <p:nvSpPr>
          <p:cNvPr id="379" name="Google Shape;379;g2b4be492842_0_382"/>
          <p:cNvSpPr txBox="1">
            <a:spLocks noGrp="1"/>
          </p:cNvSpPr>
          <p:nvPr>
            <p:ph type="title"/>
          </p:nvPr>
        </p:nvSpPr>
        <p:spPr>
          <a:xfrm>
            <a:off x="457200" y="1846372"/>
            <a:ext cx="97005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9ADE"/>
              </a:buClr>
              <a:buSzPts val="4000"/>
              <a:buFont typeface="Calibri"/>
              <a:buNone/>
              <a:defRPr sz="4000">
                <a:solidFill>
                  <a:srgbClr val="009AD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0" name="Google Shape;380;g2b4be492842_0_382"/>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1" name="Google Shape;381;g2b4be492842_0_382"/>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82" name="Google Shape;382;g2b4be492842_0_382"/>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sp>
        <p:nvSpPr>
          <p:cNvPr id="383" name="Google Shape;383;g2b4be492842_0_382"/>
          <p:cNvSpPr txBox="1">
            <a:spLocks noGrp="1"/>
          </p:cNvSpPr>
          <p:nvPr>
            <p:ph type="body" idx="1"/>
          </p:nvPr>
        </p:nvSpPr>
        <p:spPr>
          <a:xfrm>
            <a:off x="457200" y="4734772"/>
            <a:ext cx="9700500" cy="7605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lt1"/>
              </a:buClr>
              <a:buSzPts val="1400"/>
              <a:buNone/>
              <a:defRPr b="1" i="0">
                <a:solidFill>
                  <a:schemeClr val="lt1"/>
                </a:solidFill>
                <a:latin typeface="Calibri"/>
                <a:ea typeface="Calibri"/>
                <a:cs typeface="Calibri"/>
                <a:sym typeface="Calibri"/>
              </a:defRPr>
            </a:lvl1pPr>
            <a:lvl2pPr marL="914400" lvl="1" indent="-228600" algn="l">
              <a:lnSpc>
                <a:spcPct val="100000"/>
              </a:lnSpc>
              <a:spcBef>
                <a:spcPts val="500"/>
              </a:spcBef>
              <a:spcAft>
                <a:spcPts val="0"/>
              </a:spcAft>
              <a:buClr>
                <a:schemeClr val="lt1"/>
              </a:buClr>
              <a:buSzPts val="1400"/>
              <a:buFont typeface="Arial"/>
              <a:buNone/>
              <a:defRPr>
                <a:solidFill>
                  <a:schemeClr val="lt1"/>
                </a:solidFill>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84" name="Google Shape;384;g2b4be492842_0_382"/>
          <p:cNvPicPr preferRelativeResize="0"/>
          <p:nvPr/>
        </p:nvPicPr>
        <p:blipFill rotWithShape="1">
          <a:blip r:embed="rId2">
            <a:alphaModFix/>
          </a:blip>
          <a:srcRect/>
          <a:stretch/>
        </p:blipFill>
        <p:spPr>
          <a:xfrm>
            <a:off x="744393" y="5746305"/>
            <a:ext cx="2069384" cy="851788"/>
          </a:xfrm>
          <a:prstGeom prst="rect">
            <a:avLst/>
          </a:prstGeom>
          <a:noFill/>
          <a:ln>
            <a:noFill/>
          </a:ln>
        </p:spPr>
      </p:pic>
      <p:pic>
        <p:nvPicPr>
          <p:cNvPr id="385" name="Google Shape;385;g2b4be492842_0_382"/>
          <p:cNvPicPr preferRelativeResize="0"/>
          <p:nvPr/>
        </p:nvPicPr>
        <p:blipFill rotWithShape="1">
          <a:blip r:embed="rId3">
            <a:alphaModFix/>
          </a:blip>
          <a:srcRect l="3590" r="1907" b="149"/>
          <a:stretch/>
        </p:blipFill>
        <p:spPr>
          <a:xfrm>
            <a:off x="2997366" y="5769935"/>
            <a:ext cx="834722" cy="804528"/>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86"/>
        <p:cNvGrpSpPr/>
        <p:nvPr/>
      </p:nvGrpSpPr>
      <p:grpSpPr>
        <a:xfrm>
          <a:off x="0" y="0"/>
          <a:ext cx="0" cy="0"/>
          <a:chOff x="0" y="0"/>
          <a:chExt cx="0" cy="0"/>
        </a:xfrm>
      </p:grpSpPr>
      <p:sp>
        <p:nvSpPr>
          <p:cNvPr id="387" name="Google Shape;387;g2b4be492842_0_390"/>
          <p:cNvSpPr txBox="1">
            <a:spLocks noGrp="1"/>
          </p:cNvSpPr>
          <p:nvPr>
            <p:ph type="title"/>
          </p:nvPr>
        </p:nvSpPr>
        <p:spPr>
          <a:xfrm>
            <a:off x="457200" y="685800"/>
            <a:ext cx="3337500" cy="8571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2400"/>
              <a:buFont typeface="Calibri"/>
              <a:buNone/>
              <a:defRPr sz="2400">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8" name="Google Shape;388;g2b4be492842_0_390"/>
          <p:cNvSpPr>
            <a:spLocks noGrp="1"/>
          </p:cNvSpPr>
          <p:nvPr>
            <p:ph type="pic" idx="2"/>
          </p:nvPr>
        </p:nvSpPr>
        <p:spPr>
          <a:xfrm>
            <a:off x="4267200" y="0"/>
            <a:ext cx="7924800" cy="6858000"/>
          </a:xfrm>
          <a:prstGeom prst="rect">
            <a:avLst/>
          </a:prstGeom>
          <a:noFill/>
          <a:ln>
            <a:noFill/>
          </a:ln>
        </p:spPr>
      </p:sp>
      <p:sp>
        <p:nvSpPr>
          <p:cNvPr id="389" name="Google Shape;389;g2b4be492842_0_390"/>
          <p:cNvSpPr txBox="1">
            <a:spLocks noGrp="1"/>
          </p:cNvSpPr>
          <p:nvPr>
            <p:ph type="body" idx="1"/>
          </p:nvPr>
        </p:nvSpPr>
        <p:spPr>
          <a:xfrm>
            <a:off x="457200" y="1828800"/>
            <a:ext cx="3337500" cy="3881100"/>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1600"/>
              </a:spcBef>
              <a:spcAft>
                <a:spcPts val="0"/>
              </a:spcAft>
              <a:buClr>
                <a:schemeClr val="dk1"/>
              </a:buClr>
              <a:buSzPts val="1600"/>
              <a:buFont typeface="Arial"/>
              <a:buChar char="•"/>
              <a:defRPr sz="1600">
                <a:solidFill>
                  <a:schemeClr val="dk1"/>
                </a:solidFill>
              </a:defRPr>
            </a:lvl1pPr>
            <a:lvl2pPr marL="914400" lvl="1" indent="-228600" algn="l">
              <a:lnSpc>
                <a:spcPct val="100000"/>
              </a:lnSpc>
              <a:spcBef>
                <a:spcPts val="500"/>
              </a:spcBef>
              <a:spcAft>
                <a:spcPts val="0"/>
              </a:spcAft>
              <a:buClr>
                <a:schemeClr val="dk1"/>
              </a:buClr>
              <a:buSzPts val="1400"/>
              <a:buNone/>
              <a:defRPr sz="1400"/>
            </a:lvl2pPr>
            <a:lvl3pPr marL="1371600" lvl="2" indent="-228600" algn="l">
              <a:lnSpc>
                <a:spcPct val="100000"/>
              </a:lnSpc>
              <a:spcBef>
                <a:spcPts val="500"/>
              </a:spcBef>
              <a:spcAft>
                <a:spcPts val="0"/>
              </a:spcAft>
              <a:buClr>
                <a:schemeClr val="dk1"/>
              </a:buClr>
              <a:buSzPts val="1200"/>
              <a:buNone/>
              <a:defRPr sz="1200"/>
            </a:lvl3pPr>
            <a:lvl4pPr marL="1828800" lvl="3" indent="-228600" algn="l">
              <a:lnSpc>
                <a:spcPct val="100000"/>
              </a:lnSpc>
              <a:spcBef>
                <a:spcPts val="500"/>
              </a:spcBef>
              <a:spcAft>
                <a:spcPts val="0"/>
              </a:spcAft>
              <a:buClr>
                <a:schemeClr val="dk1"/>
              </a:buClr>
              <a:buSzPts val="1000"/>
              <a:buNone/>
              <a:defRPr sz="1000"/>
            </a:lvl4pPr>
            <a:lvl5pPr marL="2286000" lvl="4" indent="-228600" algn="l">
              <a:lnSpc>
                <a:spcPct val="10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90" name="Google Shape;390;g2b4be492842_0_390"/>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1" name="Google Shape;391;g2b4be492842_0_390"/>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92" name="Google Shape;392;g2b4be492842_0_390"/>
          <p:cNvCxnSpPr/>
          <p:nvPr/>
        </p:nvCxnSpPr>
        <p:spPr>
          <a:xfrm>
            <a:off x="457200" y="457200"/>
            <a:ext cx="3337500" cy="0"/>
          </a:xfrm>
          <a:prstGeom prst="straightConnector1">
            <a:avLst/>
          </a:prstGeom>
          <a:noFill/>
          <a:ln w="19050" cap="flat" cmpd="sng">
            <a:solidFill>
              <a:srgbClr val="00205C"/>
            </a:solidFill>
            <a:prstDash val="solid"/>
            <a:miter lim="800000"/>
            <a:headEnd type="none" w="sm" len="sm"/>
            <a:tailEnd type="none" w="sm" len="sm"/>
          </a:ln>
        </p:spPr>
      </p:cxnSp>
      <p:pic>
        <p:nvPicPr>
          <p:cNvPr id="393" name="Google Shape;393;g2b4be492842_0_390" descr="WHO EMRO | EMRO home page | Landing | Front page"/>
          <p:cNvPicPr preferRelativeResize="0"/>
          <p:nvPr/>
        </p:nvPicPr>
        <p:blipFill rotWithShape="1">
          <a:blip r:embed="rId2">
            <a:alphaModFix/>
          </a:blip>
          <a:srcRect/>
          <a:stretch/>
        </p:blipFill>
        <p:spPr>
          <a:xfrm>
            <a:off x="254186" y="6018158"/>
            <a:ext cx="1470824" cy="684000"/>
          </a:xfrm>
          <a:prstGeom prst="rect">
            <a:avLst/>
          </a:prstGeom>
          <a:noFill/>
          <a:ln>
            <a:noFill/>
          </a:ln>
        </p:spPr>
      </p:pic>
      <p:pic>
        <p:nvPicPr>
          <p:cNvPr id="394" name="Google Shape;394;g2b4be492842_0_390" descr="Green text on a white background&#10;&#10;Description automatically generated"/>
          <p:cNvPicPr preferRelativeResize="0"/>
          <p:nvPr/>
        </p:nvPicPr>
        <p:blipFill rotWithShape="1">
          <a:blip r:embed="rId3">
            <a:alphaModFix/>
          </a:blip>
          <a:srcRect r="24630"/>
          <a:stretch/>
        </p:blipFill>
        <p:spPr>
          <a:xfrm>
            <a:off x="1918973" y="6018158"/>
            <a:ext cx="2154264" cy="683335"/>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Content + Callout">
  <p:cSld name="Title and Content + Callout">
    <p:spTree>
      <p:nvGrpSpPr>
        <p:cNvPr id="1" name="Shape 395"/>
        <p:cNvGrpSpPr/>
        <p:nvPr/>
      </p:nvGrpSpPr>
      <p:grpSpPr>
        <a:xfrm>
          <a:off x="0" y="0"/>
          <a:ext cx="0" cy="0"/>
          <a:chOff x="0" y="0"/>
          <a:chExt cx="0" cy="0"/>
        </a:xfrm>
      </p:grpSpPr>
      <p:sp>
        <p:nvSpPr>
          <p:cNvPr id="396" name="Google Shape;396;g2b4be492842_0_399"/>
          <p:cNvSpPr txBox="1">
            <a:spLocks noGrp="1"/>
          </p:cNvSpPr>
          <p:nvPr>
            <p:ph type="title"/>
          </p:nvPr>
        </p:nvSpPr>
        <p:spPr>
          <a:xfrm>
            <a:off x="457200" y="685800"/>
            <a:ext cx="11277600" cy="1005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7" name="Google Shape;397;g2b4be492842_0_399"/>
          <p:cNvSpPr txBox="1">
            <a:spLocks noGrp="1"/>
          </p:cNvSpPr>
          <p:nvPr>
            <p:ph type="body" idx="1"/>
          </p:nvPr>
        </p:nvSpPr>
        <p:spPr>
          <a:xfrm>
            <a:off x="457200" y="1825625"/>
            <a:ext cx="7467600" cy="388440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8" name="Google Shape;398;g2b4be492842_0_399"/>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99" name="Google Shape;399;g2b4be492842_0_399"/>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sp>
        <p:nvSpPr>
          <p:cNvPr id="400" name="Google Shape;400;g2b4be492842_0_399"/>
          <p:cNvSpPr txBox="1">
            <a:spLocks noGrp="1"/>
          </p:cNvSpPr>
          <p:nvPr>
            <p:ph type="body" idx="2"/>
          </p:nvPr>
        </p:nvSpPr>
        <p:spPr>
          <a:xfrm>
            <a:off x="8077200" y="1828801"/>
            <a:ext cx="3657600" cy="4343400"/>
          </a:xfrm>
          <a:prstGeom prst="rect">
            <a:avLst/>
          </a:prstGeom>
          <a:solidFill>
            <a:srgbClr val="DDEFF9"/>
          </a:solidFill>
          <a:ln>
            <a:noFill/>
          </a:ln>
        </p:spPr>
        <p:txBody>
          <a:bodyPr spcFirstLastPara="1" wrap="square" lIns="182875" tIns="182875" rIns="182875" bIns="182875" anchor="t" anchorCtr="0">
            <a:normAutofit/>
          </a:bodyPr>
          <a:lstStyle>
            <a:lvl1pPr marL="457200" lvl="0" indent="-228600" algn="l">
              <a:lnSpc>
                <a:spcPct val="100000"/>
              </a:lnSpc>
              <a:spcBef>
                <a:spcPts val="1000"/>
              </a:spcBef>
              <a:spcAft>
                <a:spcPts val="0"/>
              </a:spcAft>
              <a:buClr>
                <a:srgbClr val="00205C"/>
              </a:buClr>
              <a:buSzPts val="2000"/>
              <a:buNone/>
              <a:defRPr sz="2000">
                <a:solidFill>
                  <a:srgbClr val="00205C"/>
                </a:solidFill>
              </a:defRPr>
            </a:lvl1pPr>
            <a:lvl2pPr marL="914400" lvl="1" indent="-228600" algn="l">
              <a:lnSpc>
                <a:spcPct val="100000"/>
              </a:lnSpc>
              <a:spcBef>
                <a:spcPts val="500"/>
              </a:spcBef>
              <a:spcAft>
                <a:spcPts val="0"/>
              </a:spcAft>
              <a:buClr>
                <a:srgbClr val="00205C"/>
              </a:buClr>
              <a:buSzPts val="2000"/>
              <a:buNone/>
              <a:defRPr sz="2000">
                <a:solidFill>
                  <a:srgbClr val="00205C"/>
                </a:solidFill>
              </a:defRPr>
            </a:lvl2pPr>
            <a:lvl3pPr marL="1371600" lvl="2" indent="-228600" algn="l">
              <a:lnSpc>
                <a:spcPct val="100000"/>
              </a:lnSpc>
              <a:spcBef>
                <a:spcPts val="500"/>
              </a:spcBef>
              <a:spcAft>
                <a:spcPts val="0"/>
              </a:spcAft>
              <a:buClr>
                <a:srgbClr val="00205C"/>
              </a:buClr>
              <a:buSzPts val="2000"/>
              <a:buNone/>
              <a:defRPr sz="2000">
                <a:solidFill>
                  <a:srgbClr val="00205C"/>
                </a:solidFill>
              </a:defRPr>
            </a:lvl3pPr>
            <a:lvl4pPr marL="1828800" lvl="3" indent="-228600" algn="l">
              <a:lnSpc>
                <a:spcPct val="100000"/>
              </a:lnSpc>
              <a:spcBef>
                <a:spcPts val="500"/>
              </a:spcBef>
              <a:spcAft>
                <a:spcPts val="0"/>
              </a:spcAft>
              <a:buClr>
                <a:srgbClr val="00205C"/>
              </a:buClr>
              <a:buSzPts val="2000"/>
              <a:buNone/>
              <a:defRPr sz="2000">
                <a:solidFill>
                  <a:srgbClr val="00205C"/>
                </a:solidFill>
              </a:defRPr>
            </a:lvl4pPr>
            <a:lvl5pPr marL="2286000" lvl="4" indent="-228600" algn="l">
              <a:lnSpc>
                <a:spcPct val="100000"/>
              </a:lnSpc>
              <a:spcBef>
                <a:spcPts val="500"/>
              </a:spcBef>
              <a:spcAft>
                <a:spcPts val="0"/>
              </a:spcAft>
              <a:buClr>
                <a:srgbClr val="00205C"/>
              </a:buClr>
              <a:buSzPts val="2000"/>
              <a:buNone/>
              <a:defRPr sz="2000">
                <a:solidFill>
                  <a:srgbClr val="00205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01" name="Google Shape;401;g2b4be492842_0_399" descr="WHO EMRO | EMRO home page | Landing | Front page"/>
          <p:cNvPicPr preferRelativeResize="0"/>
          <p:nvPr/>
        </p:nvPicPr>
        <p:blipFill rotWithShape="1">
          <a:blip r:embed="rId2">
            <a:alphaModFix/>
          </a:blip>
          <a:srcRect/>
          <a:stretch/>
        </p:blipFill>
        <p:spPr>
          <a:xfrm>
            <a:off x="254186" y="6018158"/>
            <a:ext cx="1470824" cy="684000"/>
          </a:xfrm>
          <a:prstGeom prst="rect">
            <a:avLst/>
          </a:prstGeom>
          <a:noFill/>
          <a:ln>
            <a:noFill/>
          </a:ln>
        </p:spPr>
      </p:pic>
      <p:pic>
        <p:nvPicPr>
          <p:cNvPr id="402" name="Google Shape;402;g2b4be492842_0_399" descr="Green text on a white background&#10;&#10;Description automatically generated"/>
          <p:cNvPicPr preferRelativeResize="0"/>
          <p:nvPr/>
        </p:nvPicPr>
        <p:blipFill rotWithShape="1">
          <a:blip r:embed="rId3">
            <a:alphaModFix/>
          </a:blip>
          <a:srcRect r="24630"/>
          <a:stretch/>
        </p:blipFill>
        <p:spPr>
          <a:xfrm>
            <a:off x="1918973" y="6018158"/>
            <a:ext cx="2154264" cy="68333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7"/>
        <p:cNvGrpSpPr/>
        <p:nvPr/>
      </p:nvGrpSpPr>
      <p:grpSpPr>
        <a:xfrm>
          <a:off x="0" y="0"/>
          <a:ext cx="0" cy="0"/>
          <a:chOff x="0" y="0"/>
          <a:chExt cx="0" cy="0"/>
        </a:xfrm>
      </p:grpSpPr>
      <p:sp>
        <p:nvSpPr>
          <p:cNvPr id="48" name="Google Shape;48;p54"/>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54"/>
          <p:cNvSpPr txBox="1">
            <a:spLocks noGrp="1"/>
          </p:cNvSpPr>
          <p:nvPr>
            <p:ph type="body" idx="1"/>
          </p:nvPr>
        </p:nvSpPr>
        <p:spPr>
          <a:xfrm>
            <a:off x="457200" y="1825625"/>
            <a:ext cx="11277600" cy="3884295"/>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54"/>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4"/>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2" name="Google Shape;52;p54"/>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53" name="Google Shape;53;p54" descr="WHO EMRO | EMRO home page | Landing | Front page"/>
          <p:cNvPicPr preferRelativeResize="0"/>
          <p:nvPr/>
        </p:nvPicPr>
        <p:blipFill rotWithShape="1">
          <a:blip r:embed="rId2">
            <a:alphaModFix/>
          </a:blip>
          <a:srcRect/>
          <a:stretch/>
        </p:blipFill>
        <p:spPr>
          <a:xfrm>
            <a:off x="254186" y="6018158"/>
            <a:ext cx="1470824" cy="684000"/>
          </a:xfrm>
          <a:prstGeom prst="rect">
            <a:avLst/>
          </a:prstGeom>
          <a:noFill/>
          <a:ln>
            <a:noFill/>
          </a:ln>
        </p:spPr>
      </p:pic>
      <p:pic>
        <p:nvPicPr>
          <p:cNvPr id="54" name="Google Shape;54;p54" descr="Green text on a white background&#10;&#10;Description automatically generated"/>
          <p:cNvPicPr preferRelativeResize="0"/>
          <p:nvPr/>
        </p:nvPicPr>
        <p:blipFill rotWithShape="1">
          <a:blip r:embed="rId3">
            <a:alphaModFix/>
          </a:blip>
          <a:srcRect r="24632"/>
          <a:stretch/>
        </p:blipFill>
        <p:spPr>
          <a:xfrm>
            <a:off x="1918973" y="6018158"/>
            <a:ext cx="2154264" cy="683335"/>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End page_navy background" type="title">
  <p:cSld name="TITLE">
    <p:bg>
      <p:bgPr>
        <a:solidFill>
          <a:srgbClr val="00205C"/>
        </a:solidFill>
        <a:effectLst/>
      </p:bgPr>
    </p:bg>
    <p:spTree>
      <p:nvGrpSpPr>
        <p:cNvPr id="1" name="Shape 403"/>
        <p:cNvGrpSpPr/>
        <p:nvPr/>
      </p:nvGrpSpPr>
      <p:grpSpPr>
        <a:xfrm>
          <a:off x="0" y="0"/>
          <a:ext cx="0" cy="0"/>
          <a:chOff x="0" y="0"/>
          <a:chExt cx="0" cy="0"/>
        </a:xfrm>
      </p:grpSpPr>
      <p:sp>
        <p:nvSpPr>
          <p:cNvPr id="404" name="Google Shape;404;g2b4be492842_0_407"/>
          <p:cNvSpPr txBox="1">
            <a:spLocks noGrp="1"/>
          </p:cNvSpPr>
          <p:nvPr>
            <p:ph type="ctrTitle"/>
          </p:nvPr>
        </p:nvSpPr>
        <p:spPr>
          <a:xfrm>
            <a:off x="457200" y="1828800"/>
            <a:ext cx="5638800" cy="1325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9ADE"/>
              </a:buClr>
              <a:buSzPts val="4800"/>
              <a:buFont typeface="Calibri"/>
              <a:buNone/>
              <a:defRPr sz="4800">
                <a:solidFill>
                  <a:srgbClr val="009AD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5" name="Google Shape;405;g2b4be492842_0_407"/>
          <p:cNvSpPr txBox="1">
            <a:spLocks noGrp="1"/>
          </p:cNvSpPr>
          <p:nvPr>
            <p:ph type="subTitle" idx="1"/>
          </p:nvPr>
        </p:nvSpPr>
        <p:spPr>
          <a:xfrm>
            <a:off x="457200" y="3429000"/>
            <a:ext cx="5638800" cy="1655700"/>
          </a:xfrm>
          <a:prstGeom prst="rect">
            <a:avLst/>
          </a:prstGeom>
          <a:noFill/>
          <a:ln>
            <a:noFill/>
          </a:ln>
        </p:spPr>
        <p:txBody>
          <a:bodyPr spcFirstLastPara="1" wrap="square" lIns="0" tIns="0" rIns="0" bIns="0" anchor="t" anchorCtr="0">
            <a:normAutofit/>
          </a:bodyPr>
          <a:lstStyle>
            <a:lvl1pPr lvl="0" algn="l">
              <a:lnSpc>
                <a:spcPct val="100000"/>
              </a:lnSpc>
              <a:spcBef>
                <a:spcPts val="1000"/>
              </a:spcBef>
              <a:spcAft>
                <a:spcPts val="0"/>
              </a:spcAft>
              <a:buClr>
                <a:schemeClr val="lt1"/>
              </a:buClr>
              <a:buSzPts val="1600"/>
              <a:buNone/>
              <a:defRPr sz="1600">
                <a:solidFill>
                  <a:schemeClr val="lt1"/>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406" name="Google Shape;406;g2b4be492842_0_407"/>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407" name="Google Shape;407;g2b4be492842_0_407"/>
          <p:cNvPicPr preferRelativeResize="0"/>
          <p:nvPr/>
        </p:nvPicPr>
        <p:blipFill rotWithShape="1">
          <a:blip r:embed="rId2">
            <a:alphaModFix/>
          </a:blip>
          <a:srcRect/>
          <a:stretch/>
        </p:blipFill>
        <p:spPr>
          <a:xfrm>
            <a:off x="744393" y="5746305"/>
            <a:ext cx="2069384" cy="851788"/>
          </a:xfrm>
          <a:prstGeom prst="rect">
            <a:avLst/>
          </a:prstGeom>
          <a:noFill/>
          <a:ln>
            <a:noFill/>
          </a:ln>
        </p:spPr>
      </p:pic>
      <p:pic>
        <p:nvPicPr>
          <p:cNvPr id="408" name="Google Shape;408;g2b4be492842_0_407"/>
          <p:cNvPicPr preferRelativeResize="0"/>
          <p:nvPr/>
        </p:nvPicPr>
        <p:blipFill rotWithShape="1">
          <a:blip r:embed="rId3">
            <a:alphaModFix/>
          </a:blip>
          <a:srcRect l="3590" r="1907" b="149"/>
          <a:stretch/>
        </p:blipFill>
        <p:spPr>
          <a:xfrm>
            <a:off x="2997366" y="5769935"/>
            <a:ext cx="834722" cy="804528"/>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_navy background">
  <p:cSld name="Title Slide_navy background">
    <p:bg>
      <p:bgPr>
        <a:solidFill>
          <a:srgbClr val="00205C"/>
        </a:solidFill>
        <a:effectLst/>
      </p:bgPr>
    </p:bg>
    <p:spTree>
      <p:nvGrpSpPr>
        <p:cNvPr id="1" name="Shape 409"/>
        <p:cNvGrpSpPr/>
        <p:nvPr/>
      </p:nvGrpSpPr>
      <p:grpSpPr>
        <a:xfrm>
          <a:off x="0" y="0"/>
          <a:ext cx="0" cy="0"/>
          <a:chOff x="0" y="0"/>
          <a:chExt cx="0" cy="0"/>
        </a:xfrm>
      </p:grpSpPr>
      <p:sp>
        <p:nvSpPr>
          <p:cNvPr id="410" name="Google Shape;410;g2b4be492842_0_413"/>
          <p:cNvSpPr txBox="1">
            <a:spLocks noGrp="1"/>
          </p:cNvSpPr>
          <p:nvPr>
            <p:ph type="ctrTitle"/>
          </p:nvPr>
        </p:nvSpPr>
        <p:spPr>
          <a:xfrm>
            <a:off x="457200" y="685419"/>
            <a:ext cx="5638800" cy="23877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4800"/>
              <a:buFont typeface="Calibri"/>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1" name="Google Shape;411;g2b4be492842_0_413"/>
          <p:cNvSpPr txBox="1">
            <a:spLocks noGrp="1"/>
          </p:cNvSpPr>
          <p:nvPr>
            <p:ph type="subTitle" idx="1"/>
          </p:nvPr>
        </p:nvSpPr>
        <p:spPr>
          <a:xfrm>
            <a:off x="457200" y="3200400"/>
            <a:ext cx="5638800" cy="1655700"/>
          </a:xfrm>
          <a:prstGeom prst="rect">
            <a:avLst/>
          </a:prstGeom>
          <a:noFill/>
          <a:ln>
            <a:noFill/>
          </a:ln>
        </p:spPr>
        <p:txBody>
          <a:bodyPr spcFirstLastPara="1" wrap="square" lIns="0" tIns="0" rIns="0" bIns="0" anchor="t" anchorCtr="0">
            <a:normAutofit/>
          </a:bodyPr>
          <a:lstStyle>
            <a:lvl1pPr lvl="0" algn="l">
              <a:lnSpc>
                <a:spcPct val="100000"/>
              </a:lnSpc>
              <a:spcBef>
                <a:spcPts val="1000"/>
              </a:spcBef>
              <a:spcAft>
                <a:spcPts val="0"/>
              </a:spcAft>
              <a:buClr>
                <a:schemeClr val="lt1"/>
              </a:buClr>
              <a:buSzPts val="2400"/>
              <a:buNone/>
              <a:defRPr sz="2400">
                <a:solidFill>
                  <a:schemeClr val="lt1"/>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412" name="Google Shape;412;g2b4be492842_0_413"/>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413" name="Google Shape;413;g2b4be492842_0_413"/>
          <p:cNvPicPr preferRelativeResize="0"/>
          <p:nvPr/>
        </p:nvPicPr>
        <p:blipFill rotWithShape="1">
          <a:blip r:embed="rId2">
            <a:alphaModFix/>
          </a:blip>
          <a:srcRect/>
          <a:stretch/>
        </p:blipFill>
        <p:spPr>
          <a:xfrm>
            <a:off x="457201" y="5852984"/>
            <a:ext cx="2314640" cy="704736"/>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Slide_navy with pattern background">
  <p:cSld name="Title Slide_navy with pattern background">
    <p:bg>
      <p:bgPr>
        <a:solidFill>
          <a:srgbClr val="00205C"/>
        </a:solidFill>
        <a:effectLst/>
      </p:bgPr>
    </p:bg>
    <p:spTree>
      <p:nvGrpSpPr>
        <p:cNvPr id="1" name="Shape 414"/>
        <p:cNvGrpSpPr/>
        <p:nvPr/>
      </p:nvGrpSpPr>
      <p:grpSpPr>
        <a:xfrm>
          <a:off x="0" y="0"/>
          <a:ext cx="0" cy="0"/>
          <a:chOff x="0" y="0"/>
          <a:chExt cx="0" cy="0"/>
        </a:xfrm>
      </p:grpSpPr>
      <p:pic>
        <p:nvPicPr>
          <p:cNvPr id="415" name="Google Shape;415;g2b4be492842_0_418"/>
          <p:cNvPicPr preferRelativeResize="0"/>
          <p:nvPr/>
        </p:nvPicPr>
        <p:blipFill rotWithShape="1">
          <a:blip r:embed="rId2">
            <a:alphaModFix amt="52000"/>
          </a:blip>
          <a:srcRect/>
          <a:stretch/>
        </p:blipFill>
        <p:spPr>
          <a:xfrm>
            <a:off x="0" y="63736"/>
            <a:ext cx="12192001" cy="6730529"/>
          </a:xfrm>
          <a:prstGeom prst="rect">
            <a:avLst/>
          </a:prstGeom>
          <a:solidFill>
            <a:srgbClr val="00208A">
              <a:alpha val="0"/>
            </a:srgbClr>
          </a:solidFill>
          <a:ln>
            <a:noFill/>
          </a:ln>
        </p:spPr>
      </p:pic>
      <p:sp>
        <p:nvSpPr>
          <p:cNvPr id="416" name="Google Shape;416;g2b4be492842_0_418"/>
          <p:cNvSpPr txBox="1">
            <a:spLocks noGrp="1"/>
          </p:cNvSpPr>
          <p:nvPr>
            <p:ph type="ctrTitle"/>
          </p:nvPr>
        </p:nvSpPr>
        <p:spPr>
          <a:xfrm>
            <a:off x="457200" y="685419"/>
            <a:ext cx="5638800" cy="23877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4800"/>
              <a:buFont typeface="Calibri"/>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7" name="Google Shape;417;g2b4be492842_0_418"/>
          <p:cNvSpPr txBox="1">
            <a:spLocks noGrp="1"/>
          </p:cNvSpPr>
          <p:nvPr>
            <p:ph type="subTitle" idx="1"/>
          </p:nvPr>
        </p:nvSpPr>
        <p:spPr>
          <a:xfrm>
            <a:off x="457200" y="3200400"/>
            <a:ext cx="5638800" cy="1655700"/>
          </a:xfrm>
          <a:prstGeom prst="rect">
            <a:avLst/>
          </a:prstGeom>
          <a:noFill/>
          <a:ln>
            <a:noFill/>
          </a:ln>
        </p:spPr>
        <p:txBody>
          <a:bodyPr spcFirstLastPara="1" wrap="square" lIns="0" tIns="0" rIns="0" bIns="0" anchor="t" anchorCtr="0">
            <a:normAutofit/>
          </a:bodyPr>
          <a:lstStyle>
            <a:lvl1pPr lvl="0" algn="l">
              <a:lnSpc>
                <a:spcPct val="100000"/>
              </a:lnSpc>
              <a:spcBef>
                <a:spcPts val="1000"/>
              </a:spcBef>
              <a:spcAft>
                <a:spcPts val="0"/>
              </a:spcAft>
              <a:buClr>
                <a:schemeClr val="lt1"/>
              </a:buClr>
              <a:buSzPts val="2400"/>
              <a:buNone/>
              <a:defRPr sz="2400">
                <a:solidFill>
                  <a:schemeClr val="lt1"/>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418" name="Google Shape;418;g2b4be492842_0_418"/>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419" name="Google Shape;419;g2b4be492842_0_418"/>
          <p:cNvPicPr preferRelativeResize="0"/>
          <p:nvPr/>
        </p:nvPicPr>
        <p:blipFill rotWithShape="1">
          <a:blip r:embed="rId3">
            <a:alphaModFix/>
          </a:blip>
          <a:srcRect/>
          <a:stretch/>
        </p:blipFill>
        <p:spPr>
          <a:xfrm>
            <a:off x="457201" y="5852984"/>
            <a:ext cx="2314640" cy="704736"/>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Slide_navy + blue logo">
  <p:cSld name="Title Slide_navy + blue logo">
    <p:bg>
      <p:bgPr>
        <a:solidFill>
          <a:srgbClr val="00205C"/>
        </a:solidFill>
        <a:effectLst/>
      </p:bgPr>
    </p:bg>
    <p:spTree>
      <p:nvGrpSpPr>
        <p:cNvPr id="1" name="Shape 420"/>
        <p:cNvGrpSpPr/>
        <p:nvPr/>
      </p:nvGrpSpPr>
      <p:grpSpPr>
        <a:xfrm>
          <a:off x="0" y="0"/>
          <a:ext cx="0" cy="0"/>
          <a:chOff x="0" y="0"/>
          <a:chExt cx="0" cy="0"/>
        </a:xfrm>
      </p:grpSpPr>
      <p:sp>
        <p:nvSpPr>
          <p:cNvPr id="421" name="Google Shape;421;g2b4be492842_0_424"/>
          <p:cNvSpPr txBox="1">
            <a:spLocks noGrp="1"/>
          </p:cNvSpPr>
          <p:nvPr>
            <p:ph type="ctrTitle"/>
          </p:nvPr>
        </p:nvSpPr>
        <p:spPr>
          <a:xfrm>
            <a:off x="457200" y="685419"/>
            <a:ext cx="5638800" cy="23877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4800"/>
              <a:buFont typeface="Calibri"/>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2" name="Google Shape;422;g2b4be492842_0_424"/>
          <p:cNvSpPr txBox="1">
            <a:spLocks noGrp="1"/>
          </p:cNvSpPr>
          <p:nvPr>
            <p:ph type="subTitle" idx="1"/>
          </p:nvPr>
        </p:nvSpPr>
        <p:spPr>
          <a:xfrm>
            <a:off x="457200" y="3200400"/>
            <a:ext cx="5638800" cy="1655700"/>
          </a:xfrm>
          <a:prstGeom prst="rect">
            <a:avLst/>
          </a:prstGeom>
          <a:noFill/>
          <a:ln>
            <a:noFill/>
          </a:ln>
        </p:spPr>
        <p:txBody>
          <a:bodyPr spcFirstLastPara="1" wrap="square" lIns="0" tIns="0" rIns="0" bIns="0" anchor="t" anchorCtr="0">
            <a:normAutofit/>
          </a:bodyPr>
          <a:lstStyle>
            <a:lvl1pPr lvl="0" algn="l">
              <a:lnSpc>
                <a:spcPct val="100000"/>
              </a:lnSpc>
              <a:spcBef>
                <a:spcPts val="1000"/>
              </a:spcBef>
              <a:spcAft>
                <a:spcPts val="0"/>
              </a:spcAft>
              <a:buClr>
                <a:schemeClr val="lt1"/>
              </a:buClr>
              <a:buSzPts val="2400"/>
              <a:buNone/>
              <a:defRPr sz="2400">
                <a:solidFill>
                  <a:schemeClr val="lt1"/>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423" name="Google Shape;423;g2b4be492842_0_424"/>
          <p:cNvCxnSpPr/>
          <p:nvPr/>
        </p:nvCxnSpPr>
        <p:spPr>
          <a:xfrm>
            <a:off x="457200" y="457200"/>
            <a:ext cx="11277600" cy="0"/>
          </a:xfrm>
          <a:prstGeom prst="straightConnector1">
            <a:avLst/>
          </a:prstGeom>
          <a:noFill/>
          <a:ln w="19050" cap="flat" cmpd="sng">
            <a:solidFill>
              <a:srgbClr val="009ADE"/>
            </a:solidFill>
            <a:prstDash val="solid"/>
            <a:miter lim="800000"/>
            <a:headEnd type="none" w="sm" len="sm"/>
            <a:tailEnd type="none" w="sm" len="sm"/>
          </a:ln>
        </p:spPr>
      </p:cxnSp>
      <p:pic>
        <p:nvPicPr>
          <p:cNvPr id="424" name="Google Shape;424;g2b4be492842_0_424"/>
          <p:cNvPicPr preferRelativeResize="0"/>
          <p:nvPr/>
        </p:nvPicPr>
        <p:blipFill rotWithShape="1">
          <a:blip r:embed="rId2">
            <a:alphaModFix/>
          </a:blip>
          <a:srcRect/>
          <a:stretch/>
        </p:blipFill>
        <p:spPr>
          <a:xfrm>
            <a:off x="457202" y="5852984"/>
            <a:ext cx="2314637" cy="704735"/>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Slide_light blue background">
  <p:cSld name="Title Slide_light blue background">
    <p:spTree>
      <p:nvGrpSpPr>
        <p:cNvPr id="1" name="Shape 425"/>
        <p:cNvGrpSpPr/>
        <p:nvPr/>
      </p:nvGrpSpPr>
      <p:grpSpPr>
        <a:xfrm>
          <a:off x="0" y="0"/>
          <a:ext cx="0" cy="0"/>
          <a:chOff x="0" y="0"/>
          <a:chExt cx="0" cy="0"/>
        </a:xfrm>
      </p:grpSpPr>
      <p:sp>
        <p:nvSpPr>
          <p:cNvPr id="426" name="Google Shape;426;g2b4be492842_0_429"/>
          <p:cNvSpPr/>
          <p:nvPr/>
        </p:nvSpPr>
        <p:spPr>
          <a:xfrm>
            <a:off x="0" y="0"/>
            <a:ext cx="12192000" cy="5347500"/>
          </a:xfrm>
          <a:prstGeom prst="rect">
            <a:avLst/>
          </a:prstGeom>
          <a:solidFill>
            <a:srgbClr val="DDEF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7" name="Google Shape;427;g2b4be492842_0_429"/>
          <p:cNvSpPr txBox="1">
            <a:spLocks noGrp="1"/>
          </p:cNvSpPr>
          <p:nvPr>
            <p:ph type="ctrTitle"/>
          </p:nvPr>
        </p:nvSpPr>
        <p:spPr>
          <a:xfrm>
            <a:off x="457200" y="685419"/>
            <a:ext cx="5638800" cy="23877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4800"/>
              <a:buFont typeface="Calibri"/>
              <a:buNone/>
              <a:defRPr sz="4800">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8" name="Google Shape;428;g2b4be492842_0_429"/>
          <p:cNvSpPr txBox="1">
            <a:spLocks noGrp="1"/>
          </p:cNvSpPr>
          <p:nvPr>
            <p:ph type="subTitle" idx="1"/>
          </p:nvPr>
        </p:nvSpPr>
        <p:spPr>
          <a:xfrm>
            <a:off x="457200" y="3200400"/>
            <a:ext cx="5638800" cy="1655700"/>
          </a:xfrm>
          <a:prstGeom prst="rect">
            <a:avLst/>
          </a:prstGeom>
          <a:noFill/>
          <a:ln>
            <a:noFill/>
          </a:ln>
        </p:spPr>
        <p:txBody>
          <a:bodyPr spcFirstLastPara="1" wrap="square" lIns="0" tIns="0" rIns="0" bIns="0" anchor="t" anchorCtr="0">
            <a:normAutofit/>
          </a:bodyPr>
          <a:lstStyle>
            <a:lvl1pPr lvl="0" algn="l">
              <a:lnSpc>
                <a:spcPct val="100000"/>
              </a:lnSpc>
              <a:spcBef>
                <a:spcPts val="1000"/>
              </a:spcBef>
              <a:spcAft>
                <a:spcPts val="0"/>
              </a:spcAft>
              <a:buClr>
                <a:srgbClr val="00205C"/>
              </a:buClr>
              <a:buSzPts val="2400"/>
              <a:buNone/>
              <a:defRPr sz="2400">
                <a:solidFill>
                  <a:srgbClr val="00205C"/>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429" name="Google Shape;429;g2b4be492842_0_429"/>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430" name="Google Shape;430;g2b4be492842_0_429"/>
          <p:cNvPicPr preferRelativeResize="0"/>
          <p:nvPr/>
        </p:nvPicPr>
        <p:blipFill rotWithShape="1">
          <a:blip r:embed="rId2">
            <a:alphaModFix/>
          </a:blip>
          <a:srcRect/>
          <a:stretch/>
        </p:blipFill>
        <p:spPr>
          <a:xfrm>
            <a:off x="457202" y="5852984"/>
            <a:ext cx="2314637" cy="704736"/>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on Header_navy+blue">
  <p:cSld name="Section Header_navy+blue">
    <p:bg>
      <p:bgPr>
        <a:solidFill>
          <a:srgbClr val="00205C"/>
        </a:solidFill>
        <a:effectLst/>
      </p:bgPr>
    </p:bg>
    <p:spTree>
      <p:nvGrpSpPr>
        <p:cNvPr id="1" name="Shape 431"/>
        <p:cNvGrpSpPr/>
        <p:nvPr/>
      </p:nvGrpSpPr>
      <p:grpSpPr>
        <a:xfrm>
          <a:off x="0" y="0"/>
          <a:ext cx="0" cy="0"/>
          <a:chOff x="0" y="0"/>
          <a:chExt cx="0" cy="0"/>
        </a:xfrm>
      </p:grpSpPr>
      <p:sp>
        <p:nvSpPr>
          <p:cNvPr id="432" name="Google Shape;432;g2b4be492842_0_435"/>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9ADE"/>
              </a:buClr>
              <a:buSzPts val="4200"/>
              <a:buFont typeface="Calibri"/>
              <a:buNone/>
              <a:defRPr sz="4200">
                <a:solidFill>
                  <a:srgbClr val="009AD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3" name="Google Shape;433;g2b4be492842_0_435"/>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4" name="Google Shape;434;g2b4be492842_0_435"/>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35" name="Google Shape;435;g2b4be492842_0_435"/>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436" name="Google Shape;436;g2b4be492842_0_435"/>
          <p:cNvPicPr preferRelativeResize="0"/>
          <p:nvPr/>
        </p:nvPicPr>
        <p:blipFill rotWithShape="1">
          <a:blip r:embed="rId2">
            <a:alphaModFix/>
          </a:blip>
          <a:srcRect/>
          <a:stretch/>
        </p:blipFill>
        <p:spPr>
          <a:xfrm>
            <a:off x="457202" y="5852984"/>
            <a:ext cx="2314637" cy="704735"/>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Header_navy">
  <p:cSld name="Section Header_navy">
    <p:bg>
      <p:bgPr>
        <a:solidFill>
          <a:srgbClr val="00205C"/>
        </a:solidFill>
        <a:effectLst/>
      </p:bgPr>
    </p:bg>
    <p:spTree>
      <p:nvGrpSpPr>
        <p:cNvPr id="1" name="Shape 437"/>
        <p:cNvGrpSpPr/>
        <p:nvPr/>
      </p:nvGrpSpPr>
      <p:grpSpPr>
        <a:xfrm>
          <a:off x="0" y="0"/>
          <a:ext cx="0" cy="0"/>
          <a:chOff x="0" y="0"/>
          <a:chExt cx="0" cy="0"/>
        </a:xfrm>
      </p:grpSpPr>
      <p:sp>
        <p:nvSpPr>
          <p:cNvPr id="438" name="Google Shape;438;g2b4be492842_0_441"/>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4200"/>
              <a:buFont typeface="Calibri"/>
              <a:buNone/>
              <a:defRPr sz="4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9" name="Google Shape;439;g2b4be492842_0_441"/>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0" name="Google Shape;440;g2b4be492842_0_441"/>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41" name="Google Shape;441;g2b4be492842_0_441"/>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442" name="Google Shape;442;g2b4be492842_0_441"/>
          <p:cNvPicPr preferRelativeResize="0"/>
          <p:nvPr/>
        </p:nvPicPr>
        <p:blipFill rotWithShape="1">
          <a:blip r:embed="rId2">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Header_navy with bullets">
  <p:cSld name="Section Header_navy with bullets">
    <p:bg>
      <p:bgPr>
        <a:solidFill>
          <a:srgbClr val="00205C"/>
        </a:solidFill>
        <a:effectLst/>
      </p:bgPr>
    </p:bg>
    <p:spTree>
      <p:nvGrpSpPr>
        <p:cNvPr id="1" name="Shape 443"/>
        <p:cNvGrpSpPr/>
        <p:nvPr/>
      </p:nvGrpSpPr>
      <p:grpSpPr>
        <a:xfrm>
          <a:off x="0" y="0"/>
          <a:ext cx="0" cy="0"/>
          <a:chOff x="0" y="0"/>
          <a:chExt cx="0" cy="0"/>
        </a:xfrm>
      </p:grpSpPr>
      <p:sp>
        <p:nvSpPr>
          <p:cNvPr id="444" name="Google Shape;444;g2b4be492842_0_447"/>
          <p:cNvSpPr txBox="1">
            <a:spLocks noGrp="1"/>
          </p:cNvSpPr>
          <p:nvPr>
            <p:ph type="title"/>
          </p:nvPr>
        </p:nvSpPr>
        <p:spPr>
          <a:xfrm>
            <a:off x="457200" y="685799"/>
            <a:ext cx="5638800" cy="30759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9ADE"/>
              </a:buClr>
              <a:buSzPts val="4200"/>
              <a:buFont typeface="Calibri"/>
              <a:buNone/>
              <a:defRPr sz="4200">
                <a:solidFill>
                  <a:srgbClr val="009AD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5" name="Google Shape;445;g2b4be492842_0_447"/>
          <p:cNvSpPr txBox="1">
            <a:spLocks noGrp="1"/>
          </p:cNvSpPr>
          <p:nvPr>
            <p:ph type="body" idx="1"/>
          </p:nvPr>
        </p:nvSpPr>
        <p:spPr>
          <a:xfrm>
            <a:off x="7917084" y="685800"/>
            <a:ext cx="3817800" cy="5460900"/>
          </a:xfrm>
          <a:prstGeom prst="rect">
            <a:avLst/>
          </a:prstGeom>
          <a:noFill/>
          <a:ln>
            <a:noFill/>
          </a:ln>
        </p:spPr>
        <p:txBody>
          <a:bodyPr spcFirstLastPara="1" wrap="square" lIns="0" tIns="0" rIns="0" bIns="0" anchor="t" anchorCtr="0">
            <a:normAutofit/>
          </a:bodyPr>
          <a:lstStyle>
            <a:lvl1pPr marL="457200" lvl="0" indent="-317500" algn="l">
              <a:lnSpc>
                <a:spcPct val="100000"/>
              </a:lnSpc>
              <a:spcBef>
                <a:spcPts val="1000"/>
              </a:spcBef>
              <a:spcAft>
                <a:spcPts val="0"/>
              </a:spcAft>
              <a:buClr>
                <a:schemeClr val="lt1"/>
              </a:buClr>
              <a:buSzPts val="1400"/>
              <a:buChar char="•"/>
              <a:defRPr>
                <a:solidFill>
                  <a:schemeClr val="lt1"/>
                </a:solidFill>
              </a:defRPr>
            </a:lvl1pPr>
            <a:lvl2pPr marL="914400" lvl="1" indent="-317500" algn="l">
              <a:lnSpc>
                <a:spcPct val="100000"/>
              </a:lnSpc>
              <a:spcBef>
                <a:spcPts val="500"/>
              </a:spcBef>
              <a:spcAft>
                <a:spcPts val="0"/>
              </a:spcAft>
              <a:buClr>
                <a:schemeClr val="lt1"/>
              </a:buClr>
              <a:buSzPts val="1400"/>
              <a:buChar char="•"/>
              <a:defRPr>
                <a:solidFill>
                  <a:schemeClr val="lt1"/>
                </a:solidFill>
              </a:defRPr>
            </a:lvl2pPr>
            <a:lvl3pPr marL="1371600" lvl="2" indent="-317500" algn="l">
              <a:lnSpc>
                <a:spcPct val="100000"/>
              </a:lnSpc>
              <a:spcBef>
                <a:spcPts val="500"/>
              </a:spcBef>
              <a:spcAft>
                <a:spcPts val="0"/>
              </a:spcAft>
              <a:buClr>
                <a:schemeClr val="lt1"/>
              </a:buClr>
              <a:buSzPts val="1400"/>
              <a:buChar char="•"/>
              <a:defRPr>
                <a:solidFill>
                  <a:schemeClr val="lt1"/>
                </a:solidFill>
              </a:defRPr>
            </a:lvl3pPr>
            <a:lvl4pPr marL="1828800" lvl="3" indent="-317500" algn="l">
              <a:lnSpc>
                <a:spcPct val="100000"/>
              </a:lnSpc>
              <a:spcBef>
                <a:spcPts val="500"/>
              </a:spcBef>
              <a:spcAft>
                <a:spcPts val="0"/>
              </a:spcAft>
              <a:buClr>
                <a:schemeClr val="lt1"/>
              </a:buClr>
              <a:buSzPts val="1400"/>
              <a:buChar char="•"/>
              <a:defRPr>
                <a:solidFill>
                  <a:schemeClr val="lt1"/>
                </a:solidFill>
              </a:defRPr>
            </a:lvl4pPr>
            <a:lvl5pPr marL="2286000" lvl="4" indent="-317500" algn="l">
              <a:lnSpc>
                <a:spcPct val="100000"/>
              </a:lnSpc>
              <a:spcBef>
                <a:spcPts val="50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6" name="Google Shape;446;g2b4be492842_0_447"/>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7" name="Google Shape;447;g2b4be492842_0_447"/>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48" name="Google Shape;448;g2b4be492842_0_447"/>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449" name="Google Shape;449;g2b4be492842_0_447"/>
          <p:cNvPicPr preferRelativeResize="0"/>
          <p:nvPr/>
        </p:nvPicPr>
        <p:blipFill rotWithShape="1">
          <a:blip r:embed="rId2">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Header_light blue+image">
  <p:cSld name="Section Header_light blue+image">
    <p:bg>
      <p:bgPr>
        <a:solidFill>
          <a:srgbClr val="DDEFF9"/>
        </a:solidFill>
        <a:effectLst/>
      </p:bgPr>
    </p:bg>
    <p:spTree>
      <p:nvGrpSpPr>
        <p:cNvPr id="1" name="Shape 450"/>
        <p:cNvGrpSpPr/>
        <p:nvPr/>
      </p:nvGrpSpPr>
      <p:grpSpPr>
        <a:xfrm>
          <a:off x="0" y="0"/>
          <a:ext cx="0" cy="0"/>
          <a:chOff x="0" y="0"/>
          <a:chExt cx="0" cy="0"/>
        </a:xfrm>
      </p:grpSpPr>
      <p:sp>
        <p:nvSpPr>
          <p:cNvPr id="451" name="Google Shape;451;g2b4be492842_0_454"/>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4200"/>
              <a:buFont typeface="Calibri"/>
              <a:buNone/>
              <a:defRPr sz="4200">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2" name="Google Shape;452;g2b4be492842_0_454"/>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3" name="Google Shape;453;g2b4be492842_0_454"/>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54" name="Google Shape;454;g2b4be492842_0_454"/>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455" name="Google Shape;455;g2b4be492842_0_454" descr="A picture containing text, person&#10;&#10;Description automatically generated"/>
          <p:cNvPicPr preferRelativeResize="0"/>
          <p:nvPr/>
        </p:nvPicPr>
        <p:blipFill rotWithShape="1">
          <a:blip r:embed="rId2">
            <a:alphaModFix/>
          </a:blip>
          <a:srcRect/>
          <a:stretch/>
        </p:blipFill>
        <p:spPr>
          <a:xfrm>
            <a:off x="1089499" y="-51762"/>
            <a:ext cx="11102500" cy="6909763"/>
          </a:xfrm>
          <a:prstGeom prst="rect">
            <a:avLst/>
          </a:prstGeom>
          <a:noFill/>
          <a:ln>
            <a:noFill/>
          </a:ln>
        </p:spPr>
      </p:pic>
      <p:pic>
        <p:nvPicPr>
          <p:cNvPr id="456" name="Google Shape;456;g2b4be492842_0_454"/>
          <p:cNvPicPr preferRelativeResize="0"/>
          <p:nvPr/>
        </p:nvPicPr>
        <p:blipFill rotWithShape="1">
          <a:blip r:embed="rId3">
            <a:alphaModFix/>
          </a:blip>
          <a:srcRect/>
          <a:stretch/>
        </p:blipFill>
        <p:spPr>
          <a:xfrm>
            <a:off x="457203" y="6000906"/>
            <a:ext cx="1828798" cy="556813"/>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6_Section Header_photo">
  <p:cSld name="6_Section Header_photo">
    <p:bg>
      <p:bgPr>
        <a:solidFill>
          <a:srgbClr val="00205C"/>
        </a:solidFill>
        <a:effectLst/>
      </p:bgPr>
    </p:bg>
    <p:spTree>
      <p:nvGrpSpPr>
        <p:cNvPr id="1" name="Shape 457"/>
        <p:cNvGrpSpPr/>
        <p:nvPr/>
      </p:nvGrpSpPr>
      <p:grpSpPr>
        <a:xfrm>
          <a:off x="0" y="0"/>
          <a:ext cx="0" cy="0"/>
          <a:chOff x="0" y="0"/>
          <a:chExt cx="0" cy="0"/>
        </a:xfrm>
      </p:grpSpPr>
      <p:pic>
        <p:nvPicPr>
          <p:cNvPr id="458" name="Google Shape;458;g2b4be492842_0_461"/>
          <p:cNvPicPr preferRelativeResize="0"/>
          <p:nvPr/>
        </p:nvPicPr>
        <p:blipFill rotWithShape="1">
          <a:blip r:embed="rId2">
            <a:alphaModFix/>
          </a:blip>
          <a:srcRect/>
          <a:stretch/>
        </p:blipFill>
        <p:spPr>
          <a:xfrm>
            <a:off x="0" y="0"/>
            <a:ext cx="12192000" cy="6900529"/>
          </a:xfrm>
          <a:prstGeom prst="rect">
            <a:avLst/>
          </a:prstGeom>
          <a:noFill/>
          <a:ln>
            <a:noFill/>
          </a:ln>
        </p:spPr>
      </p:pic>
      <p:sp>
        <p:nvSpPr>
          <p:cNvPr id="459" name="Google Shape;459;g2b4be492842_0_461"/>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0" name="Google Shape;460;g2b4be492842_0_461"/>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1" name="Google Shape;461;g2b4be492842_0_461"/>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62" name="Google Shape;462;g2b4be492842_0_461"/>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463" name="Google Shape;463;g2b4be492842_0_461"/>
          <p:cNvPicPr preferRelativeResize="0"/>
          <p:nvPr/>
        </p:nvPicPr>
        <p:blipFill rotWithShape="1">
          <a:blip r:embed="rId3">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Quote">
    <p:bg>
      <p:bgPr>
        <a:solidFill>
          <a:srgbClr val="00205C"/>
        </a:solidFill>
        <a:effectLst/>
      </p:bgPr>
    </p:bg>
    <p:spTree>
      <p:nvGrpSpPr>
        <p:cNvPr id="1" name="Shape 55"/>
        <p:cNvGrpSpPr/>
        <p:nvPr/>
      </p:nvGrpSpPr>
      <p:grpSpPr>
        <a:xfrm>
          <a:off x="0" y="0"/>
          <a:ext cx="0" cy="0"/>
          <a:chOff x="0" y="0"/>
          <a:chExt cx="0" cy="0"/>
        </a:xfrm>
      </p:grpSpPr>
      <p:sp>
        <p:nvSpPr>
          <p:cNvPr id="56" name="Google Shape;56;p55"/>
          <p:cNvSpPr txBox="1">
            <a:spLocks noGrp="1"/>
          </p:cNvSpPr>
          <p:nvPr>
            <p:ph type="title"/>
          </p:nvPr>
        </p:nvSpPr>
        <p:spPr>
          <a:xfrm>
            <a:off x="457200" y="1846372"/>
            <a:ext cx="9700351"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9ADE"/>
              </a:buClr>
              <a:buSzPts val="4000"/>
              <a:buFont typeface="Calibri"/>
              <a:buNone/>
              <a:defRPr sz="4000">
                <a:solidFill>
                  <a:srgbClr val="009AD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5"/>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5"/>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9" name="Google Shape;59;p55"/>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sp>
        <p:nvSpPr>
          <p:cNvPr id="60" name="Google Shape;60;p55"/>
          <p:cNvSpPr txBox="1">
            <a:spLocks noGrp="1"/>
          </p:cNvSpPr>
          <p:nvPr>
            <p:ph type="body" idx="1"/>
          </p:nvPr>
        </p:nvSpPr>
        <p:spPr>
          <a:xfrm>
            <a:off x="457200" y="4734772"/>
            <a:ext cx="9700351" cy="760413"/>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lt1"/>
              </a:buClr>
              <a:buSzPts val="1400"/>
              <a:buNone/>
              <a:defRPr b="1" i="0">
                <a:solidFill>
                  <a:schemeClr val="lt1"/>
                </a:solidFill>
                <a:latin typeface="Calibri"/>
                <a:ea typeface="Calibri"/>
                <a:cs typeface="Calibri"/>
                <a:sym typeface="Calibri"/>
              </a:defRPr>
            </a:lvl1pPr>
            <a:lvl2pPr marL="914400" lvl="1" indent="-228600" algn="l">
              <a:lnSpc>
                <a:spcPct val="100000"/>
              </a:lnSpc>
              <a:spcBef>
                <a:spcPts val="500"/>
              </a:spcBef>
              <a:spcAft>
                <a:spcPts val="0"/>
              </a:spcAft>
              <a:buClr>
                <a:schemeClr val="lt1"/>
              </a:buClr>
              <a:buSzPts val="1400"/>
              <a:buFont typeface="Arial"/>
              <a:buNone/>
              <a:defRPr>
                <a:solidFill>
                  <a:schemeClr val="lt1"/>
                </a:solidFill>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1" name="Google Shape;61;p55"/>
          <p:cNvPicPr preferRelativeResize="0"/>
          <p:nvPr/>
        </p:nvPicPr>
        <p:blipFill rotWithShape="1">
          <a:blip r:embed="rId2">
            <a:alphaModFix/>
          </a:blip>
          <a:srcRect/>
          <a:stretch/>
        </p:blipFill>
        <p:spPr>
          <a:xfrm>
            <a:off x="744393" y="5746305"/>
            <a:ext cx="2069383" cy="851788"/>
          </a:xfrm>
          <a:prstGeom prst="rect">
            <a:avLst/>
          </a:prstGeom>
          <a:noFill/>
          <a:ln>
            <a:noFill/>
          </a:ln>
        </p:spPr>
      </p:pic>
      <p:pic>
        <p:nvPicPr>
          <p:cNvPr id="62" name="Google Shape;62;p55"/>
          <p:cNvPicPr preferRelativeResize="0"/>
          <p:nvPr/>
        </p:nvPicPr>
        <p:blipFill rotWithShape="1">
          <a:blip r:embed="rId3">
            <a:alphaModFix/>
          </a:blip>
          <a:srcRect l="3587" r="1908" b="150"/>
          <a:stretch/>
        </p:blipFill>
        <p:spPr>
          <a:xfrm>
            <a:off x="2997366" y="5769935"/>
            <a:ext cx="834722" cy="804528"/>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7_Section Header_photo">
  <p:cSld name="7_Section Header_photo">
    <p:bg>
      <p:bgPr>
        <a:solidFill>
          <a:srgbClr val="00205C"/>
        </a:solidFill>
        <a:effectLst/>
      </p:bgPr>
    </p:bg>
    <p:spTree>
      <p:nvGrpSpPr>
        <p:cNvPr id="1" name="Shape 464"/>
        <p:cNvGrpSpPr/>
        <p:nvPr/>
      </p:nvGrpSpPr>
      <p:grpSpPr>
        <a:xfrm>
          <a:off x="0" y="0"/>
          <a:ext cx="0" cy="0"/>
          <a:chOff x="0" y="0"/>
          <a:chExt cx="0" cy="0"/>
        </a:xfrm>
      </p:grpSpPr>
      <p:pic>
        <p:nvPicPr>
          <p:cNvPr id="465" name="Google Shape;465;g2b4be492842_0_468"/>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66" name="Google Shape;466;g2b4be492842_0_468"/>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7" name="Google Shape;467;g2b4be492842_0_468"/>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8" name="Google Shape;468;g2b4be492842_0_468"/>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69" name="Google Shape;469;g2b4be492842_0_468"/>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470" name="Google Shape;470;g2b4be492842_0_468"/>
          <p:cNvPicPr preferRelativeResize="0"/>
          <p:nvPr/>
        </p:nvPicPr>
        <p:blipFill rotWithShape="1">
          <a:blip r:embed="rId3">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8_Section Header_photo">
  <p:cSld name="8_Section Header_photo">
    <p:bg>
      <p:bgPr>
        <a:solidFill>
          <a:srgbClr val="00205C"/>
        </a:solidFill>
        <a:effectLst/>
      </p:bgPr>
    </p:bg>
    <p:spTree>
      <p:nvGrpSpPr>
        <p:cNvPr id="1" name="Shape 471"/>
        <p:cNvGrpSpPr/>
        <p:nvPr/>
      </p:nvGrpSpPr>
      <p:grpSpPr>
        <a:xfrm>
          <a:off x="0" y="0"/>
          <a:ext cx="0" cy="0"/>
          <a:chOff x="0" y="0"/>
          <a:chExt cx="0" cy="0"/>
        </a:xfrm>
      </p:grpSpPr>
      <p:pic>
        <p:nvPicPr>
          <p:cNvPr id="472" name="Google Shape;472;g2b4be492842_0_475"/>
          <p:cNvPicPr preferRelativeResize="0"/>
          <p:nvPr/>
        </p:nvPicPr>
        <p:blipFill rotWithShape="1">
          <a:blip r:embed="rId2">
            <a:alphaModFix/>
          </a:blip>
          <a:srcRect/>
          <a:stretch/>
        </p:blipFill>
        <p:spPr>
          <a:xfrm>
            <a:off x="0" y="0"/>
            <a:ext cx="12192001" cy="6857999"/>
          </a:xfrm>
          <a:prstGeom prst="rect">
            <a:avLst/>
          </a:prstGeom>
          <a:noFill/>
          <a:ln>
            <a:noFill/>
          </a:ln>
        </p:spPr>
      </p:pic>
      <p:sp>
        <p:nvSpPr>
          <p:cNvPr id="473" name="Google Shape;473;g2b4be492842_0_475"/>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4" name="Google Shape;474;g2b4be492842_0_475"/>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5" name="Google Shape;475;g2b4be492842_0_475"/>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76" name="Google Shape;476;g2b4be492842_0_475"/>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477" name="Google Shape;477;g2b4be492842_0_475"/>
          <p:cNvPicPr preferRelativeResize="0"/>
          <p:nvPr/>
        </p:nvPicPr>
        <p:blipFill rotWithShape="1">
          <a:blip r:embed="rId3">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0_Section Header_photo">
  <p:cSld name="10_Section Header_photo">
    <p:bg>
      <p:bgPr>
        <a:solidFill>
          <a:srgbClr val="00205C"/>
        </a:solidFill>
        <a:effectLst/>
      </p:bgPr>
    </p:bg>
    <p:spTree>
      <p:nvGrpSpPr>
        <p:cNvPr id="1" name="Shape 478"/>
        <p:cNvGrpSpPr/>
        <p:nvPr/>
      </p:nvGrpSpPr>
      <p:grpSpPr>
        <a:xfrm>
          <a:off x="0" y="0"/>
          <a:ext cx="0" cy="0"/>
          <a:chOff x="0" y="0"/>
          <a:chExt cx="0" cy="0"/>
        </a:xfrm>
      </p:grpSpPr>
      <p:pic>
        <p:nvPicPr>
          <p:cNvPr id="479" name="Google Shape;479;g2b4be492842_0_482"/>
          <p:cNvPicPr preferRelativeResize="0"/>
          <p:nvPr/>
        </p:nvPicPr>
        <p:blipFill rotWithShape="1">
          <a:blip r:embed="rId2">
            <a:alphaModFix/>
          </a:blip>
          <a:srcRect/>
          <a:stretch/>
        </p:blipFill>
        <p:spPr>
          <a:xfrm>
            <a:off x="7188" y="0"/>
            <a:ext cx="12191999" cy="6858001"/>
          </a:xfrm>
          <a:prstGeom prst="rect">
            <a:avLst/>
          </a:prstGeom>
          <a:noFill/>
          <a:ln>
            <a:noFill/>
          </a:ln>
        </p:spPr>
      </p:pic>
      <p:sp>
        <p:nvSpPr>
          <p:cNvPr id="480" name="Google Shape;480;g2b4be492842_0_482"/>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1" name="Google Shape;481;g2b4be492842_0_482"/>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2" name="Google Shape;482;g2b4be492842_0_482"/>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83" name="Google Shape;483;g2b4be492842_0_482"/>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484" name="Google Shape;484;g2b4be492842_0_482"/>
          <p:cNvPicPr preferRelativeResize="0"/>
          <p:nvPr/>
        </p:nvPicPr>
        <p:blipFill rotWithShape="1">
          <a:blip r:embed="rId3">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3_Section Header_photo">
  <p:cSld name="13_Section Header_photo">
    <p:bg>
      <p:bgPr>
        <a:solidFill>
          <a:srgbClr val="00205C"/>
        </a:solidFill>
        <a:effectLst/>
      </p:bgPr>
    </p:bg>
    <p:spTree>
      <p:nvGrpSpPr>
        <p:cNvPr id="1" name="Shape 485"/>
        <p:cNvGrpSpPr/>
        <p:nvPr/>
      </p:nvGrpSpPr>
      <p:grpSpPr>
        <a:xfrm>
          <a:off x="0" y="0"/>
          <a:ext cx="0" cy="0"/>
          <a:chOff x="0" y="0"/>
          <a:chExt cx="0" cy="0"/>
        </a:xfrm>
      </p:grpSpPr>
      <p:pic>
        <p:nvPicPr>
          <p:cNvPr id="486" name="Google Shape;486;g2b4be492842_0_489"/>
          <p:cNvPicPr preferRelativeResize="0"/>
          <p:nvPr/>
        </p:nvPicPr>
        <p:blipFill rotWithShape="1">
          <a:blip r:embed="rId2">
            <a:alphaModFix/>
          </a:blip>
          <a:srcRect/>
          <a:stretch/>
        </p:blipFill>
        <p:spPr>
          <a:xfrm>
            <a:off x="1" y="0"/>
            <a:ext cx="12192002" cy="6858001"/>
          </a:xfrm>
          <a:prstGeom prst="rect">
            <a:avLst/>
          </a:prstGeom>
          <a:noFill/>
          <a:ln>
            <a:noFill/>
          </a:ln>
        </p:spPr>
      </p:pic>
      <p:sp>
        <p:nvSpPr>
          <p:cNvPr id="487" name="Google Shape;487;g2b4be492842_0_489"/>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8" name="Google Shape;488;g2b4be492842_0_489"/>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9" name="Google Shape;489;g2b4be492842_0_489"/>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90" name="Google Shape;490;g2b4be492842_0_489"/>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491" name="Google Shape;491;g2b4be492842_0_489"/>
          <p:cNvPicPr preferRelativeResize="0"/>
          <p:nvPr/>
        </p:nvPicPr>
        <p:blipFill rotWithShape="1">
          <a:blip r:embed="rId3">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15_Section Header_photo">
  <p:cSld name="15_Section Header_photo">
    <p:bg>
      <p:bgPr>
        <a:solidFill>
          <a:srgbClr val="00205C"/>
        </a:solidFill>
        <a:effectLst/>
      </p:bgPr>
    </p:bg>
    <p:spTree>
      <p:nvGrpSpPr>
        <p:cNvPr id="1" name="Shape 492"/>
        <p:cNvGrpSpPr/>
        <p:nvPr/>
      </p:nvGrpSpPr>
      <p:grpSpPr>
        <a:xfrm>
          <a:off x="0" y="0"/>
          <a:ext cx="0" cy="0"/>
          <a:chOff x="0" y="0"/>
          <a:chExt cx="0" cy="0"/>
        </a:xfrm>
      </p:grpSpPr>
      <p:pic>
        <p:nvPicPr>
          <p:cNvPr id="493" name="Google Shape;493;g2b4be492842_0_496"/>
          <p:cNvPicPr preferRelativeResize="0"/>
          <p:nvPr/>
        </p:nvPicPr>
        <p:blipFill rotWithShape="1">
          <a:blip r:embed="rId2">
            <a:alphaModFix/>
          </a:blip>
          <a:srcRect/>
          <a:stretch/>
        </p:blipFill>
        <p:spPr>
          <a:xfrm>
            <a:off x="0" y="0"/>
            <a:ext cx="12191998" cy="6858000"/>
          </a:xfrm>
          <a:prstGeom prst="rect">
            <a:avLst/>
          </a:prstGeom>
          <a:noFill/>
          <a:ln>
            <a:noFill/>
          </a:ln>
        </p:spPr>
      </p:pic>
      <p:sp>
        <p:nvSpPr>
          <p:cNvPr id="494" name="Google Shape;494;g2b4be492842_0_496"/>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5" name="Google Shape;495;g2b4be492842_0_496"/>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6" name="Google Shape;496;g2b4be492842_0_496"/>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97" name="Google Shape;497;g2b4be492842_0_496"/>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498" name="Google Shape;498;g2b4be492842_0_496"/>
          <p:cNvPicPr preferRelativeResize="0"/>
          <p:nvPr/>
        </p:nvPicPr>
        <p:blipFill rotWithShape="1">
          <a:blip r:embed="rId3">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16_Section Header_photo">
  <p:cSld name="16_Section Header_photo">
    <p:bg>
      <p:bgPr>
        <a:solidFill>
          <a:srgbClr val="00205C"/>
        </a:solidFill>
        <a:effectLst/>
      </p:bgPr>
    </p:bg>
    <p:spTree>
      <p:nvGrpSpPr>
        <p:cNvPr id="1" name="Shape 499"/>
        <p:cNvGrpSpPr/>
        <p:nvPr/>
      </p:nvGrpSpPr>
      <p:grpSpPr>
        <a:xfrm>
          <a:off x="0" y="0"/>
          <a:ext cx="0" cy="0"/>
          <a:chOff x="0" y="0"/>
          <a:chExt cx="0" cy="0"/>
        </a:xfrm>
      </p:grpSpPr>
      <p:pic>
        <p:nvPicPr>
          <p:cNvPr id="500" name="Google Shape;500;g2b4be492842_0_503"/>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501" name="Google Shape;501;g2b4be492842_0_503"/>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2" name="Google Shape;502;g2b4be492842_0_503"/>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3" name="Google Shape;503;g2b4be492842_0_503"/>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04" name="Google Shape;504;g2b4be492842_0_503"/>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505" name="Google Shape;505;g2b4be492842_0_503"/>
          <p:cNvPicPr preferRelativeResize="0"/>
          <p:nvPr/>
        </p:nvPicPr>
        <p:blipFill rotWithShape="1">
          <a:blip r:embed="rId3">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12_Section Header_photo">
  <p:cSld name="12_Section Header_photo">
    <p:bg>
      <p:bgPr>
        <a:solidFill>
          <a:srgbClr val="00205C"/>
        </a:solidFill>
        <a:effectLst/>
      </p:bgPr>
    </p:bg>
    <p:spTree>
      <p:nvGrpSpPr>
        <p:cNvPr id="1" name="Shape 506"/>
        <p:cNvGrpSpPr/>
        <p:nvPr/>
      </p:nvGrpSpPr>
      <p:grpSpPr>
        <a:xfrm>
          <a:off x="0" y="0"/>
          <a:ext cx="0" cy="0"/>
          <a:chOff x="0" y="0"/>
          <a:chExt cx="0" cy="0"/>
        </a:xfrm>
      </p:grpSpPr>
      <p:pic>
        <p:nvPicPr>
          <p:cNvPr id="507" name="Google Shape;507;g2b4be492842_0_510"/>
          <p:cNvPicPr preferRelativeResize="0"/>
          <p:nvPr/>
        </p:nvPicPr>
        <p:blipFill rotWithShape="1">
          <a:blip r:embed="rId2">
            <a:alphaModFix/>
          </a:blip>
          <a:srcRect/>
          <a:stretch/>
        </p:blipFill>
        <p:spPr>
          <a:xfrm>
            <a:off x="-39390" y="0"/>
            <a:ext cx="12192000" cy="6858000"/>
          </a:xfrm>
          <a:prstGeom prst="rect">
            <a:avLst/>
          </a:prstGeom>
          <a:noFill/>
          <a:ln>
            <a:noFill/>
          </a:ln>
        </p:spPr>
      </p:pic>
      <p:sp>
        <p:nvSpPr>
          <p:cNvPr id="508" name="Google Shape;508;g2b4be492842_0_510"/>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6000"/>
              <a:buFont typeface="Calibri"/>
              <a:buNone/>
              <a:defRPr sz="6000">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9" name="Google Shape;509;g2b4be492842_0_510"/>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0" name="Google Shape;510;g2b4be492842_0_510"/>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11" name="Google Shape;511;g2b4be492842_0_510"/>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512" name="Google Shape;512;g2b4be492842_0_510"/>
          <p:cNvPicPr preferRelativeResize="0"/>
          <p:nvPr/>
        </p:nvPicPr>
        <p:blipFill rotWithShape="1">
          <a:blip r:embed="rId3">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11_Section Header_photo">
  <p:cSld name="11_Section Header_photo">
    <p:bg>
      <p:bgPr>
        <a:solidFill>
          <a:srgbClr val="00205C"/>
        </a:solidFill>
        <a:effectLst/>
      </p:bgPr>
    </p:bg>
    <p:spTree>
      <p:nvGrpSpPr>
        <p:cNvPr id="1" name="Shape 513"/>
        <p:cNvGrpSpPr/>
        <p:nvPr/>
      </p:nvGrpSpPr>
      <p:grpSpPr>
        <a:xfrm>
          <a:off x="0" y="0"/>
          <a:ext cx="0" cy="0"/>
          <a:chOff x="0" y="0"/>
          <a:chExt cx="0" cy="0"/>
        </a:xfrm>
      </p:grpSpPr>
      <p:pic>
        <p:nvPicPr>
          <p:cNvPr id="514" name="Google Shape;514;g2b4be492842_0_517"/>
          <p:cNvPicPr preferRelativeResize="0"/>
          <p:nvPr/>
        </p:nvPicPr>
        <p:blipFill rotWithShape="1">
          <a:blip r:embed="rId2">
            <a:alphaModFix/>
          </a:blip>
          <a:srcRect/>
          <a:stretch/>
        </p:blipFill>
        <p:spPr>
          <a:xfrm>
            <a:off x="1" y="0"/>
            <a:ext cx="12191999" cy="6857999"/>
          </a:xfrm>
          <a:prstGeom prst="rect">
            <a:avLst/>
          </a:prstGeom>
          <a:noFill/>
          <a:ln>
            <a:noFill/>
          </a:ln>
        </p:spPr>
      </p:pic>
      <p:sp>
        <p:nvSpPr>
          <p:cNvPr id="515" name="Google Shape;515;g2b4be492842_0_517"/>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6000"/>
              <a:buFont typeface="Calibri"/>
              <a:buNone/>
              <a:defRPr sz="6000">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6" name="Google Shape;516;g2b4be492842_0_517"/>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7" name="Google Shape;517;g2b4be492842_0_517"/>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18" name="Google Shape;518;g2b4be492842_0_517"/>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519" name="Google Shape;519;g2b4be492842_0_517"/>
          <p:cNvPicPr preferRelativeResize="0"/>
          <p:nvPr/>
        </p:nvPicPr>
        <p:blipFill rotWithShape="1">
          <a:blip r:embed="rId3">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17_Section Header_photo">
  <p:cSld name="17_Section Header_photo">
    <p:bg>
      <p:bgPr>
        <a:solidFill>
          <a:srgbClr val="00205C"/>
        </a:solidFill>
        <a:effectLst/>
      </p:bgPr>
    </p:bg>
    <p:spTree>
      <p:nvGrpSpPr>
        <p:cNvPr id="1" name="Shape 520"/>
        <p:cNvGrpSpPr/>
        <p:nvPr/>
      </p:nvGrpSpPr>
      <p:grpSpPr>
        <a:xfrm>
          <a:off x="0" y="0"/>
          <a:ext cx="0" cy="0"/>
          <a:chOff x="0" y="0"/>
          <a:chExt cx="0" cy="0"/>
        </a:xfrm>
      </p:grpSpPr>
      <p:pic>
        <p:nvPicPr>
          <p:cNvPr id="521" name="Google Shape;521;g2b4be492842_0_524"/>
          <p:cNvPicPr preferRelativeResize="0"/>
          <p:nvPr/>
        </p:nvPicPr>
        <p:blipFill rotWithShape="1">
          <a:blip r:embed="rId2">
            <a:alphaModFix/>
          </a:blip>
          <a:srcRect/>
          <a:stretch/>
        </p:blipFill>
        <p:spPr>
          <a:xfrm>
            <a:off x="0" y="0"/>
            <a:ext cx="12234530" cy="6858000"/>
          </a:xfrm>
          <a:prstGeom prst="rect">
            <a:avLst/>
          </a:prstGeom>
          <a:noFill/>
          <a:ln>
            <a:noFill/>
          </a:ln>
        </p:spPr>
      </p:pic>
      <p:sp>
        <p:nvSpPr>
          <p:cNvPr id="522" name="Google Shape;522;g2b4be492842_0_524"/>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6000"/>
              <a:buFont typeface="Calibri"/>
              <a:buNone/>
              <a:defRPr sz="6000">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3" name="Google Shape;523;g2b4be492842_0_524"/>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4" name="Google Shape;524;g2b4be492842_0_524"/>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25" name="Google Shape;525;g2b4be492842_0_524"/>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526" name="Google Shape;526;g2b4be492842_0_524"/>
          <p:cNvPicPr preferRelativeResize="0"/>
          <p:nvPr/>
        </p:nvPicPr>
        <p:blipFill rotWithShape="1">
          <a:blip r:embed="rId3">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8_Section Header_photo">
  <p:cSld name="18_Section Header_photo">
    <p:bg>
      <p:bgPr>
        <a:solidFill>
          <a:srgbClr val="00205C"/>
        </a:solidFill>
        <a:effectLst/>
      </p:bgPr>
    </p:bg>
    <p:spTree>
      <p:nvGrpSpPr>
        <p:cNvPr id="1" name="Shape 527"/>
        <p:cNvGrpSpPr/>
        <p:nvPr/>
      </p:nvGrpSpPr>
      <p:grpSpPr>
        <a:xfrm>
          <a:off x="0" y="0"/>
          <a:ext cx="0" cy="0"/>
          <a:chOff x="0" y="0"/>
          <a:chExt cx="0" cy="0"/>
        </a:xfrm>
      </p:grpSpPr>
      <p:pic>
        <p:nvPicPr>
          <p:cNvPr id="528" name="Google Shape;528;g2b4be492842_0_531"/>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529" name="Google Shape;529;g2b4be492842_0_531"/>
          <p:cNvSpPr txBox="1">
            <a:spLocks noGrp="1"/>
          </p:cNvSpPr>
          <p:nvPr>
            <p:ph type="title"/>
          </p:nvPr>
        </p:nvSpPr>
        <p:spPr>
          <a:xfrm>
            <a:off x="457200" y="685801"/>
            <a:ext cx="42387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6000"/>
              <a:buFont typeface="Calibri"/>
              <a:buNone/>
              <a:defRPr sz="6000">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0" name="Google Shape;530;g2b4be492842_0_531"/>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1" name="Google Shape;531;g2b4be492842_0_531"/>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32" name="Google Shape;532;g2b4be492842_0_531"/>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533" name="Google Shape;533;g2b4be492842_0_531"/>
          <p:cNvPicPr preferRelativeResize="0"/>
          <p:nvPr/>
        </p:nvPicPr>
        <p:blipFill rotWithShape="1">
          <a:blip r:embed="rId3">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56"/>
          <p:cNvSpPr txBox="1">
            <a:spLocks noGrp="1"/>
          </p:cNvSpPr>
          <p:nvPr>
            <p:ph type="title"/>
          </p:nvPr>
        </p:nvSpPr>
        <p:spPr>
          <a:xfrm>
            <a:off x="457200" y="685800"/>
            <a:ext cx="3337560" cy="85715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2400"/>
              <a:buFont typeface="Calibri"/>
              <a:buNone/>
              <a:defRPr sz="2400">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56"/>
          <p:cNvSpPr>
            <a:spLocks noGrp="1"/>
          </p:cNvSpPr>
          <p:nvPr>
            <p:ph type="pic" idx="2"/>
          </p:nvPr>
        </p:nvSpPr>
        <p:spPr>
          <a:xfrm>
            <a:off x="4267200" y="0"/>
            <a:ext cx="7924800" cy="6858000"/>
          </a:xfrm>
          <a:prstGeom prst="rect">
            <a:avLst/>
          </a:prstGeom>
          <a:noFill/>
          <a:ln>
            <a:noFill/>
          </a:ln>
        </p:spPr>
      </p:sp>
      <p:sp>
        <p:nvSpPr>
          <p:cNvPr id="66" name="Google Shape;66;p56"/>
          <p:cNvSpPr txBox="1">
            <a:spLocks noGrp="1"/>
          </p:cNvSpPr>
          <p:nvPr>
            <p:ph type="body" idx="1"/>
          </p:nvPr>
        </p:nvSpPr>
        <p:spPr>
          <a:xfrm>
            <a:off x="457200" y="1828800"/>
            <a:ext cx="3337560" cy="3881120"/>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1600"/>
              </a:spcBef>
              <a:spcAft>
                <a:spcPts val="0"/>
              </a:spcAft>
              <a:buClr>
                <a:schemeClr val="dk1"/>
              </a:buClr>
              <a:buSzPts val="1600"/>
              <a:buFont typeface="Arial"/>
              <a:buChar char="•"/>
              <a:defRPr sz="1600">
                <a:solidFill>
                  <a:schemeClr val="dk1"/>
                </a:solidFill>
              </a:defRPr>
            </a:lvl1pPr>
            <a:lvl2pPr marL="914400" lvl="1" indent="-228600" algn="l">
              <a:lnSpc>
                <a:spcPct val="100000"/>
              </a:lnSpc>
              <a:spcBef>
                <a:spcPts val="500"/>
              </a:spcBef>
              <a:spcAft>
                <a:spcPts val="0"/>
              </a:spcAft>
              <a:buClr>
                <a:schemeClr val="dk1"/>
              </a:buClr>
              <a:buSzPts val="1400"/>
              <a:buNone/>
              <a:defRPr sz="1400"/>
            </a:lvl2pPr>
            <a:lvl3pPr marL="1371600" lvl="2" indent="-228600" algn="l">
              <a:lnSpc>
                <a:spcPct val="100000"/>
              </a:lnSpc>
              <a:spcBef>
                <a:spcPts val="500"/>
              </a:spcBef>
              <a:spcAft>
                <a:spcPts val="0"/>
              </a:spcAft>
              <a:buClr>
                <a:schemeClr val="dk1"/>
              </a:buClr>
              <a:buSzPts val="1200"/>
              <a:buNone/>
              <a:defRPr sz="1200"/>
            </a:lvl3pPr>
            <a:lvl4pPr marL="1828800" lvl="3" indent="-228600" algn="l">
              <a:lnSpc>
                <a:spcPct val="100000"/>
              </a:lnSpc>
              <a:spcBef>
                <a:spcPts val="500"/>
              </a:spcBef>
              <a:spcAft>
                <a:spcPts val="0"/>
              </a:spcAft>
              <a:buClr>
                <a:schemeClr val="dk1"/>
              </a:buClr>
              <a:buSzPts val="1000"/>
              <a:buNone/>
              <a:defRPr sz="1000"/>
            </a:lvl4pPr>
            <a:lvl5pPr marL="2286000" lvl="4" indent="-228600" algn="l">
              <a:lnSpc>
                <a:spcPct val="10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56"/>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56"/>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9" name="Google Shape;69;p56"/>
          <p:cNvCxnSpPr/>
          <p:nvPr/>
        </p:nvCxnSpPr>
        <p:spPr>
          <a:xfrm>
            <a:off x="457200" y="457200"/>
            <a:ext cx="3337560" cy="0"/>
          </a:xfrm>
          <a:prstGeom prst="straightConnector1">
            <a:avLst/>
          </a:prstGeom>
          <a:noFill/>
          <a:ln w="19050" cap="flat" cmpd="sng">
            <a:solidFill>
              <a:srgbClr val="00205C"/>
            </a:solidFill>
            <a:prstDash val="solid"/>
            <a:miter lim="800000"/>
            <a:headEnd type="none" w="sm" len="sm"/>
            <a:tailEnd type="none" w="sm" len="sm"/>
          </a:ln>
        </p:spPr>
      </p:cxnSp>
      <p:pic>
        <p:nvPicPr>
          <p:cNvPr id="70" name="Google Shape;70;p56" descr="WHO EMRO | EMRO home page | Landing | Front page"/>
          <p:cNvPicPr preferRelativeResize="0"/>
          <p:nvPr/>
        </p:nvPicPr>
        <p:blipFill rotWithShape="1">
          <a:blip r:embed="rId2">
            <a:alphaModFix/>
          </a:blip>
          <a:srcRect/>
          <a:stretch/>
        </p:blipFill>
        <p:spPr>
          <a:xfrm>
            <a:off x="254186" y="6018158"/>
            <a:ext cx="1470824" cy="684000"/>
          </a:xfrm>
          <a:prstGeom prst="rect">
            <a:avLst/>
          </a:prstGeom>
          <a:noFill/>
          <a:ln>
            <a:noFill/>
          </a:ln>
        </p:spPr>
      </p:pic>
      <p:pic>
        <p:nvPicPr>
          <p:cNvPr id="71" name="Google Shape;71;p56" descr="Green text on a white background&#10;&#10;Description automatically generated"/>
          <p:cNvPicPr preferRelativeResize="0"/>
          <p:nvPr/>
        </p:nvPicPr>
        <p:blipFill rotWithShape="1">
          <a:blip r:embed="rId3">
            <a:alphaModFix/>
          </a:blip>
          <a:srcRect r="24632"/>
          <a:stretch/>
        </p:blipFill>
        <p:spPr>
          <a:xfrm>
            <a:off x="1918973" y="6018158"/>
            <a:ext cx="2154264" cy="683335"/>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9_Section Header_photo">
  <p:cSld name="19_Section Header_photo">
    <p:bg>
      <p:bgPr>
        <a:solidFill>
          <a:srgbClr val="00205C"/>
        </a:solidFill>
        <a:effectLst/>
      </p:bgPr>
    </p:bg>
    <p:spTree>
      <p:nvGrpSpPr>
        <p:cNvPr id="1" name="Shape 534"/>
        <p:cNvGrpSpPr/>
        <p:nvPr/>
      </p:nvGrpSpPr>
      <p:grpSpPr>
        <a:xfrm>
          <a:off x="0" y="0"/>
          <a:ext cx="0" cy="0"/>
          <a:chOff x="0" y="0"/>
          <a:chExt cx="0" cy="0"/>
        </a:xfrm>
      </p:grpSpPr>
      <p:pic>
        <p:nvPicPr>
          <p:cNvPr id="535" name="Google Shape;535;g2b4be492842_0_538"/>
          <p:cNvPicPr preferRelativeResize="0"/>
          <p:nvPr/>
        </p:nvPicPr>
        <p:blipFill rotWithShape="1">
          <a:blip r:embed="rId2">
            <a:alphaModFix/>
          </a:blip>
          <a:srcRect/>
          <a:stretch/>
        </p:blipFill>
        <p:spPr>
          <a:xfrm>
            <a:off x="0" y="0"/>
            <a:ext cx="12192001" cy="6857999"/>
          </a:xfrm>
          <a:prstGeom prst="rect">
            <a:avLst/>
          </a:prstGeom>
          <a:noFill/>
          <a:ln>
            <a:noFill/>
          </a:ln>
        </p:spPr>
      </p:pic>
      <p:sp>
        <p:nvSpPr>
          <p:cNvPr id="536" name="Google Shape;536;g2b4be492842_0_538"/>
          <p:cNvSpPr txBox="1">
            <a:spLocks noGrp="1"/>
          </p:cNvSpPr>
          <p:nvPr>
            <p:ph type="title"/>
          </p:nvPr>
        </p:nvSpPr>
        <p:spPr>
          <a:xfrm>
            <a:off x="457200" y="685801"/>
            <a:ext cx="42387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6000"/>
              <a:buFont typeface="Calibri"/>
              <a:buNone/>
              <a:defRPr sz="6000">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7" name="Google Shape;537;g2b4be492842_0_538"/>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8" name="Google Shape;538;g2b4be492842_0_538"/>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39" name="Google Shape;539;g2b4be492842_0_538"/>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540" name="Google Shape;540;g2b4be492842_0_538"/>
          <p:cNvPicPr preferRelativeResize="0"/>
          <p:nvPr/>
        </p:nvPicPr>
        <p:blipFill rotWithShape="1">
          <a:blip r:embed="rId3">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large text_navy">
  <p:cSld name="large text_navy">
    <p:bg>
      <p:bgPr>
        <a:solidFill>
          <a:srgbClr val="00205C"/>
        </a:solidFill>
        <a:effectLst/>
      </p:bgPr>
    </p:bg>
    <p:spTree>
      <p:nvGrpSpPr>
        <p:cNvPr id="1" name="Shape 541"/>
        <p:cNvGrpSpPr/>
        <p:nvPr/>
      </p:nvGrpSpPr>
      <p:grpSpPr>
        <a:xfrm>
          <a:off x="0" y="0"/>
          <a:ext cx="0" cy="0"/>
          <a:chOff x="0" y="0"/>
          <a:chExt cx="0" cy="0"/>
        </a:xfrm>
      </p:grpSpPr>
      <p:sp>
        <p:nvSpPr>
          <p:cNvPr id="542" name="Google Shape;542;g2b4be492842_0_545"/>
          <p:cNvSpPr txBox="1">
            <a:spLocks noGrp="1"/>
          </p:cNvSpPr>
          <p:nvPr>
            <p:ph type="title"/>
          </p:nvPr>
        </p:nvSpPr>
        <p:spPr>
          <a:xfrm>
            <a:off x="457200" y="1139590"/>
            <a:ext cx="9700500" cy="2199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1400"/>
              <a:buFont typeface="Calibri"/>
              <a:buNone/>
              <a:defRPr sz="1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3" name="Google Shape;543;g2b4be492842_0_545"/>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4" name="Google Shape;544;g2b4be492842_0_545"/>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45" name="Google Shape;545;g2b4be492842_0_545"/>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sp>
        <p:nvSpPr>
          <p:cNvPr id="546" name="Google Shape;546;g2b4be492842_0_545"/>
          <p:cNvSpPr txBox="1">
            <a:spLocks noGrp="1"/>
          </p:cNvSpPr>
          <p:nvPr>
            <p:ph type="body" idx="1"/>
          </p:nvPr>
        </p:nvSpPr>
        <p:spPr>
          <a:xfrm>
            <a:off x="457200" y="1574800"/>
            <a:ext cx="9700500" cy="39204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800"/>
              </a:spcBef>
              <a:spcAft>
                <a:spcPts val="0"/>
              </a:spcAft>
              <a:buClr>
                <a:srgbClr val="009ADE"/>
              </a:buClr>
              <a:buSzPts val="4000"/>
              <a:buNone/>
              <a:defRPr sz="4000" b="0" i="0">
                <a:solidFill>
                  <a:srgbClr val="009ADE"/>
                </a:solidFill>
                <a:latin typeface="Calibri"/>
                <a:ea typeface="Calibri"/>
                <a:cs typeface="Calibri"/>
                <a:sym typeface="Calibri"/>
              </a:defRPr>
            </a:lvl1pPr>
            <a:lvl2pPr marL="914400" lvl="1" indent="-228600" algn="l">
              <a:lnSpc>
                <a:spcPct val="100000"/>
              </a:lnSpc>
              <a:spcBef>
                <a:spcPts val="500"/>
              </a:spcBef>
              <a:spcAft>
                <a:spcPts val="0"/>
              </a:spcAft>
              <a:buClr>
                <a:schemeClr val="lt1"/>
              </a:buClr>
              <a:buSzPts val="1400"/>
              <a:buFont typeface="Arial"/>
              <a:buNone/>
              <a:defRPr>
                <a:solidFill>
                  <a:schemeClr val="lt1"/>
                </a:solidFill>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47" name="Google Shape;547;g2b4be492842_0_545"/>
          <p:cNvPicPr preferRelativeResize="0"/>
          <p:nvPr/>
        </p:nvPicPr>
        <p:blipFill rotWithShape="1">
          <a:blip r:embed="rId2">
            <a:alphaModFix/>
          </a:blip>
          <a:srcRect/>
          <a:stretch/>
        </p:blipFill>
        <p:spPr>
          <a:xfrm>
            <a:off x="457204" y="6000906"/>
            <a:ext cx="1828795" cy="556811"/>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large text ">
  <p:cSld name="large text ">
    <p:bg>
      <p:bgPr>
        <a:solidFill>
          <a:srgbClr val="DDEFF9"/>
        </a:solidFill>
        <a:effectLst/>
      </p:bgPr>
    </p:bg>
    <p:spTree>
      <p:nvGrpSpPr>
        <p:cNvPr id="1" name="Shape 548"/>
        <p:cNvGrpSpPr/>
        <p:nvPr/>
      </p:nvGrpSpPr>
      <p:grpSpPr>
        <a:xfrm>
          <a:off x="0" y="0"/>
          <a:ext cx="0" cy="0"/>
          <a:chOff x="0" y="0"/>
          <a:chExt cx="0" cy="0"/>
        </a:xfrm>
      </p:grpSpPr>
      <p:sp>
        <p:nvSpPr>
          <p:cNvPr id="549" name="Google Shape;549;g2b4be492842_0_552"/>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0" name="Google Shape;550;g2b4be492842_0_552"/>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51" name="Google Shape;551;g2b4be492842_0_552"/>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sp>
        <p:nvSpPr>
          <p:cNvPr id="552" name="Google Shape;552;g2b4be492842_0_552"/>
          <p:cNvSpPr txBox="1">
            <a:spLocks noGrp="1"/>
          </p:cNvSpPr>
          <p:nvPr>
            <p:ph type="body" idx="1"/>
          </p:nvPr>
        </p:nvSpPr>
        <p:spPr>
          <a:xfrm>
            <a:off x="457200" y="4229051"/>
            <a:ext cx="7020600" cy="7605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400"/>
              <a:buNone/>
              <a:defRPr b="1" i="0">
                <a:solidFill>
                  <a:srgbClr val="00205C"/>
                </a:solidFill>
                <a:latin typeface="Calibri"/>
                <a:ea typeface="Calibri"/>
                <a:cs typeface="Calibri"/>
                <a:sym typeface="Calibri"/>
              </a:defRPr>
            </a:lvl1pPr>
            <a:lvl2pPr marL="914400" lvl="1" indent="-228600" algn="l">
              <a:lnSpc>
                <a:spcPct val="100000"/>
              </a:lnSpc>
              <a:spcBef>
                <a:spcPts val="500"/>
              </a:spcBef>
              <a:spcAft>
                <a:spcPts val="0"/>
              </a:spcAft>
              <a:buClr>
                <a:schemeClr val="lt1"/>
              </a:buClr>
              <a:buSzPts val="1400"/>
              <a:buFont typeface="Arial"/>
              <a:buNone/>
              <a:defRPr>
                <a:solidFill>
                  <a:schemeClr val="lt1"/>
                </a:solidFill>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53" name="Google Shape;553;g2b4be492842_0_552"/>
          <p:cNvPicPr preferRelativeResize="0"/>
          <p:nvPr/>
        </p:nvPicPr>
        <p:blipFill rotWithShape="1">
          <a:blip r:embed="rId2">
            <a:alphaModFix/>
          </a:blip>
          <a:srcRect/>
          <a:stretch/>
        </p:blipFill>
        <p:spPr>
          <a:xfrm>
            <a:off x="457205" y="6000906"/>
            <a:ext cx="1828792" cy="556811"/>
          </a:xfrm>
          <a:prstGeom prst="rect">
            <a:avLst/>
          </a:prstGeom>
          <a:noFill/>
          <a:ln>
            <a:noFill/>
          </a:ln>
        </p:spPr>
      </p:pic>
      <p:sp>
        <p:nvSpPr>
          <p:cNvPr id="554" name="Google Shape;554;g2b4be492842_0_552"/>
          <p:cNvSpPr>
            <a:spLocks noGrp="1"/>
          </p:cNvSpPr>
          <p:nvPr>
            <p:ph type="pic" idx="2"/>
          </p:nvPr>
        </p:nvSpPr>
        <p:spPr>
          <a:xfrm>
            <a:off x="7760800" y="1551943"/>
            <a:ext cx="3974100" cy="3477300"/>
          </a:xfrm>
          <a:prstGeom prst="rect">
            <a:avLst/>
          </a:prstGeom>
          <a:noFill/>
          <a:ln>
            <a:noFill/>
          </a:ln>
        </p:spPr>
      </p:sp>
      <p:sp>
        <p:nvSpPr>
          <p:cNvPr id="555" name="Google Shape;555;g2b4be492842_0_552"/>
          <p:cNvSpPr txBox="1"/>
          <p:nvPr/>
        </p:nvSpPr>
        <p:spPr>
          <a:xfrm>
            <a:off x="457201" y="1139590"/>
            <a:ext cx="7305000" cy="219900"/>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0"/>
              </a:spcBef>
              <a:spcAft>
                <a:spcPts val="0"/>
              </a:spcAft>
              <a:buClr>
                <a:srgbClr val="00205C"/>
              </a:buClr>
              <a:buSzPts val="1400"/>
              <a:buFont typeface="Calibri"/>
              <a:buNone/>
            </a:pPr>
            <a:r>
              <a:rPr lang="en-US" sz="1400" b="0" i="0" u="none" strike="noStrike" cap="none">
                <a:solidFill>
                  <a:srgbClr val="00205C"/>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
        <p:nvSpPr>
          <p:cNvPr id="556" name="Google Shape;556;g2b4be492842_0_552"/>
          <p:cNvSpPr txBox="1">
            <a:spLocks noGrp="1"/>
          </p:cNvSpPr>
          <p:nvPr>
            <p:ph type="body" idx="3"/>
          </p:nvPr>
        </p:nvSpPr>
        <p:spPr>
          <a:xfrm>
            <a:off x="457201" y="1574801"/>
            <a:ext cx="7020600" cy="26544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800"/>
              </a:spcBef>
              <a:spcAft>
                <a:spcPts val="0"/>
              </a:spcAft>
              <a:buClr>
                <a:srgbClr val="00205C"/>
              </a:buClr>
              <a:buSzPts val="4000"/>
              <a:buNone/>
              <a:defRPr sz="4000" b="0" i="0">
                <a:solidFill>
                  <a:srgbClr val="00205C"/>
                </a:solidFill>
                <a:latin typeface="Calibri"/>
                <a:ea typeface="Calibri"/>
                <a:cs typeface="Calibri"/>
                <a:sym typeface="Calibri"/>
              </a:defRPr>
            </a:lvl1pPr>
            <a:lvl2pPr marL="914400" lvl="1" indent="-228600" algn="l">
              <a:lnSpc>
                <a:spcPct val="100000"/>
              </a:lnSpc>
              <a:spcBef>
                <a:spcPts val="500"/>
              </a:spcBef>
              <a:spcAft>
                <a:spcPts val="0"/>
              </a:spcAft>
              <a:buClr>
                <a:schemeClr val="lt1"/>
              </a:buClr>
              <a:buSzPts val="1400"/>
              <a:buFont typeface="Arial"/>
              <a:buNone/>
              <a:defRPr>
                <a:solidFill>
                  <a:schemeClr val="lt1"/>
                </a:solidFill>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3 photos with caption">
  <p:cSld name="3 photos with caption">
    <p:spTree>
      <p:nvGrpSpPr>
        <p:cNvPr id="1" name="Shape 557"/>
        <p:cNvGrpSpPr/>
        <p:nvPr/>
      </p:nvGrpSpPr>
      <p:grpSpPr>
        <a:xfrm>
          <a:off x="0" y="0"/>
          <a:ext cx="0" cy="0"/>
          <a:chOff x="0" y="0"/>
          <a:chExt cx="0" cy="0"/>
        </a:xfrm>
      </p:grpSpPr>
      <p:sp>
        <p:nvSpPr>
          <p:cNvPr id="558" name="Google Shape;558;g2b4be492842_0_561"/>
          <p:cNvSpPr txBox="1">
            <a:spLocks noGrp="1"/>
          </p:cNvSpPr>
          <p:nvPr>
            <p:ph type="title"/>
          </p:nvPr>
        </p:nvSpPr>
        <p:spPr>
          <a:xfrm>
            <a:off x="457200" y="685800"/>
            <a:ext cx="11277600" cy="564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9" name="Google Shape;559;g2b4be492842_0_561"/>
          <p:cNvSpPr txBox="1">
            <a:spLocks noGrp="1"/>
          </p:cNvSpPr>
          <p:nvPr>
            <p:ph type="body" idx="1"/>
          </p:nvPr>
        </p:nvSpPr>
        <p:spPr>
          <a:xfrm>
            <a:off x="457199" y="4979393"/>
            <a:ext cx="3657600" cy="8829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200"/>
              <a:buNone/>
              <a:defRPr sz="1200" b="0">
                <a:latin typeface="Calibri"/>
                <a:ea typeface="Calibri"/>
                <a:cs typeface="Calibri"/>
                <a:sym typeface="Calibri"/>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0" name="Google Shape;560;g2b4be492842_0_561"/>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1" name="Google Shape;561;g2b4be492842_0_561"/>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62" name="Google Shape;562;g2b4be492842_0_561"/>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563" name="Google Shape;563;g2b4be492842_0_561"/>
          <p:cNvPicPr preferRelativeResize="0"/>
          <p:nvPr/>
        </p:nvPicPr>
        <p:blipFill rotWithShape="1">
          <a:blip r:embed="rId2">
            <a:alphaModFix/>
          </a:blip>
          <a:srcRect/>
          <a:stretch/>
        </p:blipFill>
        <p:spPr>
          <a:xfrm>
            <a:off x="457204" y="6000906"/>
            <a:ext cx="1828795" cy="556812"/>
          </a:xfrm>
          <a:prstGeom prst="rect">
            <a:avLst/>
          </a:prstGeom>
          <a:noFill/>
          <a:ln>
            <a:noFill/>
          </a:ln>
        </p:spPr>
      </p:pic>
      <p:sp>
        <p:nvSpPr>
          <p:cNvPr id="564" name="Google Shape;564;g2b4be492842_0_561"/>
          <p:cNvSpPr>
            <a:spLocks noGrp="1"/>
          </p:cNvSpPr>
          <p:nvPr>
            <p:ph type="pic" idx="2"/>
          </p:nvPr>
        </p:nvSpPr>
        <p:spPr>
          <a:xfrm>
            <a:off x="457200" y="1600200"/>
            <a:ext cx="3657600" cy="3200400"/>
          </a:xfrm>
          <a:prstGeom prst="rect">
            <a:avLst/>
          </a:prstGeom>
          <a:noFill/>
          <a:ln>
            <a:noFill/>
          </a:ln>
        </p:spPr>
      </p:sp>
      <p:sp>
        <p:nvSpPr>
          <p:cNvPr id="565" name="Google Shape;565;g2b4be492842_0_561"/>
          <p:cNvSpPr>
            <a:spLocks noGrp="1"/>
          </p:cNvSpPr>
          <p:nvPr>
            <p:ph type="pic" idx="3"/>
          </p:nvPr>
        </p:nvSpPr>
        <p:spPr>
          <a:xfrm>
            <a:off x="4267200" y="1600200"/>
            <a:ext cx="3657600" cy="3200400"/>
          </a:xfrm>
          <a:prstGeom prst="rect">
            <a:avLst/>
          </a:prstGeom>
          <a:noFill/>
          <a:ln>
            <a:noFill/>
          </a:ln>
        </p:spPr>
      </p:sp>
      <p:sp>
        <p:nvSpPr>
          <p:cNvPr id="566" name="Google Shape;566;g2b4be492842_0_561"/>
          <p:cNvSpPr>
            <a:spLocks noGrp="1"/>
          </p:cNvSpPr>
          <p:nvPr>
            <p:ph type="pic" idx="4"/>
          </p:nvPr>
        </p:nvSpPr>
        <p:spPr>
          <a:xfrm>
            <a:off x="8077200" y="1600200"/>
            <a:ext cx="3657600" cy="3200400"/>
          </a:xfrm>
          <a:prstGeom prst="rect">
            <a:avLst/>
          </a:prstGeom>
          <a:noFill/>
          <a:ln>
            <a:noFill/>
          </a:ln>
        </p:spPr>
      </p:sp>
      <p:sp>
        <p:nvSpPr>
          <p:cNvPr id="567" name="Google Shape;567;g2b4be492842_0_561"/>
          <p:cNvSpPr txBox="1">
            <a:spLocks noGrp="1"/>
          </p:cNvSpPr>
          <p:nvPr>
            <p:ph type="body" idx="5"/>
          </p:nvPr>
        </p:nvSpPr>
        <p:spPr>
          <a:xfrm>
            <a:off x="4267199" y="4979393"/>
            <a:ext cx="3657600" cy="8829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200"/>
              <a:buNone/>
              <a:defRPr sz="1200" b="0">
                <a:latin typeface="Calibri"/>
                <a:ea typeface="Calibri"/>
                <a:cs typeface="Calibri"/>
                <a:sym typeface="Calibri"/>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8" name="Google Shape;568;g2b4be492842_0_561"/>
          <p:cNvSpPr txBox="1">
            <a:spLocks noGrp="1"/>
          </p:cNvSpPr>
          <p:nvPr>
            <p:ph type="body" idx="6"/>
          </p:nvPr>
        </p:nvSpPr>
        <p:spPr>
          <a:xfrm>
            <a:off x="8077199" y="4979393"/>
            <a:ext cx="3657600" cy="8829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200"/>
              <a:buNone/>
              <a:defRPr sz="1200" b="0">
                <a:latin typeface="Calibri"/>
                <a:ea typeface="Calibri"/>
                <a:cs typeface="Calibri"/>
                <a:sym typeface="Calibri"/>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9"/>
        <p:cNvGrpSpPr/>
        <p:nvPr/>
      </p:nvGrpSpPr>
      <p:grpSpPr>
        <a:xfrm>
          <a:off x="0" y="0"/>
          <a:ext cx="0" cy="0"/>
          <a:chOff x="0" y="0"/>
          <a:chExt cx="0" cy="0"/>
        </a:xfrm>
      </p:grpSpPr>
      <p:sp>
        <p:nvSpPr>
          <p:cNvPr id="570" name="Google Shape;570;g2b4be492842_0_573"/>
          <p:cNvSpPr txBox="1">
            <a:spLocks noGrp="1"/>
          </p:cNvSpPr>
          <p:nvPr>
            <p:ph type="title"/>
          </p:nvPr>
        </p:nvSpPr>
        <p:spPr>
          <a:xfrm>
            <a:off x="457200" y="685800"/>
            <a:ext cx="11277600" cy="1005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1" name="Google Shape;571;g2b4be492842_0_573"/>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2" name="Google Shape;572;g2b4be492842_0_573"/>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73" name="Google Shape;573;g2b4be492842_0_573"/>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574" name="Google Shape;574;g2b4be492842_0_573"/>
          <p:cNvPicPr preferRelativeResize="0"/>
          <p:nvPr/>
        </p:nvPicPr>
        <p:blipFill rotWithShape="1">
          <a:blip r:embed="rId2">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Only_navy background">
  <p:cSld name="Title Only_navy background">
    <p:bg>
      <p:bgPr>
        <a:solidFill>
          <a:srgbClr val="00205C"/>
        </a:solidFill>
        <a:effectLst/>
      </p:bgPr>
    </p:bg>
    <p:spTree>
      <p:nvGrpSpPr>
        <p:cNvPr id="1" name="Shape 575"/>
        <p:cNvGrpSpPr/>
        <p:nvPr/>
      </p:nvGrpSpPr>
      <p:grpSpPr>
        <a:xfrm>
          <a:off x="0" y="0"/>
          <a:ext cx="0" cy="0"/>
          <a:chOff x="0" y="0"/>
          <a:chExt cx="0" cy="0"/>
        </a:xfrm>
      </p:grpSpPr>
      <p:sp>
        <p:nvSpPr>
          <p:cNvPr id="576" name="Google Shape;576;g2b4be492842_0_579"/>
          <p:cNvSpPr txBox="1">
            <a:spLocks noGrp="1"/>
          </p:cNvSpPr>
          <p:nvPr>
            <p:ph type="title"/>
          </p:nvPr>
        </p:nvSpPr>
        <p:spPr>
          <a:xfrm>
            <a:off x="457200" y="685800"/>
            <a:ext cx="11277600" cy="1005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32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7" name="Google Shape;577;g2b4be492842_0_579"/>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8" name="Google Shape;578;g2b4be492842_0_579"/>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79" name="Google Shape;579;g2b4be492842_0_579"/>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580" name="Google Shape;580;g2b4be492842_0_579"/>
          <p:cNvPicPr preferRelativeResize="0"/>
          <p:nvPr/>
        </p:nvPicPr>
        <p:blipFill rotWithShape="1">
          <a:blip r:embed="rId2">
            <a:alphaModFix/>
          </a:blip>
          <a:srcRect/>
          <a:stretch/>
        </p:blipFill>
        <p:spPr>
          <a:xfrm>
            <a:off x="457204" y="6000906"/>
            <a:ext cx="1828795" cy="556811"/>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Content Two columns long">
  <p:cSld name="Title and Content Two columns long">
    <p:spTree>
      <p:nvGrpSpPr>
        <p:cNvPr id="1" name="Shape 581"/>
        <p:cNvGrpSpPr/>
        <p:nvPr/>
      </p:nvGrpSpPr>
      <p:grpSpPr>
        <a:xfrm>
          <a:off x="0" y="0"/>
          <a:ext cx="0" cy="0"/>
          <a:chOff x="0" y="0"/>
          <a:chExt cx="0" cy="0"/>
        </a:xfrm>
      </p:grpSpPr>
      <p:sp>
        <p:nvSpPr>
          <p:cNvPr id="582" name="Google Shape;582;g2b4be492842_0_585"/>
          <p:cNvSpPr txBox="1">
            <a:spLocks noGrp="1"/>
          </p:cNvSpPr>
          <p:nvPr>
            <p:ph type="title"/>
          </p:nvPr>
        </p:nvSpPr>
        <p:spPr>
          <a:xfrm>
            <a:off x="457200" y="685800"/>
            <a:ext cx="5486400" cy="1005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3" name="Google Shape;583;g2b4be492842_0_585"/>
          <p:cNvSpPr txBox="1">
            <a:spLocks noGrp="1"/>
          </p:cNvSpPr>
          <p:nvPr>
            <p:ph type="body" idx="1"/>
          </p:nvPr>
        </p:nvSpPr>
        <p:spPr>
          <a:xfrm>
            <a:off x="457200" y="2517751"/>
            <a:ext cx="5486400" cy="319230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4" name="Google Shape;584;g2b4be492842_0_585"/>
          <p:cNvSpPr txBox="1">
            <a:spLocks noGrp="1"/>
          </p:cNvSpPr>
          <p:nvPr>
            <p:ph type="body" idx="2"/>
          </p:nvPr>
        </p:nvSpPr>
        <p:spPr>
          <a:xfrm>
            <a:off x="6248403" y="2517751"/>
            <a:ext cx="5486400" cy="319230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5" name="Google Shape;585;g2b4be492842_0_585"/>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6" name="Google Shape;586;g2b4be492842_0_585"/>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87" name="Google Shape;587;g2b4be492842_0_585"/>
          <p:cNvSpPr txBox="1">
            <a:spLocks noGrp="1"/>
          </p:cNvSpPr>
          <p:nvPr>
            <p:ph type="body" idx="3"/>
          </p:nvPr>
        </p:nvSpPr>
        <p:spPr>
          <a:xfrm>
            <a:off x="457200" y="1828800"/>
            <a:ext cx="5486400" cy="5508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8" name="Google Shape;588;g2b4be492842_0_585"/>
          <p:cNvSpPr txBox="1">
            <a:spLocks noGrp="1"/>
          </p:cNvSpPr>
          <p:nvPr>
            <p:ph type="body" idx="4"/>
          </p:nvPr>
        </p:nvSpPr>
        <p:spPr>
          <a:xfrm>
            <a:off x="6248404" y="1828800"/>
            <a:ext cx="5494200" cy="5508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589" name="Google Shape;589;g2b4be492842_0_585"/>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590" name="Google Shape;590;g2b4be492842_0_585"/>
          <p:cNvPicPr preferRelativeResize="0"/>
          <p:nvPr/>
        </p:nvPicPr>
        <p:blipFill rotWithShape="1">
          <a:blip r:embed="rId2">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Content Two columns long_lt blue">
  <p:cSld name="Title and Content Two columns long_lt blue">
    <p:bg>
      <p:bgPr>
        <a:solidFill>
          <a:srgbClr val="DDEFF9"/>
        </a:solidFill>
        <a:effectLst/>
      </p:bgPr>
    </p:bg>
    <p:spTree>
      <p:nvGrpSpPr>
        <p:cNvPr id="1" name="Shape 591"/>
        <p:cNvGrpSpPr/>
        <p:nvPr/>
      </p:nvGrpSpPr>
      <p:grpSpPr>
        <a:xfrm>
          <a:off x="0" y="0"/>
          <a:ext cx="0" cy="0"/>
          <a:chOff x="0" y="0"/>
          <a:chExt cx="0" cy="0"/>
        </a:xfrm>
      </p:grpSpPr>
      <p:sp>
        <p:nvSpPr>
          <p:cNvPr id="592" name="Google Shape;592;g2b4be492842_0_595"/>
          <p:cNvSpPr txBox="1">
            <a:spLocks noGrp="1"/>
          </p:cNvSpPr>
          <p:nvPr>
            <p:ph type="title"/>
          </p:nvPr>
        </p:nvSpPr>
        <p:spPr>
          <a:xfrm>
            <a:off x="457200" y="685800"/>
            <a:ext cx="5486400" cy="1005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3" name="Google Shape;593;g2b4be492842_0_595"/>
          <p:cNvSpPr txBox="1">
            <a:spLocks noGrp="1"/>
          </p:cNvSpPr>
          <p:nvPr>
            <p:ph type="body" idx="1"/>
          </p:nvPr>
        </p:nvSpPr>
        <p:spPr>
          <a:xfrm>
            <a:off x="457200" y="2517751"/>
            <a:ext cx="5486400" cy="319230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4" name="Google Shape;594;g2b4be492842_0_595"/>
          <p:cNvSpPr txBox="1">
            <a:spLocks noGrp="1"/>
          </p:cNvSpPr>
          <p:nvPr>
            <p:ph type="body" idx="2"/>
          </p:nvPr>
        </p:nvSpPr>
        <p:spPr>
          <a:xfrm>
            <a:off x="6248403" y="2517751"/>
            <a:ext cx="5486400" cy="319230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5" name="Google Shape;595;g2b4be492842_0_595"/>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6" name="Google Shape;596;g2b4be492842_0_595"/>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97" name="Google Shape;597;g2b4be492842_0_595"/>
          <p:cNvSpPr txBox="1">
            <a:spLocks noGrp="1"/>
          </p:cNvSpPr>
          <p:nvPr>
            <p:ph type="body" idx="3"/>
          </p:nvPr>
        </p:nvSpPr>
        <p:spPr>
          <a:xfrm>
            <a:off x="457200" y="1828800"/>
            <a:ext cx="5486400" cy="5508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8" name="Google Shape;598;g2b4be492842_0_595"/>
          <p:cNvSpPr txBox="1">
            <a:spLocks noGrp="1"/>
          </p:cNvSpPr>
          <p:nvPr>
            <p:ph type="body" idx="4"/>
          </p:nvPr>
        </p:nvSpPr>
        <p:spPr>
          <a:xfrm>
            <a:off x="6248404" y="1828800"/>
            <a:ext cx="5494200" cy="5508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599" name="Google Shape;599;g2b4be492842_0_595"/>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600" name="Google Shape;600;g2b4be492842_0_595"/>
          <p:cNvPicPr preferRelativeResize="0"/>
          <p:nvPr/>
        </p:nvPicPr>
        <p:blipFill rotWithShape="1">
          <a:blip r:embed="rId2">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Content Three columns">
  <p:cSld name="Title and Content Three columns">
    <p:spTree>
      <p:nvGrpSpPr>
        <p:cNvPr id="1" name="Shape 601"/>
        <p:cNvGrpSpPr/>
        <p:nvPr/>
      </p:nvGrpSpPr>
      <p:grpSpPr>
        <a:xfrm>
          <a:off x="0" y="0"/>
          <a:ext cx="0" cy="0"/>
          <a:chOff x="0" y="0"/>
          <a:chExt cx="0" cy="0"/>
        </a:xfrm>
      </p:grpSpPr>
      <p:sp>
        <p:nvSpPr>
          <p:cNvPr id="602" name="Google Shape;602;g2b4be492842_0_605"/>
          <p:cNvSpPr txBox="1">
            <a:spLocks noGrp="1"/>
          </p:cNvSpPr>
          <p:nvPr>
            <p:ph type="title"/>
          </p:nvPr>
        </p:nvSpPr>
        <p:spPr>
          <a:xfrm>
            <a:off x="457200" y="685800"/>
            <a:ext cx="5486400" cy="1005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3" name="Google Shape;603;g2b4be492842_0_605"/>
          <p:cNvSpPr txBox="1">
            <a:spLocks noGrp="1"/>
          </p:cNvSpPr>
          <p:nvPr>
            <p:ph type="body" idx="1"/>
          </p:nvPr>
        </p:nvSpPr>
        <p:spPr>
          <a:xfrm>
            <a:off x="457200" y="2517750"/>
            <a:ext cx="3657600" cy="319410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4" name="Google Shape;604;g2b4be492842_0_605"/>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5" name="Google Shape;605;g2b4be492842_0_605"/>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06" name="Google Shape;606;g2b4be492842_0_605"/>
          <p:cNvSpPr txBox="1">
            <a:spLocks noGrp="1"/>
          </p:cNvSpPr>
          <p:nvPr>
            <p:ph type="body" idx="2"/>
          </p:nvPr>
        </p:nvSpPr>
        <p:spPr>
          <a:xfrm>
            <a:off x="457200" y="1828800"/>
            <a:ext cx="3657600" cy="5508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607" name="Google Shape;607;g2b4be492842_0_605"/>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sp>
        <p:nvSpPr>
          <p:cNvPr id="608" name="Google Shape;608;g2b4be492842_0_605"/>
          <p:cNvSpPr txBox="1">
            <a:spLocks noGrp="1"/>
          </p:cNvSpPr>
          <p:nvPr>
            <p:ph type="body" idx="3"/>
          </p:nvPr>
        </p:nvSpPr>
        <p:spPr>
          <a:xfrm>
            <a:off x="4269036" y="2517750"/>
            <a:ext cx="3657600" cy="319410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9" name="Google Shape;609;g2b4be492842_0_605"/>
          <p:cNvSpPr txBox="1">
            <a:spLocks noGrp="1"/>
          </p:cNvSpPr>
          <p:nvPr>
            <p:ph type="body" idx="4"/>
          </p:nvPr>
        </p:nvSpPr>
        <p:spPr>
          <a:xfrm>
            <a:off x="4269036" y="1828800"/>
            <a:ext cx="3657600" cy="5508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0" name="Google Shape;610;g2b4be492842_0_605"/>
          <p:cNvSpPr txBox="1">
            <a:spLocks noGrp="1"/>
          </p:cNvSpPr>
          <p:nvPr>
            <p:ph type="body" idx="5"/>
          </p:nvPr>
        </p:nvSpPr>
        <p:spPr>
          <a:xfrm>
            <a:off x="8069856" y="2517750"/>
            <a:ext cx="3657600" cy="319410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1" name="Google Shape;611;g2b4be492842_0_605"/>
          <p:cNvSpPr txBox="1">
            <a:spLocks noGrp="1"/>
          </p:cNvSpPr>
          <p:nvPr>
            <p:ph type="body" idx="6"/>
          </p:nvPr>
        </p:nvSpPr>
        <p:spPr>
          <a:xfrm>
            <a:off x="8069856" y="1828800"/>
            <a:ext cx="3657600" cy="5508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pic>
        <p:nvPicPr>
          <p:cNvPr id="612" name="Google Shape;612;g2b4be492842_0_605"/>
          <p:cNvPicPr preferRelativeResize="0"/>
          <p:nvPr/>
        </p:nvPicPr>
        <p:blipFill rotWithShape="1">
          <a:blip r:embed="rId2">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Content Three columns_lt blue">
  <p:cSld name="Title and Content Three columns_lt blue">
    <p:bg>
      <p:bgPr>
        <a:solidFill>
          <a:srgbClr val="DDEFF9"/>
        </a:solidFill>
        <a:effectLst/>
      </p:bgPr>
    </p:bg>
    <p:spTree>
      <p:nvGrpSpPr>
        <p:cNvPr id="1" name="Shape 613"/>
        <p:cNvGrpSpPr/>
        <p:nvPr/>
      </p:nvGrpSpPr>
      <p:grpSpPr>
        <a:xfrm>
          <a:off x="0" y="0"/>
          <a:ext cx="0" cy="0"/>
          <a:chOff x="0" y="0"/>
          <a:chExt cx="0" cy="0"/>
        </a:xfrm>
      </p:grpSpPr>
      <p:sp>
        <p:nvSpPr>
          <p:cNvPr id="614" name="Google Shape;614;g2b4be492842_0_617"/>
          <p:cNvSpPr txBox="1">
            <a:spLocks noGrp="1"/>
          </p:cNvSpPr>
          <p:nvPr>
            <p:ph type="title"/>
          </p:nvPr>
        </p:nvSpPr>
        <p:spPr>
          <a:xfrm>
            <a:off x="457200" y="685800"/>
            <a:ext cx="5486400" cy="1005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5" name="Google Shape;615;g2b4be492842_0_617"/>
          <p:cNvSpPr txBox="1">
            <a:spLocks noGrp="1"/>
          </p:cNvSpPr>
          <p:nvPr>
            <p:ph type="body" idx="1"/>
          </p:nvPr>
        </p:nvSpPr>
        <p:spPr>
          <a:xfrm>
            <a:off x="457200" y="2517750"/>
            <a:ext cx="3657600" cy="319410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6" name="Google Shape;616;g2b4be492842_0_617"/>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7" name="Google Shape;617;g2b4be492842_0_617"/>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18" name="Google Shape;618;g2b4be492842_0_617"/>
          <p:cNvSpPr txBox="1">
            <a:spLocks noGrp="1"/>
          </p:cNvSpPr>
          <p:nvPr>
            <p:ph type="body" idx="2"/>
          </p:nvPr>
        </p:nvSpPr>
        <p:spPr>
          <a:xfrm>
            <a:off x="457200" y="1828800"/>
            <a:ext cx="3657600" cy="5508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619" name="Google Shape;619;g2b4be492842_0_617"/>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sp>
        <p:nvSpPr>
          <p:cNvPr id="620" name="Google Shape;620;g2b4be492842_0_617"/>
          <p:cNvSpPr txBox="1">
            <a:spLocks noGrp="1"/>
          </p:cNvSpPr>
          <p:nvPr>
            <p:ph type="body" idx="3"/>
          </p:nvPr>
        </p:nvSpPr>
        <p:spPr>
          <a:xfrm>
            <a:off x="4269036" y="2517750"/>
            <a:ext cx="3657600" cy="319410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1" name="Google Shape;621;g2b4be492842_0_617"/>
          <p:cNvSpPr txBox="1">
            <a:spLocks noGrp="1"/>
          </p:cNvSpPr>
          <p:nvPr>
            <p:ph type="body" idx="4"/>
          </p:nvPr>
        </p:nvSpPr>
        <p:spPr>
          <a:xfrm>
            <a:off x="4269036" y="1828800"/>
            <a:ext cx="3657600" cy="5508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2" name="Google Shape;622;g2b4be492842_0_617"/>
          <p:cNvSpPr txBox="1">
            <a:spLocks noGrp="1"/>
          </p:cNvSpPr>
          <p:nvPr>
            <p:ph type="body" idx="5"/>
          </p:nvPr>
        </p:nvSpPr>
        <p:spPr>
          <a:xfrm>
            <a:off x="8069856" y="2517750"/>
            <a:ext cx="3657600" cy="319410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3" name="Google Shape;623;g2b4be492842_0_617"/>
          <p:cNvSpPr txBox="1">
            <a:spLocks noGrp="1"/>
          </p:cNvSpPr>
          <p:nvPr>
            <p:ph type="body" idx="6"/>
          </p:nvPr>
        </p:nvSpPr>
        <p:spPr>
          <a:xfrm>
            <a:off x="8069856" y="1828800"/>
            <a:ext cx="3657600" cy="5508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pic>
        <p:nvPicPr>
          <p:cNvPr id="624" name="Google Shape;624;g2b4be492842_0_617"/>
          <p:cNvPicPr preferRelativeResize="0"/>
          <p:nvPr/>
        </p:nvPicPr>
        <p:blipFill rotWithShape="1">
          <a:blip r:embed="rId2">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 Callout">
  <p:cSld name="Title and Content + Callout">
    <p:spTree>
      <p:nvGrpSpPr>
        <p:cNvPr id="1" name="Shape 72"/>
        <p:cNvGrpSpPr/>
        <p:nvPr/>
      </p:nvGrpSpPr>
      <p:grpSpPr>
        <a:xfrm>
          <a:off x="0" y="0"/>
          <a:ext cx="0" cy="0"/>
          <a:chOff x="0" y="0"/>
          <a:chExt cx="0" cy="0"/>
        </a:xfrm>
      </p:grpSpPr>
      <p:sp>
        <p:nvSpPr>
          <p:cNvPr id="73" name="Google Shape;73;p57"/>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7"/>
          <p:cNvSpPr txBox="1">
            <a:spLocks noGrp="1"/>
          </p:cNvSpPr>
          <p:nvPr>
            <p:ph type="body" idx="1"/>
          </p:nvPr>
        </p:nvSpPr>
        <p:spPr>
          <a:xfrm>
            <a:off x="457200" y="1825625"/>
            <a:ext cx="7467600" cy="3884295"/>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7"/>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76" name="Google Shape;76;p57"/>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sp>
        <p:nvSpPr>
          <p:cNvPr id="77" name="Google Shape;77;p57"/>
          <p:cNvSpPr txBox="1">
            <a:spLocks noGrp="1"/>
          </p:cNvSpPr>
          <p:nvPr>
            <p:ph type="body" idx="2"/>
          </p:nvPr>
        </p:nvSpPr>
        <p:spPr>
          <a:xfrm>
            <a:off x="8077200" y="1828801"/>
            <a:ext cx="3657600" cy="4343400"/>
          </a:xfrm>
          <a:prstGeom prst="rect">
            <a:avLst/>
          </a:prstGeom>
          <a:solidFill>
            <a:srgbClr val="DDEFF9"/>
          </a:solidFill>
          <a:ln>
            <a:noFill/>
          </a:ln>
        </p:spPr>
        <p:txBody>
          <a:bodyPr spcFirstLastPara="1" wrap="square" lIns="182875" tIns="182875" rIns="182875" bIns="182875" anchor="t" anchorCtr="0">
            <a:normAutofit/>
          </a:bodyPr>
          <a:lstStyle>
            <a:lvl1pPr marL="457200" lvl="0" indent="-228600" algn="l">
              <a:lnSpc>
                <a:spcPct val="100000"/>
              </a:lnSpc>
              <a:spcBef>
                <a:spcPts val="1000"/>
              </a:spcBef>
              <a:spcAft>
                <a:spcPts val="0"/>
              </a:spcAft>
              <a:buClr>
                <a:srgbClr val="00205C"/>
              </a:buClr>
              <a:buSzPts val="2000"/>
              <a:buNone/>
              <a:defRPr sz="2000">
                <a:solidFill>
                  <a:srgbClr val="00205C"/>
                </a:solidFill>
              </a:defRPr>
            </a:lvl1pPr>
            <a:lvl2pPr marL="914400" lvl="1" indent="-228600" algn="l">
              <a:lnSpc>
                <a:spcPct val="100000"/>
              </a:lnSpc>
              <a:spcBef>
                <a:spcPts val="500"/>
              </a:spcBef>
              <a:spcAft>
                <a:spcPts val="0"/>
              </a:spcAft>
              <a:buClr>
                <a:srgbClr val="00205C"/>
              </a:buClr>
              <a:buSzPts val="2000"/>
              <a:buNone/>
              <a:defRPr sz="2000">
                <a:solidFill>
                  <a:srgbClr val="00205C"/>
                </a:solidFill>
              </a:defRPr>
            </a:lvl2pPr>
            <a:lvl3pPr marL="1371600" lvl="2" indent="-228600" algn="l">
              <a:lnSpc>
                <a:spcPct val="100000"/>
              </a:lnSpc>
              <a:spcBef>
                <a:spcPts val="500"/>
              </a:spcBef>
              <a:spcAft>
                <a:spcPts val="0"/>
              </a:spcAft>
              <a:buClr>
                <a:srgbClr val="00205C"/>
              </a:buClr>
              <a:buSzPts val="2000"/>
              <a:buNone/>
              <a:defRPr sz="2000">
                <a:solidFill>
                  <a:srgbClr val="00205C"/>
                </a:solidFill>
              </a:defRPr>
            </a:lvl3pPr>
            <a:lvl4pPr marL="1828800" lvl="3" indent="-228600" algn="l">
              <a:lnSpc>
                <a:spcPct val="100000"/>
              </a:lnSpc>
              <a:spcBef>
                <a:spcPts val="500"/>
              </a:spcBef>
              <a:spcAft>
                <a:spcPts val="0"/>
              </a:spcAft>
              <a:buClr>
                <a:srgbClr val="00205C"/>
              </a:buClr>
              <a:buSzPts val="2000"/>
              <a:buNone/>
              <a:defRPr sz="2000">
                <a:solidFill>
                  <a:srgbClr val="00205C"/>
                </a:solidFill>
              </a:defRPr>
            </a:lvl4pPr>
            <a:lvl5pPr marL="2286000" lvl="4" indent="-228600" algn="l">
              <a:lnSpc>
                <a:spcPct val="100000"/>
              </a:lnSpc>
              <a:spcBef>
                <a:spcPts val="500"/>
              </a:spcBef>
              <a:spcAft>
                <a:spcPts val="0"/>
              </a:spcAft>
              <a:buClr>
                <a:srgbClr val="00205C"/>
              </a:buClr>
              <a:buSzPts val="2000"/>
              <a:buNone/>
              <a:defRPr sz="2000">
                <a:solidFill>
                  <a:srgbClr val="00205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8" name="Google Shape;78;p57" descr="WHO EMRO | EMRO home page | Landing | Front page"/>
          <p:cNvPicPr preferRelativeResize="0"/>
          <p:nvPr/>
        </p:nvPicPr>
        <p:blipFill rotWithShape="1">
          <a:blip r:embed="rId2">
            <a:alphaModFix/>
          </a:blip>
          <a:srcRect/>
          <a:stretch/>
        </p:blipFill>
        <p:spPr>
          <a:xfrm>
            <a:off x="254186" y="6018158"/>
            <a:ext cx="1470824" cy="684000"/>
          </a:xfrm>
          <a:prstGeom prst="rect">
            <a:avLst/>
          </a:prstGeom>
          <a:noFill/>
          <a:ln>
            <a:noFill/>
          </a:ln>
        </p:spPr>
      </p:pic>
      <p:pic>
        <p:nvPicPr>
          <p:cNvPr id="79" name="Google Shape;79;p57" descr="Green text on a white background&#10;&#10;Description automatically generated"/>
          <p:cNvPicPr preferRelativeResize="0"/>
          <p:nvPr/>
        </p:nvPicPr>
        <p:blipFill rotWithShape="1">
          <a:blip r:embed="rId3">
            <a:alphaModFix/>
          </a:blip>
          <a:srcRect r="24632"/>
          <a:stretch/>
        </p:blipFill>
        <p:spPr>
          <a:xfrm>
            <a:off x="1918973" y="6018158"/>
            <a:ext cx="2154264" cy="683335"/>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Comparison_ Two">
  <p:cSld name="Comparison_ Two">
    <p:bg>
      <p:bgPr>
        <a:solidFill>
          <a:srgbClr val="00205C"/>
        </a:solidFill>
        <a:effectLst/>
      </p:bgPr>
    </p:bg>
    <p:spTree>
      <p:nvGrpSpPr>
        <p:cNvPr id="1" name="Shape 625"/>
        <p:cNvGrpSpPr/>
        <p:nvPr/>
      </p:nvGrpSpPr>
      <p:grpSpPr>
        <a:xfrm>
          <a:off x="0" y="0"/>
          <a:ext cx="0" cy="0"/>
          <a:chOff x="0" y="0"/>
          <a:chExt cx="0" cy="0"/>
        </a:xfrm>
      </p:grpSpPr>
      <p:sp>
        <p:nvSpPr>
          <p:cNvPr id="626" name="Google Shape;626;g2b4be492842_0_629"/>
          <p:cNvSpPr txBox="1">
            <a:spLocks noGrp="1"/>
          </p:cNvSpPr>
          <p:nvPr>
            <p:ph type="title"/>
          </p:nvPr>
        </p:nvSpPr>
        <p:spPr>
          <a:xfrm>
            <a:off x="457200" y="685800"/>
            <a:ext cx="5486400" cy="1005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32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7" name="Google Shape;627;g2b4be492842_0_629"/>
          <p:cNvSpPr txBox="1">
            <a:spLocks noGrp="1"/>
          </p:cNvSpPr>
          <p:nvPr>
            <p:ph type="body" idx="1"/>
          </p:nvPr>
        </p:nvSpPr>
        <p:spPr>
          <a:xfrm>
            <a:off x="457199" y="4071396"/>
            <a:ext cx="5486400" cy="1689300"/>
          </a:xfrm>
          <a:prstGeom prst="rect">
            <a:avLst/>
          </a:prstGeom>
          <a:noFill/>
          <a:ln>
            <a:noFill/>
          </a:ln>
        </p:spPr>
        <p:txBody>
          <a:bodyPr spcFirstLastPara="1" wrap="square" lIns="0" tIns="0" rIns="0" bIns="0" anchor="t" anchorCtr="0">
            <a:normAutofit/>
          </a:bodyPr>
          <a:lstStyle>
            <a:lvl1pPr marL="457200" lvl="0" indent="-317500" algn="l">
              <a:lnSpc>
                <a:spcPct val="100000"/>
              </a:lnSpc>
              <a:spcBef>
                <a:spcPts val="1000"/>
              </a:spcBef>
              <a:spcAft>
                <a:spcPts val="0"/>
              </a:spcAft>
              <a:buClr>
                <a:schemeClr val="lt1"/>
              </a:buClr>
              <a:buSzPts val="1400"/>
              <a:buChar char="•"/>
              <a:defRPr>
                <a:solidFill>
                  <a:schemeClr val="lt1"/>
                </a:solidFill>
              </a:defRPr>
            </a:lvl1pPr>
            <a:lvl2pPr marL="914400" lvl="1" indent="-317500" algn="l">
              <a:lnSpc>
                <a:spcPct val="100000"/>
              </a:lnSpc>
              <a:spcBef>
                <a:spcPts val="500"/>
              </a:spcBef>
              <a:spcAft>
                <a:spcPts val="0"/>
              </a:spcAft>
              <a:buClr>
                <a:schemeClr val="lt1"/>
              </a:buClr>
              <a:buSzPts val="1400"/>
              <a:buChar char="•"/>
              <a:defRPr>
                <a:solidFill>
                  <a:schemeClr val="lt1"/>
                </a:solidFill>
              </a:defRPr>
            </a:lvl2pPr>
            <a:lvl3pPr marL="1371600" lvl="2" indent="-317500" algn="l">
              <a:lnSpc>
                <a:spcPct val="100000"/>
              </a:lnSpc>
              <a:spcBef>
                <a:spcPts val="500"/>
              </a:spcBef>
              <a:spcAft>
                <a:spcPts val="0"/>
              </a:spcAft>
              <a:buClr>
                <a:schemeClr val="lt1"/>
              </a:buClr>
              <a:buSzPts val="1400"/>
              <a:buChar char="•"/>
              <a:defRPr>
                <a:solidFill>
                  <a:schemeClr val="lt1"/>
                </a:solidFill>
              </a:defRPr>
            </a:lvl3pPr>
            <a:lvl4pPr marL="1828800" lvl="3" indent="-317500" algn="l">
              <a:lnSpc>
                <a:spcPct val="100000"/>
              </a:lnSpc>
              <a:spcBef>
                <a:spcPts val="500"/>
              </a:spcBef>
              <a:spcAft>
                <a:spcPts val="0"/>
              </a:spcAft>
              <a:buClr>
                <a:schemeClr val="lt1"/>
              </a:buClr>
              <a:buSzPts val="1400"/>
              <a:buChar char="•"/>
              <a:defRPr>
                <a:solidFill>
                  <a:schemeClr val="lt1"/>
                </a:solidFill>
              </a:defRPr>
            </a:lvl4pPr>
            <a:lvl5pPr marL="2286000" lvl="4" indent="-317500" algn="l">
              <a:lnSpc>
                <a:spcPct val="100000"/>
              </a:lnSpc>
              <a:spcBef>
                <a:spcPts val="50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8" name="Google Shape;628;g2b4be492842_0_629"/>
          <p:cNvSpPr txBox="1">
            <a:spLocks noGrp="1"/>
          </p:cNvSpPr>
          <p:nvPr>
            <p:ph type="body" idx="2"/>
          </p:nvPr>
        </p:nvSpPr>
        <p:spPr>
          <a:xfrm>
            <a:off x="6245352" y="4050792"/>
            <a:ext cx="5486400" cy="1705800"/>
          </a:xfrm>
          <a:prstGeom prst="rect">
            <a:avLst/>
          </a:prstGeom>
          <a:noFill/>
          <a:ln>
            <a:noFill/>
          </a:ln>
        </p:spPr>
        <p:txBody>
          <a:bodyPr spcFirstLastPara="1" wrap="square" lIns="0" tIns="0" rIns="0" bIns="0" anchor="t" anchorCtr="0">
            <a:normAutofit/>
          </a:bodyPr>
          <a:lstStyle>
            <a:lvl1pPr marL="457200" lvl="0" indent="-317500" algn="l">
              <a:lnSpc>
                <a:spcPct val="100000"/>
              </a:lnSpc>
              <a:spcBef>
                <a:spcPts val="1000"/>
              </a:spcBef>
              <a:spcAft>
                <a:spcPts val="0"/>
              </a:spcAft>
              <a:buClr>
                <a:schemeClr val="lt1"/>
              </a:buClr>
              <a:buSzPts val="1400"/>
              <a:buChar char="•"/>
              <a:defRPr>
                <a:solidFill>
                  <a:schemeClr val="lt1"/>
                </a:solidFill>
              </a:defRPr>
            </a:lvl1pPr>
            <a:lvl2pPr marL="914400" lvl="1" indent="-317500" algn="l">
              <a:lnSpc>
                <a:spcPct val="100000"/>
              </a:lnSpc>
              <a:spcBef>
                <a:spcPts val="500"/>
              </a:spcBef>
              <a:spcAft>
                <a:spcPts val="0"/>
              </a:spcAft>
              <a:buClr>
                <a:schemeClr val="lt1"/>
              </a:buClr>
              <a:buSzPts val="1400"/>
              <a:buChar char="•"/>
              <a:defRPr>
                <a:solidFill>
                  <a:schemeClr val="lt1"/>
                </a:solidFill>
              </a:defRPr>
            </a:lvl2pPr>
            <a:lvl3pPr marL="1371600" lvl="2" indent="-317500" algn="l">
              <a:lnSpc>
                <a:spcPct val="100000"/>
              </a:lnSpc>
              <a:spcBef>
                <a:spcPts val="500"/>
              </a:spcBef>
              <a:spcAft>
                <a:spcPts val="0"/>
              </a:spcAft>
              <a:buClr>
                <a:schemeClr val="lt1"/>
              </a:buClr>
              <a:buSzPts val="1400"/>
              <a:buChar char="•"/>
              <a:defRPr>
                <a:solidFill>
                  <a:schemeClr val="lt1"/>
                </a:solidFill>
              </a:defRPr>
            </a:lvl3pPr>
            <a:lvl4pPr marL="1828800" lvl="3" indent="-317500" algn="l">
              <a:lnSpc>
                <a:spcPct val="100000"/>
              </a:lnSpc>
              <a:spcBef>
                <a:spcPts val="500"/>
              </a:spcBef>
              <a:spcAft>
                <a:spcPts val="0"/>
              </a:spcAft>
              <a:buClr>
                <a:schemeClr val="lt1"/>
              </a:buClr>
              <a:buSzPts val="1400"/>
              <a:buChar char="•"/>
              <a:defRPr>
                <a:solidFill>
                  <a:schemeClr val="lt1"/>
                </a:solidFill>
              </a:defRPr>
            </a:lvl4pPr>
            <a:lvl5pPr marL="2286000" lvl="4" indent="-317500" algn="l">
              <a:lnSpc>
                <a:spcPct val="100000"/>
              </a:lnSpc>
              <a:spcBef>
                <a:spcPts val="50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9" name="Google Shape;629;g2b4be492842_0_629"/>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0" name="Google Shape;630;g2b4be492842_0_629"/>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31" name="Google Shape;631;g2b4be492842_0_629"/>
          <p:cNvSpPr txBox="1">
            <a:spLocks noGrp="1"/>
          </p:cNvSpPr>
          <p:nvPr>
            <p:ph type="body" idx="3"/>
          </p:nvPr>
        </p:nvSpPr>
        <p:spPr>
          <a:xfrm>
            <a:off x="457200" y="2998280"/>
            <a:ext cx="5486400" cy="823800"/>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000"/>
              </a:spcBef>
              <a:spcAft>
                <a:spcPts val="0"/>
              </a:spcAft>
              <a:buClr>
                <a:srgbClr val="009ADE"/>
              </a:buClr>
              <a:buSzPts val="1800"/>
              <a:buNone/>
              <a:defRPr sz="1800" b="1">
                <a:solidFill>
                  <a:srgbClr val="009ADE"/>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2" name="Google Shape;632;g2b4be492842_0_629"/>
          <p:cNvSpPr txBox="1">
            <a:spLocks noGrp="1"/>
          </p:cNvSpPr>
          <p:nvPr>
            <p:ph type="body" idx="4"/>
          </p:nvPr>
        </p:nvSpPr>
        <p:spPr>
          <a:xfrm>
            <a:off x="6248404" y="2998280"/>
            <a:ext cx="5494200" cy="823800"/>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000"/>
              </a:spcBef>
              <a:spcAft>
                <a:spcPts val="0"/>
              </a:spcAft>
              <a:buClr>
                <a:srgbClr val="009ADE"/>
              </a:buClr>
              <a:buSzPts val="1800"/>
              <a:buNone/>
              <a:defRPr sz="1800" b="1">
                <a:solidFill>
                  <a:srgbClr val="009ADE"/>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633" name="Google Shape;633;g2b4be492842_0_629"/>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634" name="Google Shape;634;g2b4be492842_0_629"/>
          <p:cNvPicPr preferRelativeResize="0"/>
          <p:nvPr/>
        </p:nvPicPr>
        <p:blipFill rotWithShape="1">
          <a:blip r:embed="rId2">
            <a:alphaModFix/>
          </a:blip>
          <a:srcRect/>
          <a:stretch/>
        </p:blipFill>
        <p:spPr>
          <a:xfrm>
            <a:off x="457204" y="6000906"/>
            <a:ext cx="1828795" cy="556811"/>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Comparison_ Three">
  <p:cSld name="Comparison_ Three">
    <p:bg>
      <p:bgPr>
        <a:solidFill>
          <a:srgbClr val="00205C"/>
        </a:solidFill>
        <a:effectLst/>
      </p:bgPr>
    </p:bg>
    <p:spTree>
      <p:nvGrpSpPr>
        <p:cNvPr id="1" name="Shape 635"/>
        <p:cNvGrpSpPr/>
        <p:nvPr/>
      </p:nvGrpSpPr>
      <p:grpSpPr>
        <a:xfrm>
          <a:off x="0" y="0"/>
          <a:ext cx="0" cy="0"/>
          <a:chOff x="0" y="0"/>
          <a:chExt cx="0" cy="0"/>
        </a:xfrm>
      </p:grpSpPr>
      <p:sp>
        <p:nvSpPr>
          <p:cNvPr id="636" name="Google Shape;636;g2b4be492842_0_639"/>
          <p:cNvSpPr txBox="1">
            <a:spLocks noGrp="1"/>
          </p:cNvSpPr>
          <p:nvPr>
            <p:ph type="title"/>
          </p:nvPr>
        </p:nvSpPr>
        <p:spPr>
          <a:xfrm>
            <a:off x="457200" y="457200"/>
            <a:ext cx="5638800" cy="11346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32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7" name="Google Shape;637;g2b4be492842_0_639"/>
          <p:cNvSpPr txBox="1">
            <a:spLocks noGrp="1"/>
          </p:cNvSpPr>
          <p:nvPr>
            <p:ph type="body" idx="1"/>
          </p:nvPr>
        </p:nvSpPr>
        <p:spPr>
          <a:xfrm>
            <a:off x="457201" y="4051583"/>
            <a:ext cx="3657600" cy="1660500"/>
          </a:xfrm>
          <a:prstGeom prst="rect">
            <a:avLst/>
          </a:prstGeom>
          <a:noFill/>
          <a:ln>
            <a:noFill/>
          </a:ln>
        </p:spPr>
        <p:txBody>
          <a:bodyPr spcFirstLastPara="1" wrap="square" lIns="0" tIns="0" rIns="0" bIns="0" anchor="t" anchorCtr="0">
            <a:normAutofit/>
          </a:bodyPr>
          <a:lstStyle>
            <a:lvl1pPr marL="457200" lvl="0" indent="-317500" algn="l">
              <a:lnSpc>
                <a:spcPct val="100000"/>
              </a:lnSpc>
              <a:spcBef>
                <a:spcPts val="1000"/>
              </a:spcBef>
              <a:spcAft>
                <a:spcPts val="0"/>
              </a:spcAft>
              <a:buClr>
                <a:schemeClr val="lt1"/>
              </a:buClr>
              <a:buSzPts val="1400"/>
              <a:buChar char="•"/>
              <a:defRPr>
                <a:solidFill>
                  <a:schemeClr val="lt1"/>
                </a:solidFill>
              </a:defRPr>
            </a:lvl1pPr>
            <a:lvl2pPr marL="914400" lvl="1" indent="-317500" algn="l">
              <a:lnSpc>
                <a:spcPct val="100000"/>
              </a:lnSpc>
              <a:spcBef>
                <a:spcPts val="500"/>
              </a:spcBef>
              <a:spcAft>
                <a:spcPts val="0"/>
              </a:spcAft>
              <a:buClr>
                <a:schemeClr val="lt1"/>
              </a:buClr>
              <a:buSzPts val="1400"/>
              <a:buChar char="•"/>
              <a:defRPr>
                <a:solidFill>
                  <a:schemeClr val="lt1"/>
                </a:solidFill>
              </a:defRPr>
            </a:lvl2pPr>
            <a:lvl3pPr marL="1371600" lvl="2" indent="-317500" algn="l">
              <a:lnSpc>
                <a:spcPct val="100000"/>
              </a:lnSpc>
              <a:spcBef>
                <a:spcPts val="500"/>
              </a:spcBef>
              <a:spcAft>
                <a:spcPts val="0"/>
              </a:spcAft>
              <a:buClr>
                <a:schemeClr val="lt1"/>
              </a:buClr>
              <a:buSzPts val="1400"/>
              <a:buChar char="•"/>
              <a:defRPr>
                <a:solidFill>
                  <a:schemeClr val="lt1"/>
                </a:solidFill>
              </a:defRPr>
            </a:lvl3pPr>
            <a:lvl4pPr marL="1828800" lvl="3" indent="-317500" algn="l">
              <a:lnSpc>
                <a:spcPct val="100000"/>
              </a:lnSpc>
              <a:spcBef>
                <a:spcPts val="500"/>
              </a:spcBef>
              <a:spcAft>
                <a:spcPts val="0"/>
              </a:spcAft>
              <a:buClr>
                <a:schemeClr val="lt1"/>
              </a:buClr>
              <a:buSzPts val="1400"/>
              <a:buChar char="•"/>
              <a:defRPr>
                <a:solidFill>
                  <a:schemeClr val="lt1"/>
                </a:solidFill>
              </a:defRPr>
            </a:lvl4pPr>
            <a:lvl5pPr marL="2286000" lvl="4" indent="-317500" algn="l">
              <a:lnSpc>
                <a:spcPct val="100000"/>
              </a:lnSpc>
              <a:spcBef>
                <a:spcPts val="50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8" name="Google Shape;638;g2b4be492842_0_639"/>
          <p:cNvSpPr txBox="1">
            <a:spLocks noGrp="1"/>
          </p:cNvSpPr>
          <p:nvPr>
            <p:ph type="body" idx="2"/>
          </p:nvPr>
        </p:nvSpPr>
        <p:spPr>
          <a:xfrm>
            <a:off x="4276222" y="4051583"/>
            <a:ext cx="3648600" cy="1660500"/>
          </a:xfrm>
          <a:prstGeom prst="rect">
            <a:avLst/>
          </a:prstGeom>
          <a:noFill/>
          <a:ln>
            <a:noFill/>
          </a:ln>
        </p:spPr>
        <p:txBody>
          <a:bodyPr spcFirstLastPara="1" wrap="square" lIns="0" tIns="0" rIns="0" bIns="0" anchor="t" anchorCtr="0">
            <a:normAutofit/>
          </a:bodyPr>
          <a:lstStyle>
            <a:lvl1pPr marL="457200" lvl="0" indent="-317500" algn="l">
              <a:lnSpc>
                <a:spcPct val="100000"/>
              </a:lnSpc>
              <a:spcBef>
                <a:spcPts val="1000"/>
              </a:spcBef>
              <a:spcAft>
                <a:spcPts val="0"/>
              </a:spcAft>
              <a:buClr>
                <a:schemeClr val="lt1"/>
              </a:buClr>
              <a:buSzPts val="1400"/>
              <a:buChar char="•"/>
              <a:defRPr>
                <a:solidFill>
                  <a:schemeClr val="lt1"/>
                </a:solidFill>
              </a:defRPr>
            </a:lvl1pPr>
            <a:lvl2pPr marL="914400" lvl="1" indent="-317500" algn="l">
              <a:lnSpc>
                <a:spcPct val="100000"/>
              </a:lnSpc>
              <a:spcBef>
                <a:spcPts val="500"/>
              </a:spcBef>
              <a:spcAft>
                <a:spcPts val="0"/>
              </a:spcAft>
              <a:buClr>
                <a:schemeClr val="lt1"/>
              </a:buClr>
              <a:buSzPts val="1400"/>
              <a:buChar char="•"/>
              <a:defRPr>
                <a:solidFill>
                  <a:schemeClr val="lt1"/>
                </a:solidFill>
              </a:defRPr>
            </a:lvl2pPr>
            <a:lvl3pPr marL="1371600" lvl="2" indent="-317500" algn="l">
              <a:lnSpc>
                <a:spcPct val="100000"/>
              </a:lnSpc>
              <a:spcBef>
                <a:spcPts val="500"/>
              </a:spcBef>
              <a:spcAft>
                <a:spcPts val="0"/>
              </a:spcAft>
              <a:buClr>
                <a:schemeClr val="lt1"/>
              </a:buClr>
              <a:buSzPts val="1400"/>
              <a:buChar char="•"/>
              <a:defRPr>
                <a:solidFill>
                  <a:schemeClr val="lt1"/>
                </a:solidFill>
              </a:defRPr>
            </a:lvl3pPr>
            <a:lvl4pPr marL="1828800" lvl="3" indent="-317500" algn="l">
              <a:lnSpc>
                <a:spcPct val="100000"/>
              </a:lnSpc>
              <a:spcBef>
                <a:spcPts val="500"/>
              </a:spcBef>
              <a:spcAft>
                <a:spcPts val="0"/>
              </a:spcAft>
              <a:buClr>
                <a:schemeClr val="lt1"/>
              </a:buClr>
              <a:buSzPts val="1400"/>
              <a:buChar char="•"/>
              <a:defRPr>
                <a:solidFill>
                  <a:schemeClr val="lt1"/>
                </a:solidFill>
              </a:defRPr>
            </a:lvl4pPr>
            <a:lvl5pPr marL="2286000" lvl="4" indent="-317500" algn="l">
              <a:lnSpc>
                <a:spcPct val="100000"/>
              </a:lnSpc>
              <a:spcBef>
                <a:spcPts val="50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9" name="Google Shape;639;g2b4be492842_0_639"/>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0" name="Google Shape;640;g2b4be492842_0_639"/>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41" name="Google Shape;641;g2b4be492842_0_639"/>
          <p:cNvSpPr txBox="1">
            <a:spLocks noGrp="1"/>
          </p:cNvSpPr>
          <p:nvPr>
            <p:ph type="body" idx="3"/>
          </p:nvPr>
        </p:nvSpPr>
        <p:spPr>
          <a:xfrm>
            <a:off x="8061767" y="4051583"/>
            <a:ext cx="3648600" cy="1660500"/>
          </a:xfrm>
          <a:prstGeom prst="rect">
            <a:avLst/>
          </a:prstGeom>
          <a:noFill/>
          <a:ln>
            <a:noFill/>
          </a:ln>
        </p:spPr>
        <p:txBody>
          <a:bodyPr spcFirstLastPara="1" wrap="square" lIns="0" tIns="0" rIns="0" bIns="0" anchor="t" anchorCtr="0">
            <a:normAutofit/>
          </a:bodyPr>
          <a:lstStyle>
            <a:lvl1pPr marL="457200" lvl="0" indent="-317500" algn="l">
              <a:lnSpc>
                <a:spcPct val="100000"/>
              </a:lnSpc>
              <a:spcBef>
                <a:spcPts val="1000"/>
              </a:spcBef>
              <a:spcAft>
                <a:spcPts val="0"/>
              </a:spcAft>
              <a:buClr>
                <a:schemeClr val="lt1"/>
              </a:buClr>
              <a:buSzPts val="1400"/>
              <a:buChar char="•"/>
              <a:defRPr>
                <a:solidFill>
                  <a:schemeClr val="lt1"/>
                </a:solidFill>
              </a:defRPr>
            </a:lvl1pPr>
            <a:lvl2pPr marL="914400" lvl="1" indent="-317500" algn="l">
              <a:lnSpc>
                <a:spcPct val="100000"/>
              </a:lnSpc>
              <a:spcBef>
                <a:spcPts val="500"/>
              </a:spcBef>
              <a:spcAft>
                <a:spcPts val="0"/>
              </a:spcAft>
              <a:buClr>
                <a:schemeClr val="lt1"/>
              </a:buClr>
              <a:buSzPts val="1400"/>
              <a:buChar char="•"/>
              <a:defRPr>
                <a:solidFill>
                  <a:schemeClr val="lt1"/>
                </a:solidFill>
              </a:defRPr>
            </a:lvl2pPr>
            <a:lvl3pPr marL="1371600" lvl="2" indent="-317500" algn="l">
              <a:lnSpc>
                <a:spcPct val="100000"/>
              </a:lnSpc>
              <a:spcBef>
                <a:spcPts val="500"/>
              </a:spcBef>
              <a:spcAft>
                <a:spcPts val="0"/>
              </a:spcAft>
              <a:buClr>
                <a:schemeClr val="lt1"/>
              </a:buClr>
              <a:buSzPts val="1400"/>
              <a:buChar char="•"/>
              <a:defRPr>
                <a:solidFill>
                  <a:schemeClr val="lt1"/>
                </a:solidFill>
              </a:defRPr>
            </a:lvl3pPr>
            <a:lvl4pPr marL="1828800" lvl="3" indent="-317500" algn="l">
              <a:lnSpc>
                <a:spcPct val="100000"/>
              </a:lnSpc>
              <a:spcBef>
                <a:spcPts val="500"/>
              </a:spcBef>
              <a:spcAft>
                <a:spcPts val="0"/>
              </a:spcAft>
              <a:buClr>
                <a:schemeClr val="lt1"/>
              </a:buClr>
              <a:buSzPts val="1400"/>
              <a:buChar char="•"/>
              <a:defRPr>
                <a:solidFill>
                  <a:schemeClr val="lt1"/>
                </a:solidFill>
              </a:defRPr>
            </a:lvl4pPr>
            <a:lvl5pPr marL="2286000" lvl="4" indent="-317500" algn="l">
              <a:lnSpc>
                <a:spcPct val="100000"/>
              </a:lnSpc>
              <a:spcBef>
                <a:spcPts val="50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2" name="Google Shape;642;g2b4be492842_0_639"/>
          <p:cNvSpPr txBox="1">
            <a:spLocks noGrp="1"/>
          </p:cNvSpPr>
          <p:nvPr>
            <p:ph type="body" idx="4"/>
          </p:nvPr>
        </p:nvSpPr>
        <p:spPr>
          <a:xfrm>
            <a:off x="4267200" y="3388291"/>
            <a:ext cx="3657600" cy="527400"/>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000"/>
              </a:spcBef>
              <a:spcAft>
                <a:spcPts val="0"/>
              </a:spcAft>
              <a:buClr>
                <a:srgbClr val="009ADE"/>
              </a:buClr>
              <a:buSzPts val="1800"/>
              <a:buNone/>
              <a:defRPr sz="1800" b="1">
                <a:solidFill>
                  <a:srgbClr val="009ADE"/>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3" name="Google Shape;643;g2b4be492842_0_639"/>
          <p:cNvSpPr txBox="1">
            <a:spLocks noGrp="1"/>
          </p:cNvSpPr>
          <p:nvPr>
            <p:ph type="body" idx="5"/>
          </p:nvPr>
        </p:nvSpPr>
        <p:spPr>
          <a:xfrm>
            <a:off x="457200" y="3408116"/>
            <a:ext cx="3657600" cy="527400"/>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000"/>
              </a:spcBef>
              <a:spcAft>
                <a:spcPts val="0"/>
              </a:spcAft>
              <a:buClr>
                <a:srgbClr val="009ADE"/>
              </a:buClr>
              <a:buSzPts val="1800"/>
              <a:buNone/>
              <a:defRPr sz="1800" b="1">
                <a:solidFill>
                  <a:srgbClr val="009ADE"/>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4" name="Google Shape;644;g2b4be492842_0_639"/>
          <p:cNvSpPr txBox="1">
            <a:spLocks noGrp="1"/>
          </p:cNvSpPr>
          <p:nvPr>
            <p:ph type="body" idx="6"/>
          </p:nvPr>
        </p:nvSpPr>
        <p:spPr>
          <a:xfrm>
            <a:off x="8077200" y="3408116"/>
            <a:ext cx="3657600" cy="527400"/>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000"/>
              </a:spcBef>
              <a:spcAft>
                <a:spcPts val="0"/>
              </a:spcAft>
              <a:buClr>
                <a:srgbClr val="009ADE"/>
              </a:buClr>
              <a:buSzPts val="1800"/>
              <a:buNone/>
              <a:defRPr sz="1800" b="1">
                <a:solidFill>
                  <a:srgbClr val="009ADE"/>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pic>
        <p:nvPicPr>
          <p:cNvPr id="645" name="Google Shape;645;g2b4be492842_0_639"/>
          <p:cNvPicPr preferRelativeResize="0"/>
          <p:nvPr/>
        </p:nvPicPr>
        <p:blipFill rotWithShape="1">
          <a:blip r:embed="rId2">
            <a:alphaModFix/>
          </a:blip>
          <a:srcRect/>
          <a:stretch/>
        </p:blipFill>
        <p:spPr>
          <a:xfrm>
            <a:off x="457204" y="6000906"/>
            <a:ext cx="1828795" cy="556811"/>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646"/>
        <p:cNvGrpSpPr/>
        <p:nvPr/>
      </p:nvGrpSpPr>
      <p:grpSpPr>
        <a:xfrm>
          <a:off x="0" y="0"/>
          <a:ext cx="0" cy="0"/>
          <a:chOff x="0" y="0"/>
          <a:chExt cx="0" cy="0"/>
        </a:xfrm>
      </p:grpSpPr>
      <p:sp>
        <p:nvSpPr>
          <p:cNvPr id="647" name="Google Shape;647;g2b4be492842_0_650"/>
          <p:cNvSpPr txBox="1">
            <a:spLocks noGrp="1"/>
          </p:cNvSpPr>
          <p:nvPr>
            <p:ph type="title"/>
          </p:nvPr>
        </p:nvSpPr>
        <p:spPr>
          <a:xfrm>
            <a:off x="457200" y="685800"/>
            <a:ext cx="3337500" cy="8571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2400"/>
              <a:buFont typeface="Calibri"/>
              <a:buNone/>
              <a:defRPr sz="2400">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8" name="Google Shape;648;g2b4be492842_0_650"/>
          <p:cNvSpPr>
            <a:spLocks noGrp="1"/>
          </p:cNvSpPr>
          <p:nvPr>
            <p:ph type="pic" idx="2"/>
          </p:nvPr>
        </p:nvSpPr>
        <p:spPr>
          <a:xfrm>
            <a:off x="4267200" y="0"/>
            <a:ext cx="7924800" cy="6858000"/>
          </a:xfrm>
          <a:prstGeom prst="rect">
            <a:avLst/>
          </a:prstGeom>
          <a:noFill/>
          <a:ln>
            <a:noFill/>
          </a:ln>
        </p:spPr>
      </p:sp>
      <p:sp>
        <p:nvSpPr>
          <p:cNvPr id="649" name="Google Shape;649;g2b4be492842_0_650"/>
          <p:cNvSpPr txBox="1">
            <a:spLocks noGrp="1"/>
          </p:cNvSpPr>
          <p:nvPr>
            <p:ph type="body" idx="1"/>
          </p:nvPr>
        </p:nvSpPr>
        <p:spPr>
          <a:xfrm>
            <a:off x="457200" y="1828800"/>
            <a:ext cx="3337500" cy="38811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400"/>
              <a:buNone/>
              <a:defRPr sz="1400">
                <a:solidFill>
                  <a:schemeClr val="dk1"/>
                </a:solidFill>
              </a:defRPr>
            </a:lvl1pPr>
            <a:lvl2pPr marL="914400" lvl="1" indent="-228600" algn="l">
              <a:lnSpc>
                <a:spcPct val="100000"/>
              </a:lnSpc>
              <a:spcBef>
                <a:spcPts val="500"/>
              </a:spcBef>
              <a:spcAft>
                <a:spcPts val="0"/>
              </a:spcAft>
              <a:buClr>
                <a:schemeClr val="dk1"/>
              </a:buClr>
              <a:buSzPts val="1400"/>
              <a:buNone/>
              <a:defRPr sz="1400"/>
            </a:lvl2pPr>
            <a:lvl3pPr marL="1371600" lvl="2" indent="-228600" algn="l">
              <a:lnSpc>
                <a:spcPct val="100000"/>
              </a:lnSpc>
              <a:spcBef>
                <a:spcPts val="500"/>
              </a:spcBef>
              <a:spcAft>
                <a:spcPts val="0"/>
              </a:spcAft>
              <a:buClr>
                <a:schemeClr val="dk1"/>
              </a:buClr>
              <a:buSzPts val="1200"/>
              <a:buNone/>
              <a:defRPr sz="1200"/>
            </a:lvl3pPr>
            <a:lvl4pPr marL="1828800" lvl="3" indent="-228600" algn="l">
              <a:lnSpc>
                <a:spcPct val="100000"/>
              </a:lnSpc>
              <a:spcBef>
                <a:spcPts val="500"/>
              </a:spcBef>
              <a:spcAft>
                <a:spcPts val="0"/>
              </a:spcAft>
              <a:buClr>
                <a:schemeClr val="dk1"/>
              </a:buClr>
              <a:buSzPts val="1000"/>
              <a:buNone/>
              <a:defRPr sz="1000"/>
            </a:lvl4pPr>
            <a:lvl5pPr marL="2286000" lvl="4" indent="-228600" algn="l">
              <a:lnSpc>
                <a:spcPct val="10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0" name="Google Shape;650;g2b4be492842_0_650"/>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rgbClr val="002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1" name="Google Shape;651;g2b4be492842_0_650"/>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52" name="Google Shape;652;g2b4be492842_0_650"/>
          <p:cNvCxnSpPr/>
          <p:nvPr/>
        </p:nvCxnSpPr>
        <p:spPr>
          <a:xfrm>
            <a:off x="457200" y="457200"/>
            <a:ext cx="3337500" cy="0"/>
          </a:xfrm>
          <a:prstGeom prst="straightConnector1">
            <a:avLst/>
          </a:prstGeom>
          <a:noFill/>
          <a:ln w="19050" cap="flat" cmpd="sng">
            <a:solidFill>
              <a:srgbClr val="00205C"/>
            </a:solidFill>
            <a:prstDash val="solid"/>
            <a:miter lim="800000"/>
            <a:headEnd type="none" w="sm" len="sm"/>
            <a:tailEnd type="none" w="sm" len="sm"/>
          </a:ln>
        </p:spPr>
      </p:cxnSp>
      <p:pic>
        <p:nvPicPr>
          <p:cNvPr id="653" name="Google Shape;653;g2b4be492842_0_650" descr="WHO EMRO | EMRO home page | Landing | Front page"/>
          <p:cNvPicPr preferRelativeResize="0"/>
          <p:nvPr/>
        </p:nvPicPr>
        <p:blipFill rotWithShape="1">
          <a:blip r:embed="rId2">
            <a:alphaModFix/>
          </a:blip>
          <a:srcRect/>
          <a:stretch/>
        </p:blipFill>
        <p:spPr>
          <a:xfrm>
            <a:off x="254186" y="6018158"/>
            <a:ext cx="1470824" cy="684000"/>
          </a:xfrm>
          <a:prstGeom prst="rect">
            <a:avLst/>
          </a:prstGeom>
          <a:noFill/>
          <a:ln>
            <a:noFill/>
          </a:ln>
        </p:spPr>
      </p:pic>
      <p:pic>
        <p:nvPicPr>
          <p:cNvPr id="654" name="Google Shape;654;g2b4be492842_0_650" descr="Green text on a white background&#10;&#10;Description automatically generated"/>
          <p:cNvPicPr preferRelativeResize="0"/>
          <p:nvPr/>
        </p:nvPicPr>
        <p:blipFill rotWithShape="1">
          <a:blip r:embed="rId3">
            <a:alphaModFix/>
          </a:blip>
          <a:srcRect r="24630"/>
          <a:stretch/>
        </p:blipFill>
        <p:spPr>
          <a:xfrm>
            <a:off x="1918973" y="6018158"/>
            <a:ext cx="2154264" cy="68333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End page_navy background" type="title">
  <p:cSld name="TITLE">
    <p:bg>
      <p:bgPr>
        <a:solidFill>
          <a:srgbClr val="00205C"/>
        </a:solidFill>
        <a:effectLst/>
      </p:bgPr>
    </p:bg>
    <p:spTree>
      <p:nvGrpSpPr>
        <p:cNvPr id="1" name="Shape 80"/>
        <p:cNvGrpSpPr/>
        <p:nvPr/>
      </p:nvGrpSpPr>
      <p:grpSpPr>
        <a:xfrm>
          <a:off x="0" y="0"/>
          <a:ext cx="0" cy="0"/>
          <a:chOff x="0" y="0"/>
          <a:chExt cx="0" cy="0"/>
        </a:xfrm>
      </p:grpSpPr>
      <p:sp>
        <p:nvSpPr>
          <p:cNvPr id="81" name="Google Shape;81;p58"/>
          <p:cNvSpPr txBox="1">
            <a:spLocks noGrp="1"/>
          </p:cNvSpPr>
          <p:nvPr>
            <p:ph type="ctrTitle"/>
          </p:nvPr>
        </p:nvSpPr>
        <p:spPr>
          <a:xfrm>
            <a:off x="457200" y="1828800"/>
            <a:ext cx="5638800" cy="1325499"/>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9ADE"/>
              </a:buClr>
              <a:buSzPts val="4800"/>
              <a:buFont typeface="Calibri"/>
              <a:buNone/>
              <a:defRPr sz="4800">
                <a:solidFill>
                  <a:srgbClr val="009AD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58"/>
          <p:cNvSpPr txBox="1">
            <a:spLocks noGrp="1"/>
          </p:cNvSpPr>
          <p:nvPr>
            <p:ph type="subTitle" idx="1"/>
          </p:nvPr>
        </p:nvSpPr>
        <p:spPr>
          <a:xfrm>
            <a:off x="457200" y="3429000"/>
            <a:ext cx="5638800" cy="1655762"/>
          </a:xfrm>
          <a:prstGeom prst="rect">
            <a:avLst/>
          </a:prstGeom>
          <a:noFill/>
          <a:ln>
            <a:noFill/>
          </a:ln>
        </p:spPr>
        <p:txBody>
          <a:bodyPr spcFirstLastPara="1" wrap="square" lIns="0" tIns="0" rIns="0" bIns="0" anchor="t" anchorCtr="0">
            <a:normAutofit/>
          </a:bodyPr>
          <a:lstStyle>
            <a:lvl1pPr lvl="0" algn="l">
              <a:lnSpc>
                <a:spcPct val="100000"/>
              </a:lnSpc>
              <a:spcBef>
                <a:spcPts val="1000"/>
              </a:spcBef>
              <a:spcAft>
                <a:spcPts val="0"/>
              </a:spcAft>
              <a:buClr>
                <a:schemeClr val="lt1"/>
              </a:buClr>
              <a:buSzPts val="1600"/>
              <a:buNone/>
              <a:defRPr sz="1600">
                <a:solidFill>
                  <a:schemeClr val="lt1"/>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83" name="Google Shape;83;p58"/>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84" name="Google Shape;84;p58"/>
          <p:cNvPicPr preferRelativeResize="0"/>
          <p:nvPr/>
        </p:nvPicPr>
        <p:blipFill rotWithShape="1">
          <a:blip r:embed="rId2">
            <a:alphaModFix/>
          </a:blip>
          <a:srcRect/>
          <a:stretch/>
        </p:blipFill>
        <p:spPr>
          <a:xfrm>
            <a:off x="744393" y="5746305"/>
            <a:ext cx="2069383" cy="851788"/>
          </a:xfrm>
          <a:prstGeom prst="rect">
            <a:avLst/>
          </a:prstGeom>
          <a:noFill/>
          <a:ln>
            <a:noFill/>
          </a:ln>
        </p:spPr>
      </p:pic>
      <p:pic>
        <p:nvPicPr>
          <p:cNvPr id="85" name="Google Shape;85;p58"/>
          <p:cNvPicPr preferRelativeResize="0"/>
          <p:nvPr/>
        </p:nvPicPr>
        <p:blipFill rotWithShape="1">
          <a:blip r:embed="rId3">
            <a:alphaModFix/>
          </a:blip>
          <a:srcRect l="3587" r="1908" b="150"/>
          <a:stretch/>
        </p:blipFill>
        <p:spPr>
          <a:xfrm>
            <a:off x="2997366" y="5769935"/>
            <a:ext cx="834722" cy="80452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slideLayout" Target="../slideLayouts/slideLayout80.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42" Type="http://schemas.openxmlformats.org/officeDocument/2006/relationships/theme" Target="../theme/theme2.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41" Type="http://schemas.openxmlformats.org/officeDocument/2006/relationships/slideLayout" Target="../slideLayouts/slideLayout82.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40" Type="http://schemas.openxmlformats.org/officeDocument/2006/relationships/slideLayout" Target="../slideLayouts/slideLayout81.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 Id="rId8" Type="http://schemas.openxmlformats.org/officeDocument/2006/relationships/slideLayout" Target="../slideLayouts/slideLayout49.xml"/><Relationship Id="rId3" Type="http://schemas.openxmlformats.org/officeDocument/2006/relationships/slideLayout" Target="../slideLayouts/slideLayout44.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9"/>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9"/>
          <p:cNvSpPr txBox="1">
            <a:spLocks noGrp="1"/>
          </p:cNvSpPr>
          <p:nvPr>
            <p:ph type="body" idx="1"/>
          </p:nvPr>
        </p:nvSpPr>
        <p:spPr>
          <a:xfrm>
            <a:off x="457200" y="1825625"/>
            <a:ext cx="11277600" cy="4346575"/>
          </a:xfrm>
          <a:prstGeom prst="rect">
            <a:avLst/>
          </a:prstGeom>
          <a:noFill/>
          <a:ln>
            <a:noFill/>
          </a:ln>
        </p:spPr>
        <p:txBody>
          <a:bodyPr spcFirstLastPara="1" wrap="square" lIns="0" tIns="0" rIns="0" bIns="0" anchor="t" anchorCtr="0">
            <a:normAutofit/>
          </a:bodyPr>
          <a:lstStyle>
            <a:lvl1pPr marL="457200" marR="0" lvl="0" indent="-317500" algn="l" rtl="0">
              <a:lnSpc>
                <a:spcPct val="100000"/>
              </a:lnSpc>
              <a:spcBef>
                <a:spcPts val="10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1pPr>
            <a:lvl2pPr marL="914400" marR="0" lvl="1"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9"/>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9"/>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orient="horz" pos="288">
          <p15:clr>
            <a:srgbClr val="F26B43"/>
          </p15:clr>
        </p15:guide>
        <p15:guide id="5" pos="7392">
          <p15:clr>
            <a:srgbClr val="F26B43"/>
          </p15:clr>
        </p15:guide>
        <p15:guide id="6" orient="horz" pos="3888">
          <p15:clr>
            <a:srgbClr val="F26B43"/>
          </p15:clr>
        </p15:guide>
        <p15:guide id="7" orient="horz" pos="4032">
          <p15:clr>
            <a:srgbClr val="F26B43"/>
          </p15:clr>
        </p15:guide>
        <p15:guide id="8" orient="horz" pos="432">
          <p15:clr>
            <a:srgbClr val="F26B43"/>
          </p15:clr>
        </p15:guide>
        <p15:guide id="9" pos="2592">
          <p15:clr>
            <a:srgbClr val="F26B43"/>
          </p15:clr>
        </p15:guide>
        <p15:guide id="10" pos="2688">
          <p15:clr>
            <a:srgbClr val="F26B43"/>
          </p15:clr>
        </p15:guide>
        <p15:guide id="11" pos="4992">
          <p15:clr>
            <a:srgbClr val="F26B43"/>
          </p15:clr>
        </p15:guide>
        <p15:guide id="12" pos="5088">
          <p15:clr>
            <a:srgbClr val="F26B43"/>
          </p15:clr>
        </p15:guide>
        <p15:guide id="13" orient="horz" pos="115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2"/>
        <p:cNvGrpSpPr/>
        <p:nvPr/>
      </p:nvGrpSpPr>
      <p:grpSpPr>
        <a:xfrm>
          <a:off x="0" y="0"/>
          <a:ext cx="0" cy="0"/>
          <a:chOff x="0" y="0"/>
          <a:chExt cx="0" cy="0"/>
        </a:xfrm>
      </p:grpSpPr>
      <p:sp>
        <p:nvSpPr>
          <p:cNvPr id="333" name="Google Shape;333;g2b4be492842_0_336"/>
          <p:cNvSpPr txBox="1">
            <a:spLocks noGrp="1"/>
          </p:cNvSpPr>
          <p:nvPr>
            <p:ph type="title"/>
          </p:nvPr>
        </p:nvSpPr>
        <p:spPr>
          <a:xfrm>
            <a:off x="457200" y="685800"/>
            <a:ext cx="11277600" cy="1005000"/>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34" name="Google Shape;334;g2b4be492842_0_336"/>
          <p:cNvSpPr txBox="1">
            <a:spLocks noGrp="1"/>
          </p:cNvSpPr>
          <p:nvPr>
            <p:ph type="body" idx="1"/>
          </p:nvPr>
        </p:nvSpPr>
        <p:spPr>
          <a:xfrm>
            <a:off x="457200" y="1825625"/>
            <a:ext cx="11277600" cy="4346700"/>
          </a:xfrm>
          <a:prstGeom prst="rect">
            <a:avLst/>
          </a:prstGeom>
          <a:noFill/>
          <a:ln>
            <a:noFill/>
          </a:ln>
        </p:spPr>
        <p:txBody>
          <a:bodyPr spcFirstLastPara="1" wrap="square" lIns="0" tIns="0" rIns="0" bIns="0" anchor="t" anchorCtr="0">
            <a:normAutofit/>
          </a:bodyPr>
          <a:lstStyle>
            <a:lvl1pPr marL="457200" marR="0" lvl="0" indent="-317500" algn="l" rtl="0">
              <a:lnSpc>
                <a:spcPct val="100000"/>
              </a:lnSpc>
              <a:spcBef>
                <a:spcPts val="10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1pPr>
            <a:lvl2pPr marL="914400" marR="0" lvl="1"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5" name="Google Shape;335;g2b4be492842_0_336"/>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36" name="Google Shape;336;g2b4be492842_0_336"/>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 id="2147483721" r:id="rId31"/>
    <p:sldLayoutId id="2147483722" r:id="rId32"/>
    <p:sldLayoutId id="2147483723" r:id="rId33"/>
    <p:sldLayoutId id="2147483724" r:id="rId34"/>
    <p:sldLayoutId id="2147483725" r:id="rId35"/>
    <p:sldLayoutId id="2147483726" r:id="rId36"/>
    <p:sldLayoutId id="2147483727" r:id="rId37"/>
    <p:sldLayoutId id="2147483728" r:id="rId38"/>
    <p:sldLayoutId id="2147483729" r:id="rId39"/>
    <p:sldLayoutId id="2147483730" r:id="rId40"/>
    <p:sldLayoutId id="2147483731" r:id="rId4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orient="horz" pos="288">
          <p15:clr>
            <a:srgbClr val="F26B43"/>
          </p15:clr>
        </p15:guide>
        <p15:guide id="5" pos="7392">
          <p15:clr>
            <a:srgbClr val="F26B43"/>
          </p15:clr>
        </p15:guide>
        <p15:guide id="6" orient="horz" pos="3888">
          <p15:clr>
            <a:srgbClr val="F26B43"/>
          </p15:clr>
        </p15:guide>
        <p15:guide id="7" orient="horz" pos="4032">
          <p15:clr>
            <a:srgbClr val="F26B43"/>
          </p15:clr>
        </p15:guide>
        <p15:guide id="8" orient="horz" pos="432">
          <p15:clr>
            <a:srgbClr val="F26B43"/>
          </p15:clr>
        </p15:guide>
        <p15:guide id="9" pos="2592">
          <p15:clr>
            <a:srgbClr val="F26B43"/>
          </p15:clr>
        </p15:guide>
        <p15:guide id="10" pos="2688">
          <p15:clr>
            <a:srgbClr val="F26B43"/>
          </p15:clr>
        </p15:guide>
        <p15:guide id="11" pos="4992">
          <p15:clr>
            <a:srgbClr val="F26B43"/>
          </p15:clr>
        </p15:guide>
        <p15:guide id="12" pos="5088">
          <p15:clr>
            <a:srgbClr val="F26B43"/>
          </p15:clr>
        </p15:guide>
        <p15:guide id="13" orient="horz" pos="115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64.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3" Type="http://schemas.openxmlformats.org/officeDocument/2006/relationships/hyperlink" Target="mailto:siddeegk@who.int" TargetMode="External"/><Relationship Id="rId2" Type="http://schemas.openxmlformats.org/officeDocument/2006/relationships/notesSlide" Target="../notesSlides/notesSlide34.xml"/><Relationship Id="rId1" Type="http://schemas.openxmlformats.org/officeDocument/2006/relationships/slideLayout" Target="../slideLayouts/slideLayout9.xml"/><Relationship Id="rId4" Type="http://schemas.openxmlformats.org/officeDocument/2006/relationships/hyperlink" Target="mailto:beentjesk@who.in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1"/>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900"/>
              <a:buNone/>
            </a:pPr>
            <a:fld id="{00000000-1234-1234-1234-123412341234}" type="slidenum">
              <a:rPr lang="en-US"/>
              <a:t>1</a:t>
            </a:fld>
            <a:endParaRPr/>
          </a:p>
        </p:txBody>
      </p:sp>
      <p:pic>
        <p:nvPicPr>
          <p:cNvPr id="660" name="Google Shape;660;p1" descr="A group of men standing outside of a building&#10;&#10;Description automatically generated"/>
          <p:cNvPicPr preferRelativeResize="0"/>
          <p:nvPr/>
        </p:nvPicPr>
        <p:blipFill rotWithShape="1">
          <a:blip r:embed="rId3">
            <a:alphaModFix/>
          </a:blip>
          <a:srcRect l="616" t="7082" r="-616" b="18840"/>
          <a:stretch/>
        </p:blipFill>
        <p:spPr>
          <a:xfrm>
            <a:off x="-75989" y="19050"/>
            <a:ext cx="12343977" cy="6858000"/>
          </a:xfrm>
          <a:prstGeom prst="rect">
            <a:avLst/>
          </a:prstGeom>
          <a:noFill/>
          <a:ln>
            <a:noFill/>
          </a:ln>
        </p:spPr>
      </p:pic>
      <p:sp>
        <p:nvSpPr>
          <p:cNvPr id="661" name="Google Shape;661;p1"/>
          <p:cNvSpPr txBox="1"/>
          <p:nvPr/>
        </p:nvSpPr>
        <p:spPr>
          <a:xfrm>
            <a:off x="225504" y="5837155"/>
            <a:ext cx="7767789"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dirty="0">
                <a:solidFill>
                  <a:schemeClr val="lt1"/>
                </a:solidFill>
                <a:latin typeface="Calibri"/>
                <a:ea typeface="Calibri"/>
                <a:cs typeface="Calibri"/>
                <a:sym typeface="Calibri"/>
              </a:rPr>
              <a:t>Module 3: Respond (part 1)</a:t>
            </a:r>
            <a:endParaRPr sz="1400" b="0" i="0" u="none" strike="noStrike" cap="none" dirty="0">
              <a:solidFill>
                <a:srgbClr val="000000"/>
              </a:solidFill>
              <a:latin typeface="Arial"/>
              <a:ea typeface="Arial"/>
              <a:cs typeface="Arial"/>
              <a:sym typeface="Arial"/>
            </a:endParaRPr>
          </a:p>
        </p:txBody>
      </p:sp>
      <p:pic>
        <p:nvPicPr>
          <p:cNvPr id="662" name="Google Shape;662;p1"/>
          <p:cNvPicPr preferRelativeResize="0"/>
          <p:nvPr/>
        </p:nvPicPr>
        <p:blipFill rotWithShape="1">
          <a:blip r:embed="rId4">
            <a:alphaModFix/>
          </a:blip>
          <a:srcRect l="3587" r="1908" b="150"/>
          <a:stretch/>
        </p:blipFill>
        <p:spPr>
          <a:xfrm>
            <a:off x="8846173" y="5099506"/>
            <a:ext cx="1494044" cy="1440000"/>
          </a:xfrm>
          <a:prstGeom prst="rect">
            <a:avLst/>
          </a:prstGeom>
          <a:noFill/>
          <a:ln>
            <a:noFill/>
          </a:ln>
        </p:spPr>
      </p:pic>
      <p:pic>
        <p:nvPicPr>
          <p:cNvPr id="663" name="Google Shape;663;p1" descr="WHO EMRO"/>
          <p:cNvPicPr preferRelativeResize="0"/>
          <p:nvPr/>
        </p:nvPicPr>
        <p:blipFill rotWithShape="1">
          <a:blip r:embed="rId5">
            <a:alphaModFix/>
          </a:blip>
          <a:srcRect/>
          <a:stretch/>
        </p:blipFill>
        <p:spPr>
          <a:xfrm>
            <a:off x="10526495" y="5105041"/>
            <a:ext cx="1440000" cy="1440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9"/>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a:t>Key actions – health service structure</a:t>
            </a:r>
            <a:endParaRPr/>
          </a:p>
        </p:txBody>
      </p:sp>
      <p:grpSp>
        <p:nvGrpSpPr>
          <p:cNvPr id="760" name="Google Shape;760;p9"/>
          <p:cNvGrpSpPr/>
          <p:nvPr/>
        </p:nvGrpSpPr>
        <p:grpSpPr>
          <a:xfrm>
            <a:off x="1233714" y="1364343"/>
            <a:ext cx="10501086" cy="4128314"/>
            <a:chOff x="0" y="0"/>
            <a:chExt cx="10501086" cy="4128314"/>
          </a:xfrm>
        </p:grpSpPr>
        <p:sp>
          <p:nvSpPr>
            <p:cNvPr id="761" name="Google Shape;761;p9"/>
            <p:cNvSpPr/>
            <p:nvPr/>
          </p:nvSpPr>
          <p:spPr>
            <a:xfrm>
              <a:off x="0" y="0"/>
              <a:ext cx="10501086" cy="975146"/>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2" name="Google Shape;762;p9"/>
            <p:cNvSpPr txBox="1"/>
            <p:nvPr/>
          </p:nvSpPr>
          <p:spPr>
            <a:xfrm>
              <a:off x="47603" y="47603"/>
              <a:ext cx="10405880" cy="87994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Lead coordination of priority health services</a:t>
              </a:r>
              <a:endParaRPr sz="1400" b="0" i="0" u="none" strike="noStrike" cap="none">
                <a:solidFill>
                  <a:schemeClr val="dk1"/>
                </a:solidFill>
                <a:latin typeface="Arial"/>
                <a:ea typeface="Arial"/>
                <a:cs typeface="Arial"/>
                <a:sym typeface="Arial"/>
              </a:endParaRPr>
            </a:p>
            <a:p>
              <a:pPr marL="0" marR="0" lvl="0" indent="0" algn="l" rtl="0">
                <a:lnSpc>
                  <a:spcPct val="90000"/>
                </a:lnSpc>
                <a:spcBef>
                  <a:spcPts val="63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 The health cluster/sector lead advocates for CAH priorities through the RMNCAH/CAH working group</a:t>
              </a:r>
              <a:endParaRPr sz="1800" b="1" i="0" u="none" strike="noStrike" cap="none">
                <a:solidFill>
                  <a:schemeClr val="lt1"/>
                </a:solidFill>
                <a:latin typeface="Calibri"/>
                <a:ea typeface="Calibri"/>
                <a:cs typeface="Calibri"/>
                <a:sym typeface="Calibri"/>
              </a:endParaRPr>
            </a:p>
          </p:txBody>
        </p:sp>
        <p:sp>
          <p:nvSpPr>
            <p:cNvPr id="763" name="Google Shape;763;p9"/>
            <p:cNvSpPr/>
            <p:nvPr/>
          </p:nvSpPr>
          <p:spPr>
            <a:xfrm>
              <a:off x="0" y="1083862"/>
              <a:ext cx="10501086" cy="975146"/>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4" name="Google Shape;764;p9"/>
            <p:cNvSpPr txBox="1"/>
            <p:nvPr/>
          </p:nvSpPr>
          <p:spPr>
            <a:xfrm>
              <a:off x="47603" y="1131465"/>
              <a:ext cx="10405880" cy="87994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Review and adapt service delivery</a:t>
              </a:r>
              <a:r>
                <a:rPr lang="en-US" sz="1800" b="0" i="0" u="none" strike="noStrike" cap="none">
                  <a:solidFill>
                    <a:schemeClr val="lt1"/>
                  </a:solidFill>
                  <a:latin typeface="Calibri"/>
                  <a:ea typeface="Calibri"/>
                  <a:cs typeface="Calibri"/>
                  <a:sym typeface="Calibri"/>
                </a:rPr>
                <a:t> to effectively provide prioritized health services based on needs assessment</a:t>
              </a:r>
              <a:endParaRPr sz="1800" b="0" i="0" u="none" strike="noStrike" cap="none">
                <a:solidFill>
                  <a:schemeClr val="lt1"/>
                </a:solidFill>
                <a:latin typeface="Calibri"/>
                <a:ea typeface="Calibri"/>
                <a:cs typeface="Calibri"/>
                <a:sym typeface="Calibri"/>
              </a:endParaRPr>
            </a:p>
          </p:txBody>
        </p:sp>
        <p:sp>
          <p:nvSpPr>
            <p:cNvPr id="765" name="Google Shape;765;p9"/>
            <p:cNvSpPr/>
            <p:nvPr/>
          </p:nvSpPr>
          <p:spPr>
            <a:xfrm>
              <a:off x="0" y="2145408"/>
              <a:ext cx="10501086" cy="975146"/>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6" name="Google Shape;766;p9"/>
            <p:cNvSpPr txBox="1"/>
            <p:nvPr/>
          </p:nvSpPr>
          <p:spPr>
            <a:xfrm>
              <a:off x="47603" y="2193011"/>
              <a:ext cx="10405880" cy="87994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Engage the community</a:t>
              </a:r>
              <a:r>
                <a:rPr lang="en-US" sz="1800" b="0" i="0" u="none" strike="noStrike" cap="none">
                  <a:solidFill>
                    <a:schemeClr val="lt1"/>
                  </a:solidFill>
                  <a:latin typeface="Calibri"/>
                  <a:ea typeface="Calibri"/>
                  <a:cs typeface="Calibri"/>
                  <a:sym typeface="Calibri"/>
                </a:rPr>
                <a:t> in designing relevant health services, involving young people and women and incorporating accountability processes</a:t>
              </a:r>
              <a:endParaRPr sz="1800" b="0" i="0" u="none" strike="noStrike" cap="none">
                <a:solidFill>
                  <a:schemeClr val="lt1"/>
                </a:solidFill>
                <a:latin typeface="Calibri"/>
                <a:ea typeface="Calibri"/>
                <a:cs typeface="Calibri"/>
                <a:sym typeface="Calibri"/>
              </a:endParaRPr>
            </a:p>
          </p:txBody>
        </p:sp>
        <p:sp>
          <p:nvSpPr>
            <p:cNvPr id="767" name="Google Shape;767;p9"/>
            <p:cNvSpPr/>
            <p:nvPr/>
          </p:nvSpPr>
          <p:spPr>
            <a:xfrm>
              <a:off x="0" y="3206954"/>
              <a:ext cx="10501086" cy="921360"/>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8" name="Google Shape;768;p9"/>
            <p:cNvSpPr txBox="1"/>
            <p:nvPr/>
          </p:nvSpPr>
          <p:spPr>
            <a:xfrm>
              <a:off x="44977" y="3251931"/>
              <a:ext cx="10411132" cy="831406"/>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Identify opportunities and threats to </a:t>
              </a:r>
              <a:r>
                <a:rPr lang="en-US" sz="1800" b="1" i="0" u="none" strike="noStrike" cap="none">
                  <a:solidFill>
                    <a:schemeClr val="lt1"/>
                  </a:solidFill>
                  <a:latin typeface="Calibri"/>
                  <a:ea typeface="Calibri"/>
                  <a:cs typeface="Calibri"/>
                  <a:sym typeface="Calibri"/>
                </a:rPr>
                <a:t>reach populations</a:t>
              </a:r>
              <a:r>
                <a:rPr lang="en-US" sz="1800" b="0" i="0" u="none" strike="noStrike" cap="none">
                  <a:solidFill>
                    <a:schemeClr val="lt1"/>
                  </a:solidFill>
                  <a:latin typeface="Calibri"/>
                  <a:ea typeface="Calibri"/>
                  <a:cs typeface="Calibri"/>
                  <a:sym typeface="Calibri"/>
                </a:rPr>
                <a:t>. Establish temporary health outposts, provide mobile services, deploy community workers, and strengthen referral pathways for essential services.</a:t>
              </a:r>
              <a:endParaRPr sz="1800" b="1" i="0" u="none" strike="noStrike" cap="none">
                <a:solidFill>
                  <a:schemeClr val="lt1"/>
                </a:solidFill>
                <a:latin typeface="Calibri"/>
                <a:ea typeface="Calibri"/>
                <a:cs typeface="Calibri"/>
                <a:sym typeface="Calibri"/>
              </a:endParaRPr>
            </a:p>
          </p:txBody>
        </p:sp>
      </p:grpSp>
      <p:sp>
        <p:nvSpPr>
          <p:cNvPr id="769" name="Google Shape;769;p9"/>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rmAutofit/>
          </a:bodyPr>
          <a:lstStyle/>
          <a:p>
            <a:pPr marL="0" lvl="0" indent="0" algn="r" rtl="0">
              <a:lnSpc>
                <a:spcPct val="100000"/>
              </a:lnSpc>
              <a:spcBef>
                <a:spcPts val="0"/>
              </a:spcBef>
              <a:spcAft>
                <a:spcPts val="0"/>
              </a:spcAft>
              <a:buSzPts val="900"/>
              <a:buNone/>
            </a:pPr>
            <a:fld id="{00000000-1234-1234-1234-123412341234}" type="slidenum">
              <a:rPr lang="en-US"/>
              <a:t>10</a:t>
            </a:fld>
            <a:endParaRPr/>
          </a:p>
        </p:txBody>
      </p:sp>
      <p:pic>
        <p:nvPicPr>
          <p:cNvPr id="770" name="Google Shape;770;p9"/>
          <p:cNvPicPr preferRelativeResize="0"/>
          <p:nvPr/>
        </p:nvPicPr>
        <p:blipFill rotWithShape="1">
          <a:blip r:embed="rId3">
            <a:alphaModFix/>
          </a:blip>
          <a:srcRect t="8637"/>
          <a:stretch/>
        </p:blipFill>
        <p:spPr>
          <a:xfrm>
            <a:off x="6790850" y="533401"/>
            <a:ext cx="1009791" cy="783318"/>
          </a:xfrm>
          <a:prstGeom prst="rect">
            <a:avLst/>
          </a:prstGeom>
          <a:noFill/>
          <a:ln>
            <a:noFill/>
          </a:ln>
        </p:spPr>
      </p:pic>
      <p:pic>
        <p:nvPicPr>
          <p:cNvPr id="771" name="Google Shape;771;p9" descr="Lightbulb and gear outline"/>
          <p:cNvPicPr preferRelativeResize="0"/>
          <p:nvPr/>
        </p:nvPicPr>
        <p:blipFill rotWithShape="1">
          <a:blip r:embed="rId4">
            <a:alphaModFix/>
          </a:blip>
          <a:srcRect/>
          <a:stretch/>
        </p:blipFill>
        <p:spPr>
          <a:xfrm>
            <a:off x="268793" y="4614825"/>
            <a:ext cx="914400" cy="914400"/>
          </a:xfrm>
          <a:prstGeom prst="rect">
            <a:avLst/>
          </a:prstGeom>
          <a:noFill/>
          <a:ln>
            <a:noFill/>
          </a:ln>
        </p:spPr>
      </p:pic>
      <p:pic>
        <p:nvPicPr>
          <p:cNvPr id="772" name="Google Shape;772;p9" descr="Group success outline"/>
          <p:cNvPicPr preferRelativeResize="0"/>
          <p:nvPr/>
        </p:nvPicPr>
        <p:blipFill rotWithShape="1">
          <a:blip r:embed="rId5">
            <a:alphaModFix/>
          </a:blip>
          <a:srcRect/>
          <a:stretch/>
        </p:blipFill>
        <p:spPr>
          <a:xfrm>
            <a:off x="268793" y="3557795"/>
            <a:ext cx="914400" cy="914400"/>
          </a:xfrm>
          <a:prstGeom prst="rect">
            <a:avLst/>
          </a:prstGeom>
          <a:noFill/>
          <a:ln>
            <a:noFill/>
          </a:ln>
        </p:spPr>
      </p:pic>
      <p:pic>
        <p:nvPicPr>
          <p:cNvPr id="773" name="Google Shape;773;p9" descr="Server outline"/>
          <p:cNvPicPr preferRelativeResize="0"/>
          <p:nvPr/>
        </p:nvPicPr>
        <p:blipFill rotWithShape="1">
          <a:blip r:embed="rId6">
            <a:alphaModFix/>
          </a:blip>
          <a:srcRect/>
          <a:stretch/>
        </p:blipFill>
        <p:spPr>
          <a:xfrm>
            <a:off x="268793" y="2409581"/>
            <a:ext cx="914400" cy="914400"/>
          </a:xfrm>
          <a:prstGeom prst="rect">
            <a:avLst/>
          </a:prstGeom>
          <a:noFill/>
          <a:ln>
            <a:noFill/>
          </a:ln>
        </p:spPr>
      </p:pic>
      <p:pic>
        <p:nvPicPr>
          <p:cNvPr id="774" name="Google Shape;774;p9" descr="Doctor female outline"/>
          <p:cNvPicPr preferRelativeResize="0"/>
          <p:nvPr/>
        </p:nvPicPr>
        <p:blipFill rotWithShape="1">
          <a:blip r:embed="rId7">
            <a:alphaModFix/>
          </a:blip>
          <a:srcRect/>
          <a:stretch/>
        </p:blipFill>
        <p:spPr>
          <a:xfrm>
            <a:off x="268793" y="1402368"/>
            <a:ext cx="914400" cy="914400"/>
          </a:xfrm>
          <a:prstGeom prst="rect">
            <a:avLst/>
          </a:prstGeom>
          <a:noFill/>
          <a:ln>
            <a:noFill/>
          </a:ln>
        </p:spPr>
      </p:pic>
      <p:sp>
        <p:nvSpPr>
          <p:cNvPr id="775" name="Google Shape;775;p9"/>
          <p:cNvSpPr txBox="1"/>
          <p:nvPr/>
        </p:nvSpPr>
        <p:spPr>
          <a:xfrm>
            <a:off x="5856514" y="6212718"/>
            <a:ext cx="60960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For more details please refer to the operational guide</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12"/>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a:t>Key indicator – Health services structure</a:t>
            </a:r>
            <a:endParaRPr/>
          </a:p>
        </p:txBody>
      </p:sp>
      <p:sp>
        <p:nvSpPr>
          <p:cNvPr id="781" name="Google Shape;781;p12"/>
          <p:cNvSpPr txBox="1">
            <a:spLocks noGrp="1"/>
          </p:cNvSpPr>
          <p:nvPr>
            <p:ph type="body" idx="1"/>
          </p:nvPr>
        </p:nvSpPr>
        <p:spPr>
          <a:xfrm>
            <a:off x="1521335" y="1777618"/>
            <a:ext cx="9833400" cy="727500"/>
          </a:xfrm>
          <a:prstGeom prst="rect">
            <a:avLst/>
          </a:prstGeom>
          <a:noFill/>
          <a:ln>
            <a:noFill/>
          </a:ln>
        </p:spPr>
        <p:txBody>
          <a:bodyPr spcFirstLastPara="1" wrap="square" lIns="0" tIns="0" rIns="0" bIns="0" anchor="t" anchorCtr="0">
            <a:normAutofit/>
          </a:bodyPr>
          <a:lstStyle/>
          <a:p>
            <a:pPr marL="114300" lvl="0" indent="0" algn="l" rtl="0">
              <a:lnSpc>
                <a:spcPct val="100000"/>
              </a:lnSpc>
              <a:spcBef>
                <a:spcPts val="0"/>
              </a:spcBef>
              <a:spcAft>
                <a:spcPts val="0"/>
              </a:spcAft>
              <a:buClr>
                <a:srgbClr val="000000"/>
              </a:buClr>
              <a:buSzPts val="2000"/>
              <a:buNone/>
            </a:pPr>
            <a:r>
              <a:rPr lang="en-US" sz="2000" b="0" i="0" u="none" strike="noStrike">
                <a:solidFill>
                  <a:srgbClr val="000000"/>
                </a:solidFill>
                <a:latin typeface="Corbel"/>
                <a:ea typeface="Corbel"/>
                <a:cs typeface="Corbel"/>
                <a:sym typeface="Corbel"/>
              </a:rPr>
              <a:t>The RMNCAH/CAH working group and partners have worked with the health cluster lead to </a:t>
            </a:r>
            <a:r>
              <a:rPr lang="en-US" sz="2000" b="1" i="0" u="none" strike="noStrike">
                <a:solidFill>
                  <a:srgbClr val="000000"/>
                </a:solidFill>
                <a:latin typeface="Corbel"/>
                <a:ea typeface="Corbel"/>
                <a:cs typeface="Corbel"/>
                <a:sym typeface="Corbel"/>
              </a:rPr>
              <a:t>review service delivery capacity and develop an action plan</a:t>
            </a:r>
            <a:endParaRPr sz="2000" b="1"/>
          </a:p>
        </p:txBody>
      </p:sp>
      <p:sp>
        <p:nvSpPr>
          <p:cNvPr id="782" name="Google Shape;782;p12"/>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205C"/>
              </a:buClr>
              <a:buSzPts val="900"/>
              <a:buFont typeface="Calibri"/>
              <a:buNone/>
            </a:pPr>
            <a:fld id="{00000000-1234-1234-1234-123412341234}" type="slidenum">
              <a:rPr lang="en-US"/>
              <a:t>11</a:t>
            </a:fld>
            <a:endParaRPr/>
          </a:p>
        </p:txBody>
      </p:sp>
      <p:pic>
        <p:nvPicPr>
          <p:cNvPr id="783" name="Google Shape;783;p12" descr="Checkmark outline"/>
          <p:cNvPicPr preferRelativeResize="0"/>
          <p:nvPr/>
        </p:nvPicPr>
        <p:blipFill rotWithShape="1">
          <a:blip r:embed="rId3">
            <a:alphaModFix/>
          </a:blip>
          <a:srcRect/>
          <a:stretch/>
        </p:blipFill>
        <p:spPr>
          <a:xfrm>
            <a:off x="322532" y="2505075"/>
            <a:ext cx="914400" cy="914400"/>
          </a:xfrm>
          <a:prstGeom prst="rect">
            <a:avLst/>
          </a:prstGeom>
          <a:noFill/>
          <a:ln>
            <a:noFill/>
          </a:ln>
        </p:spPr>
      </p:pic>
      <p:pic>
        <p:nvPicPr>
          <p:cNvPr id="784" name="Google Shape;784;p12"/>
          <p:cNvPicPr preferRelativeResize="0"/>
          <p:nvPr/>
        </p:nvPicPr>
        <p:blipFill rotWithShape="1">
          <a:blip r:embed="rId4">
            <a:alphaModFix/>
          </a:blip>
          <a:srcRect/>
          <a:stretch/>
        </p:blipFill>
        <p:spPr>
          <a:xfrm>
            <a:off x="7328695" y="580963"/>
            <a:ext cx="605015" cy="607281"/>
          </a:xfrm>
          <a:prstGeom prst="rect">
            <a:avLst/>
          </a:prstGeom>
          <a:noFill/>
          <a:ln>
            <a:noFill/>
          </a:ln>
        </p:spPr>
      </p:pic>
      <p:pic>
        <p:nvPicPr>
          <p:cNvPr id="785" name="Google Shape;785;p12" descr="Checkmark outline"/>
          <p:cNvPicPr preferRelativeResize="0"/>
          <p:nvPr/>
        </p:nvPicPr>
        <p:blipFill rotWithShape="1">
          <a:blip r:embed="rId3">
            <a:alphaModFix/>
          </a:blip>
          <a:srcRect/>
          <a:stretch/>
        </p:blipFill>
        <p:spPr>
          <a:xfrm>
            <a:off x="304800" y="3325289"/>
            <a:ext cx="914400" cy="914400"/>
          </a:xfrm>
          <a:prstGeom prst="rect">
            <a:avLst/>
          </a:prstGeom>
          <a:noFill/>
          <a:ln>
            <a:noFill/>
          </a:ln>
        </p:spPr>
      </p:pic>
      <p:pic>
        <p:nvPicPr>
          <p:cNvPr id="786" name="Google Shape;786;p12" descr="Checkmark outline"/>
          <p:cNvPicPr preferRelativeResize="0"/>
          <p:nvPr/>
        </p:nvPicPr>
        <p:blipFill rotWithShape="1">
          <a:blip r:embed="rId3">
            <a:alphaModFix/>
          </a:blip>
          <a:srcRect/>
          <a:stretch/>
        </p:blipFill>
        <p:spPr>
          <a:xfrm>
            <a:off x="322532" y="1738526"/>
            <a:ext cx="914400" cy="914400"/>
          </a:xfrm>
          <a:prstGeom prst="rect">
            <a:avLst/>
          </a:prstGeom>
          <a:noFill/>
          <a:ln>
            <a:noFill/>
          </a:ln>
        </p:spPr>
      </p:pic>
      <p:pic>
        <p:nvPicPr>
          <p:cNvPr id="787" name="Google Shape;787;p12" descr="Checkmark outline"/>
          <p:cNvPicPr preferRelativeResize="0"/>
          <p:nvPr/>
        </p:nvPicPr>
        <p:blipFill rotWithShape="1">
          <a:blip r:embed="rId3">
            <a:alphaModFix/>
          </a:blip>
          <a:srcRect/>
          <a:stretch/>
        </p:blipFill>
        <p:spPr>
          <a:xfrm>
            <a:off x="304800" y="4091838"/>
            <a:ext cx="914400" cy="914400"/>
          </a:xfrm>
          <a:prstGeom prst="rect">
            <a:avLst/>
          </a:prstGeom>
          <a:noFill/>
          <a:ln>
            <a:noFill/>
          </a:ln>
        </p:spPr>
      </p:pic>
      <p:sp>
        <p:nvSpPr>
          <p:cNvPr id="788" name="Google Shape;788;p12"/>
          <p:cNvSpPr txBox="1"/>
          <p:nvPr/>
        </p:nvSpPr>
        <p:spPr>
          <a:xfrm>
            <a:off x="1521350" y="2799976"/>
            <a:ext cx="9833400" cy="523800"/>
          </a:xfrm>
          <a:prstGeom prst="rect">
            <a:avLst/>
          </a:prstGeom>
          <a:noFill/>
          <a:ln>
            <a:noFill/>
          </a:ln>
        </p:spPr>
        <p:txBody>
          <a:bodyPr spcFirstLastPara="1" wrap="square" lIns="0" tIns="0" rIns="0" bIns="0" anchor="t" anchorCtr="0">
            <a:noAutofit/>
          </a:bodyPr>
          <a:lstStyle/>
          <a:p>
            <a:pPr marL="11430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orbel"/>
                <a:ea typeface="Corbel"/>
                <a:cs typeface="Corbel"/>
                <a:sym typeface="Corbel"/>
              </a:rPr>
              <a:t>Availability of health facilities</a:t>
            </a:r>
            <a:endParaRPr sz="1400" b="0" i="0" u="none" strike="noStrike" cap="none">
              <a:solidFill>
                <a:srgbClr val="000000"/>
              </a:solidFill>
              <a:latin typeface="Arial"/>
              <a:ea typeface="Arial"/>
              <a:cs typeface="Arial"/>
              <a:sym typeface="Arial"/>
            </a:endParaRPr>
          </a:p>
        </p:txBody>
      </p:sp>
      <p:sp>
        <p:nvSpPr>
          <p:cNvPr id="789" name="Google Shape;789;p12"/>
          <p:cNvSpPr txBox="1"/>
          <p:nvPr/>
        </p:nvSpPr>
        <p:spPr>
          <a:xfrm>
            <a:off x="1445459" y="3618673"/>
            <a:ext cx="9833400" cy="523800"/>
          </a:xfrm>
          <a:prstGeom prst="rect">
            <a:avLst/>
          </a:prstGeom>
          <a:noFill/>
          <a:ln>
            <a:noFill/>
          </a:ln>
        </p:spPr>
        <p:txBody>
          <a:bodyPr spcFirstLastPara="1" wrap="square" lIns="0" tIns="0" rIns="0" bIns="0" anchor="t" anchorCtr="0">
            <a:normAutofit/>
          </a:bodyPr>
          <a:lstStyle/>
          <a:p>
            <a:pPr marL="11430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orbel"/>
                <a:ea typeface="Corbel"/>
                <a:cs typeface="Corbel"/>
                <a:sym typeface="Corbel"/>
              </a:rPr>
              <a:t>Proportion of health care facilities </a:t>
            </a:r>
            <a:r>
              <a:rPr lang="en-US" sz="2000" b="1" i="0" u="none" strike="noStrike" cap="none">
                <a:solidFill>
                  <a:srgbClr val="000000"/>
                </a:solidFill>
                <a:latin typeface="Corbel"/>
                <a:ea typeface="Corbel"/>
                <a:cs typeface="Corbel"/>
                <a:sym typeface="Corbel"/>
              </a:rPr>
              <a:t>using triage and referral system</a:t>
            </a:r>
            <a:endParaRPr sz="2000" b="1" i="0" u="none" strike="noStrike" cap="none">
              <a:solidFill>
                <a:schemeClr val="dk1"/>
              </a:solidFill>
              <a:latin typeface="Calibri"/>
              <a:ea typeface="Calibri"/>
              <a:cs typeface="Calibri"/>
              <a:sym typeface="Calibri"/>
            </a:endParaRPr>
          </a:p>
        </p:txBody>
      </p:sp>
      <p:sp>
        <p:nvSpPr>
          <p:cNvPr id="790" name="Google Shape;790;p12"/>
          <p:cNvSpPr txBox="1"/>
          <p:nvPr/>
        </p:nvSpPr>
        <p:spPr>
          <a:xfrm>
            <a:off x="1445458" y="4292567"/>
            <a:ext cx="9833400" cy="523800"/>
          </a:xfrm>
          <a:prstGeom prst="rect">
            <a:avLst/>
          </a:prstGeom>
          <a:noFill/>
          <a:ln>
            <a:noFill/>
          </a:ln>
        </p:spPr>
        <p:txBody>
          <a:bodyPr spcFirstLastPara="1" wrap="square" lIns="0" tIns="0" rIns="0" bIns="0" anchor="t" anchorCtr="0">
            <a:normAutofit/>
          </a:bodyPr>
          <a:lstStyle/>
          <a:p>
            <a:pPr marL="11430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orbel"/>
                <a:ea typeface="Corbel"/>
                <a:cs typeface="Corbel"/>
                <a:sym typeface="Corbel"/>
              </a:rPr>
              <a:t>Proportion of the </a:t>
            </a:r>
            <a:r>
              <a:rPr lang="en-US" sz="2000" b="1" i="0" u="none" strike="noStrike" cap="none">
                <a:solidFill>
                  <a:srgbClr val="000000"/>
                </a:solidFill>
                <a:latin typeface="Corbel"/>
                <a:ea typeface="Corbel"/>
                <a:cs typeface="Corbel"/>
                <a:sym typeface="Corbel"/>
              </a:rPr>
              <a:t>population within 5km of the health facility</a:t>
            </a:r>
            <a:endParaRPr sz="2000" b="1" i="0" u="none" strike="noStrike" cap="none">
              <a:solidFill>
                <a:schemeClr val="dk1"/>
              </a:solidFill>
              <a:latin typeface="Calibri"/>
              <a:ea typeface="Calibri"/>
              <a:cs typeface="Calibri"/>
              <a:sym typeface="Calibri"/>
            </a:endParaRPr>
          </a:p>
        </p:txBody>
      </p:sp>
      <p:sp>
        <p:nvSpPr>
          <p:cNvPr id="791" name="Google Shape;791;p12"/>
          <p:cNvSpPr txBox="1"/>
          <p:nvPr/>
        </p:nvSpPr>
        <p:spPr>
          <a:xfrm>
            <a:off x="5856514" y="6212718"/>
            <a:ext cx="60960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For more details please refer to the operational guide</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13"/>
          <p:cNvSpPr txBox="1">
            <a:spLocks noGrp="1"/>
          </p:cNvSpPr>
          <p:nvPr>
            <p:ph type="title"/>
          </p:nvPr>
        </p:nvSpPr>
        <p:spPr>
          <a:xfrm>
            <a:off x="457200" y="1846372"/>
            <a:ext cx="10577245" cy="2743200"/>
          </a:xfrm>
          <a:prstGeom prst="rect">
            <a:avLst/>
          </a:prstGeom>
          <a:noFill/>
          <a:ln>
            <a:noFill/>
          </a:ln>
        </p:spPr>
        <p:txBody>
          <a:bodyPr spcFirstLastPara="1" wrap="square" lIns="0" tIns="0" rIns="0" bIns="0" anchor="t" anchorCtr="0">
            <a:normAutofit/>
          </a:bodyPr>
          <a:lstStyle/>
          <a:p>
            <a:pPr marL="228600" lvl="0" indent="-228600" algn="l" rtl="0">
              <a:lnSpc>
                <a:spcPct val="90000"/>
              </a:lnSpc>
              <a:spcBef>
                <a:spcPts val="0"/>
              </a:spcBef>
              <a:spcAft>
                <a:spcPts val="0"/>
              </a:spcAft>
              <a:buClr>
                <a:srgbClr val="009ADE"/>
              </a:buClr>
              <a:buSzPts val="4000"/>
              <a:buFont typeface="Calibri"/>
              <a:buNone/>
            </a:pPr>
            <a:r>
              <a:rPr lang="en-US"/>
              <a:t>2. Decide on an essential services package</a:t>
            </a:r>
            <a:endParaRPr/>
          </a:p>
        </p:txBody>
      </p:sp>
      <p:sp>
        <p:nvSpPr>
          <p:cNvPr id="797" name="Google Shape;797;p13"/>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rmAutofit/>
          </a:bodyPr>
          <a:lstStyle/>
          <a:p>
            <a:pPr marL="0" lvl="0" indent="0" algn="r" rtl="0">
              <a:lnSpc>
                <a:spcPct val="100000"/>
              </a:lnSpc>
              <a:spcBef>
                <a:spcPts val="0"/>
              </a:spcBef>
              <a:spcAft>
                <a:spcPts val="0"/>
              </a:spcAft>
              <a:buSzPts val="900"/>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14"/>
          <p:cNvSpPr txBox="1">
            <a:spLocks noGrp="1"/>
          </p:cNvSpPr>
          <p:nvPr>
            <p:ph type="title"/>
          </p:nvPr>
        </p:nvSpPr>
        <p:spPr>
          <a:xfrm>
            <a:off x="457200" y="685800"/>
            <a:ext cx="3337560" cy="85715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rgbClr val="00205C"/>
              </a:buClr>
              <a:buSzPct val="111111"/>
              <a:buFont typeface="Calibri"/>
              <a:buNone/>
            </a:pPr>
            <a:r>
              <a:rPr lang="en-US"/>
              <a:t>Essential services package for emergency situations - considerations</a:t>
            </a:r>
            <a:endParaRPr/>
          </a:p>
        </p:txBody>
      </p:sp>
      <p:pic>
        <p:nvPicPr>
          <p:cNvPr id="803" name="Google Shape;803;p14" descr="A group of people sitting in tents&#10;&#10;Description automatically generated"/>
          <p:cNvPicPr preferRelativeResize="0"/>
          <p:nvPr/>
        </p:nvPicPr>
        <p:blipFill rotWithShape="1">
          <a:blip r:embed="rId3">
            <a:alphaModFix/>
          </a:blip>
          <a:srcRect l="13050" r="9816" b="-1"/>
          <a:stretch/>
        </p:blipFill>
        <p:spPr>
          <a:xfrm>
            <a:off x="4267200" y="10"/>
            <a:ext cx="7924800" cy="6857990"/>
          </a:xfrm>
          <a:prstGeom prst="rect">
            <a:avLst/>
          </a:prstGeom>
          <a:noFill/>
          <a:ln>
            <a:noFill/>
          </a:ln>
        </p:spPr>
      </p:pic>
      <p:sp>
        <p:nvSpPr>
          <p:cNvPr id="804" name="Google Shape;804;p14"/>
          <p:cNvSpPr txBox="1">
            <a:spLocks noGrp="1"/>
          </p:cNvSpPr>
          <p:nvPr>
            <p:ph type="body" idx="1"/>
          </p:nvPr>
        </p:nvSpPr>
        <p:spPr>
          <a:xfrm>
            <a:off x="457200" y="1676514"/>
            <a:ext cx="3446980" cy="4167000"/>
          </a:xfrm>
          <a:prstGeom prst="rect">
            <a:avLst/>
          </a:prstGeom>
          <a:noFill/>
          <a:ln>
            <a:noFill/>
          </a:ln>
        </p:spPr>
        <p:txBody>
          <a:bodyPr spcFirstLastPara="1" wrap="square" lIns="0" tIns="0" rIns="0" bIns="0" anchor="t" anchorCtr="0">
            <a:normAutofit/>
          </a:bodyPr>
          <a:lstStyle/>
          <a:p>
            <a:pPr marL="285750" lvl="0" indent="-285750" algn="l" rtl="0">
              <a:lnSpc>
                <a:spcPct val="100000"/>
              </a:lnSpc>
              <a:spcBef>
                <a:spcPts val="0"/>
              </a:spcBef>
              <a:spcAft>
                <a:spcPts val="0"/>
              </a:spcAft>
              <a:buClr>
                <a:schemeClr val="dk1"/>
              </a:buClr>
              <a:buSzPts val="1500"/>
              <a:buFont typeface="Arial"/>
              <a:buChar char="•"/>
            </a:pPr>
            <a:r>
              <a:rPr lang="en-US" sz="1500" b="1"/>
              <a:t>Lists the services delivered at each level</a:t>
            </a:r>
            <a:r>
              <a:rPr lang="en-US" sz="1500"/>
              <a:t>: community, primary care, hospital</a:t>
            </a:r>
            <a:endParaRPr/>
          </a:p>
          <a:p>
            <a:pPr marL="285750" lvl="0" indent="-285750" algn="l" rtl="0">
              <a:lnSpc>
                <a:spcPct val="100000"/>
              </a:lnSpc>
              <a:spcBef>
                <a:spcPts val="1600"/>
              </a:spcBef>
              <a:spcAft>
                <a:spcPts val="0"/>
              </a:spcAft>
              <a:buClr>
                <a:schemeClr val="dk1"/>
              </a:buClr>
              <a:buSzPts val="1500"/>
              <a:buFont typeface="Arial"/>
              <a:buChar char="•"/>
            </a:pPr>
            <a:r>
              <a:rPr lang="en-US" sz="1500"/>
              <a:t>Links to </a:t>
            </a:r>
            <a:r>
              <a:rPr lang="en-US" sz="1500" b="1"/>
              <a:t>minimum requirement </a:t>
            </a:r>
            <a:r>
              <a:rPr lang="en-US" sz="1500"/>
              <a:t>for: staffing, medications, medical supplies</a:t>
            </a:r>
            <a:endParaRPr/>
          </a:p>
          <a:p>
            <a:pPr marL="285750" lvl="0" indent="-285750" algn="l" rtl="0">
              <a:lnSpc>
                <a:spcPct val="100000"/>
              </a:lnSpc>
              <a:spcBef>
                <a:spcPts val="1600"/>
              </a:spcBef>
              <a:spcAft>
                <a:spcPts val="0"/>
              </a:spcAft>
              <a:buClr>
                <a:schemeClr val="dk1"/>
              </a:buClr>
              <a:buSzPts val="1500"/>
              <a:buFont typeface="Arial"/>
              <a:buChar char="•"/>
            </a:pPr>
            <a:r>
              <a:rPr lang="en-US" sz="1500"/>
              <a:t>Should address </a:t>
            </a:r>
            <a:r>
              <a:rPr lang="en-US" sz="1500" b="1"/>
              <a:t>needs of children of different ages</a:t>
            </a:r>
            <a:endParaRPr/>
          </a:p>
          <a:p>
            <a:pPr marL="285750" lvl="0" indent="-285750" algn="l" rtl="0">
              <a:lnSpc>
                <a:spcPct val="100000"/>
              </a:lnSpc>
              <a:spcBef>
                <a:spcPts val="1600"/>
              </a:spcBef>
              <a:spcAft>
                <a:spcPts val="0"/>
              </a:spcAft>
              <a:buClr>
                <a:schemeClr val="dk1"/>
              </a:buClr>
              <a:buSzPts val="1500"/>
              <a:buFont typeface="Arial"/>
              <a:buChar char="•"/>
            </a:pPr>
            <a:r>
              <a:rPr lang="en-US" sz="1500"/>
              <a:t>Should be based on </a:t>
            </a:r>
            <a:r>
              <a:rPr lang="en-US" sz="1500" b="1"/>
              <a:t>priorities </a:t>
            </a:r>
            <a:r>
              <a:rPr lang="en-US" sz="1500"/>
              <a:t>identified and realities of </a:t>
            </a:r>
            <a:r>
              <a:rPr lang="en-US" sz="1500" b="1"/>
              <a:t>constraints</a:t>
            </a:r>
            <a:r>
              <a:rPr lang="en-US" sz="1500"/>
              <a:t> of service delivery</a:t>
            </a:r>
            <a:endParaRPr/>
          </a:p>
          <a:p>
            <a:pPr marL="285750" lvl="0" indent="-285750" algn="l" rtl="0">
              <a:lnSpc>
                <a:spcPct val="100000"/>
              </a:lnSpc>
              <a:spcBef>
                <a:spcPts val="1600"/>
              </a:spcBef>
              <a:spcAft>
                <a:spcPts val="0"/>
              </a:spcAft>
              <a:buClr>
                <a:schemeClr val="dk1"/>
              </a:buClr>
              <a:buSzPts val="1500"/>
              <a:buFont typeface="Arial"/>
              <a:buChar char="•"/>
            </a:pPr>
            <a:r>
              <a:rPr lang="en-US" sz="1500"/>
              <a:t>Should be defined as part of </a:t>
            </a:r>
            <a:r>
              <a:rPr lang="en-US" sz="1500" b="1"/>
              <a:t>preparedness</a:t>
            </a:r>
            <a:r>
              <a:rPr lang="en-US" sz="1500"/>
              <a:t>, put in place during </a:t>
            </a:r>
            <a:r>
              <a:rPr lang="en-US" sz="1500" b="1"/>
              <a:t>response</a:t>
            </a:r>
            <a:r>
              <a:rPr lang="en-US" sz="1500"/>
              <a:t>, and expanded during </a:t>
            </a:r>
            <a:r>
              <a:rPr lang="en-US" sz="1500" b="1"/>
              <a:t>recovery</a:t>
            </a:r>
            <a:endParaRPr sz="1500"/>
          </a:p>
        </p:txBody>
      </p:sp>
      <p:sp>
        <p:nvSpPr>
          <p:cNvPr id="805" name="Google Shape;805;p14"/>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rmAutofit/>
          </a:bodyPr>
          <a:lstStyle/>
          <a:p>
            <a:pPr marL="0" lvl="0" indent="0" algn="r" rtl="0">
              <a:lnSpc>
                <a:spcPct val="100000"/>
              </a:lnSpc>
              <a:spcBef>
                <a:spcPts val="0"/>
              </a:spcBef>
              <a:spcAft>
                <a:spcPts val="0"/>
              </a:spcAft>
              <a:buSzPts val="900"/>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15"/>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a:t>Priority areas for children in humanitarian emergencies</a:t>
            </a:r>
            <a:endParaRPr/>
          </a:p>
        </p:txBody>
      </p:sp>
      <p:sp>
        <p:nvSpPr>
          <p:cNvPr id="811" name="Google Shape;811;p15"/>
          <p:cNvSpPr txBox="1">
            <a:spLocks noGrp="1"/>
          </p:cNvSpPr>
          <p:nvPr>
            <p:ph type="body" idx="1"/>
          </p:nvPr>
        </p:nvSpPr>
        <p:spPr>
          <a:xfrm>
            <a:off x="457200" y="1390651"/>
            <a:ext cx="11277600" cy="4607378"/>
          </a:xfrm>
          <a:prstGeom prst="rect">
            <a:avLst/>
          </a:prstGeom>
          <a:noFill/>
          <a:ln>
            <a:noFill/>
          </a:ln>
        </p:spPr>
        <p:txBody>
          <a:bodyPr spcFirstLastPara="1" wrap="square" lIns="0" tIns="0" rIns="0" bIns="0" anchor="t" anchorCtr="0">
            <a:normAutofit/>
          </a:bodyPr>
          <a:lstStyle/>
          <a:p>
            <a:pPr marL="228600" lvl="0" indent="-228600" algn="l" rtl="0">
              <a:lnSpc>
                <a:spcPct val="100000"/>
              </a:lnSpc>
              <a:spcBef>
                <a:spcPts val="0"/>
              </a:spcBef>
              <a:spcAft>
                <a:spcPts val="0"/>
              </a:spcAft>
              <a:buClr>
                <a:schemeClr val="dk1"/>
              </a:buClr>
              <a:buSzPts val="1400"/>
              <a:buChar char="•"/>
            </a:pPr>
            <a:r>
              <a:rPr lang="en-US" b="1">
                <a:solidFill>
                  <a:schemeClr val="dk1"/>
                </a:solidFill>
              </a:rPr>
              <a:t>Newborns</a:t>
            </a:r>
            <a:r>
              <a:rPr lang="en-US">
                <a:solidFill>
                  <a:schemeClr val="dk1"/>
                </a:solidFill>
              </a:rPr>
              <a:t> (&lt;28 days)</a:t>
            </a:r>
            <a:endParaRPr>
              <a:solidFill>
                <a:schemeClr val="dk1"/>
              </a:solidFill>
            </a:endParaRPr>
          </a:p>
          <a:p>
            <a:pPr marL="685800" lvl="1" indent="-228600" algn="l" rtl="0">
              <a:lnSpc>
                <a:spcPct val="100000"/>
              </a:lnSpc>
              <a:spcBef>
                <a:spcPts val="500"/>
              </a:spcBef>
              <a:spcAft>
                <a:spcPts val="0"/>
              </a:spcAft>
              <a:buClr>
                <a:schemeClr val="dk1"/>
              </a:buClr>
              <a:buSzPts val="1400"/>
              <a:buChar char="•"/>
            </a:pPr>
            <a:r>
              <a:rPr lang="en-US">
                <a:solidFill>
                  <a:schemeClr val="dk1"/>
                </a:solidFill>
              </a:rPr>
              <a:t>Biggest risks: prematurity, sepsis, birth asphyxia, small for gestational age and tetanus</a:t>
            </a:r>
            <a:endParaRPr>
              <a:solidFill>
                <a:schemeClr val="dk1"/>
              </a:solidFill>
            </a:endParaRPr>
          </a:p>
          <a:p>
            <a:pPr marL="685800" lvl="1" indent="-228600" algn="l" rtl="0">
              <a:lnSpc>
                <a:spcPct val="100000"/>
              </a:lnSpc>
              <a:spcBef>
                <a:spcPts val="500"/>
              </a:spcBef>
              <a:spcAft>
                <a:spcPts val="0"/>
              </a:spcAft>
              <a:buClr>
                <a:schemeClr val="dk1"/>
              </a:buClr>
              <a:buSzPts val="1400"/>
              <a:buChar char="•"/>
            </a:pPr>
            <a:r>
              <a:rPr lang="en-US">
                <a:solidFill>
                  <a:schemeClr val="dk1"/>
                </a:solidFill>
              </a:rPr>
              <a:t>Priority services: safe birth, essential newborn care, care for small and sick newborns, prompt recognition and treatment of infection</a:t>
            </a:r>
            <a:endParaRPr>
              <a:solidFill>
                <a:schemeClr val="dk1"/>
              </a:solidFill>
            </a:endParaRPr>
          </a:p>
          <a:p>
            <a:pPr marL="228600" lvl="0" indent="-228600" algn="l" rtl="0">
              <a:lnSpc>
                <a:spcPct val="100000"/>
              </a:lnSpc>
              <a:spcBef>
                <a:spcPts val="1000"/>
              </a:spcBef>
              <a:spcAft>
                <a:spcPts val="0"/>
              </a:spcAft>
              <a:buClr>
                <a:schemeClr val="dk1"/>
              </a:buClr>
              <a:buSzPts val="1400"/>
              <a:buChar char="•"/>
            </a:pPr>
            <a:r>
              <a:rPr lang="en-US" b="1">
                <a:solidFill>
                  <a:schemeClr val="dk1"/>
                </a:solidFill>
              </a:rPr>
              <a:t>Young children </a:t>
            </a:r>
            <a:r>
              <a:rPr lang="en-US">
                <a:solidFill>
                  <a:schemeClr val="dk1"/>
                </a:solidFill>
              </a:rPr>
              <a:t>(&lt;5 years)</a:t>
            </a:r>
            <a:endParaRPr>
              <a:solidFill>
                <a:schemeClr val="dk1"/>
              </a:solidFill>
            </a:endParaRPr>
          </a:p>
          <a:p>
            <a:pPr marL="685800" lvl="1" indent="-228600" algn="l" rtl="0">
              <a:lnSpc>
                <a:spcPct val="100000"/>
              </a:lnSpc>
              <a:spcBef>
                <a:spcPts val="500"/>
              </a:spcBef>
              <a:spcAft>
                <a:spcPts val="0"/>
              </a:spcAft>
              <a:buClr>
                <a:schemeClr val="dk1"/>
              </a:buClr>
              <a:buSzPts val="1400"/>
              <a:buChar char="•"/>
            </a:pPr>
            <a:r>
              <a:rPr lang="en-US">
                <a:solidFill>
                  <a:schemeClr val="dk1"/>
                </a:solidFill>
              </a:rPr>
              <a:t>Biggest risks: respiratory infection, diarrhea, measles, undernutrition, meningitis</a:t>
            </a:r>
            <a:endParaRPr>
              <a:solidFill>
                <a:schemeClr val="dk1"/>
              </a:solidFill>
            </a:endParaRPr>
          </a:p>
          <a:p>
            <a:pPr marL="685800" lvl="1" indent="-228600" algn="l" rtl="0">
              <a:lnSpc>
                <a:spcPct val="100000"/>
              </a:lnSpc>
              <a:spcBef>
                <a:spcPts val="500"/>
              </a:spcBef>
              <a:spcAft>
                <a:spcPts val="0"/>
              </a:spcAft>
              <a:buClr>
                <a:schemeClr val="dk1"/>
              </a:buClr>
              <a:buSzPts val="1400"/>
              <a:buChar char="•"/>
            </a:pPr>
            <a:r>
              <a:rPr lang="en-US">
                <a:solidFill>
                  <a:schemeClr val="dk1"/>
                </a:solidFill>
              </a:rPr>
              <a:t>Priority services: prevention and treatment of common infections (incl immunization), nutritional deficiencies, child safety</a:t>
            </a:r>
            <a:endParaRPr>
              <a:solidFill>
                <a:schemeClr val="dk1"/>
              </a:solidFill>
            </a:endParaRPr>
          </a:p>
          <a:p>
            <a:pPr marL="228600" lvl="0" indent="-228600" algn="l" rtl="0">
              <a:lnSpc>
                <a:spcPct val="100000"/>
              </a:lnSpc>
              <a:spcBef>
                <a:spcPts val="1000"/>
              </a:spcBef>
              <a:spcAft>
                <a:spcPts val="0"/>
              </a:spcAft>
              <a:buClr>
                <a:schemeClr val="dk1"/>
              </a:buClr>
              <a:buSzPts val="1400"/>
              <a:buChar char="•"/>
            </a:pPr>
            <a:r>
              <a:rPr lang="en-US" b="1">
                <a:solidFill>
                  <a:schemeClr val="dk1"/>
                </a:solidFill>
              </a:rPr>
              <a:t>Older children </a:t>
            </a:r>
            <a:r>
              <a:rPr lang="en-US">
                <a:solidFill>
                  <a:schemeClr val="dk1"/>
                </a:solidFill>
              </a:rPr>
              <a:t>(5-9 years)</a:t>
            </a:r>
            <a:endParaRPr>
              <a:solidFill>
                <a:schemeClr val="dk1"/>
              </a:solidFill>
            </a:endParaRPr>
          </a:p>
          <a:p>
            <a:pPr marL="685800" lvl="1" indent="-228600" algn="l" rtl="0">
              <a:lnSpc>
                <a:spcPct val="100000"/>
              </a:lnSpc>
              <a:spcBef>
                <a:spcPts val="500"/>
              </a:spcBef>
              <a:spcAft>
                <a:spcPts val="0"/>
              </a:spcAft>
              <a:buClr>
                <a:schemeClr val="dk1"/>
              </a:buClr>
              <a:buSzPts val="1400"/>
              <a:buChar char="•"/>
            </a:pPr>
            <a:r>
              <a:rPr lang="en-US">
                <a:solidFill>
                  <a:schemeClr val="dk1"/>
                </a:solidFill>
              </a:rPr>
              <a:t>Biggest risks: infection, injury, mental health issues, nutrition</a:t>
            </a:r>
            <a:endParaRPr>
              <a:solidFill>
                <a:schemeClr val="dk1"/>
              </a:solidFill>
            </a:endParaRPr>
          </a:p>
          <a:p>
            <a:pPr marL="685800" lvl="1" indent="-228600" algn="l" rtl="0">
              <a:lnSpc>
                <a:spcPct val="100000"/>
              </a:lnSpc>
              <a:spcBef>
                <a:spcPts val="500"/>
              </a:spcBef>
              <a:spcAft>
                <a:spcPts val="0"/>
              </a:spcAft>
              <a:buClr>
                <a:schemeClr val="dk1"/>
              </a:buClr>
              <a:buSzPts val="1400"/>
              <a:buChar char="•"/>
            </a:pPr>
            <a:r>
              <a:rPr lang="en-US">
                <a:solidFill>
                  <a:schemeClr val="dk1"/>
                </a:solidFill>
              </a:rPr>
              <a:t>Priority services: prevention and treatment of common infections and illness, chronic conditions, child safety and psychological well-being</a:t>
            </a:r>
            <a:endParaRPr>
              <a:solidFill>
                <a:schemeClr val="dk1"/>
              </a:solidFill>
            </a:endParaRPr>
          </a:p>
          <a:p>
            <a:pPr marL="228600" lvl="0" indent="-228600" algn="l" rtl="0">
              <a:lnSpc>
                <a:spcPct val="100000"/>
              </a:lnSpc>
              <a:spcBef>
                <a:spcPts val="1000"/>
              </a:spcBef>
              <a:spcAft>
                <a:spcPts val="0"/>
              </a:spcAft>
              <a:buClr>
                <a:schemeClr val="dk1"/>
              </a:buClr>
              <a:buSzPts val="1400"/>
              <a:buChar char="•"/>
            </a:pPr>
            <a:r>
              <a:rPr lang="en-US" b="1">
                <a:solidFill>
                  <a:schemeClr val="dk1"/>
                </a:solidFill>
              </a:rPr>
              <a:t>Young adolescents </a:t>
            </a:r>
            <a:r>
              <a:rPr lang="en-US">
                <a:solidFill>
                  <a:schemeClr val="dk1"/>
                </a:solidFill>
              </a:rPr>
              <a:t>(10-14 years)</a:t>
            </a:r>
            <a:endParaRPr>
              <a:solidFill>
                <a:schemeClr val="dk1"/>
              </a:solidFill>
            </a:endParaRPr>
          </a:p>
          <a:p>
            <a:pPr marL="685800" lvl="1" indent="-228600" algn="l" rtl="0">
              <a:lnSpc>
                <a:spcPct val="100000"/>
              </a:lnSpc>
              <a:spcBef>
                <a:spcPts val="500"/>
              </a:spcBef>
              <a:spcAft>
                <a:spcPts val="0"/>
              </a:spcAft>
              <a:buClr>
                <a:schemeClr val="dk1"/>
              </a:buClr>
              <a:buSzPts val="1400"/>
              <a:buChar char="•"/>
            </a:pPr>
            <a:r>
              <a:rPr lang="en-US">
                <a:solidFill>
                  <a:schemeClr val="dk1"/>
                </a:solidFill>
              </a:rPr>
              <a:t>Biggest risks: injury, infection, mental health issues</a:t>
            </a:r>
            <a:endParaRPr>
              <a:solidFill>
                <a:schemeClr val="dk1"/>
              </a:solidFill>
            </a:endParaRPr>
          </a:p>
          <a:p>
            <a:pPr marL="685800" lvl="1" indent="-228600" algn="l" rtl="0">
              <a:lnSpc>
                <a:spcPct val="100000"/>
              </a:lnSpc>
              <a:spcBef>
                <a:spcPts val="500"/>
              </a:spcBef>
              <a:spcAft>
                <a:spcPts val="0"/>
              </a:spcAft>
              <a:buClr>
                <a:schemeClr val="dk1"/>
              </a:buClr>
              <a:buSzPts val="1400"/>
              <a:buChar char="•"/>
            </a:pPr>
            <a:r>
              <a:rPr lang="en-US">
                <a:solidFill>
                  <a:schemeClr val="dk1"/>
                </a:solidFill>
              </a:rPr>
              <a:t>Priority services: safety and violence, SRH, treatment of common infections, chronic conditions, psychological wellbeing</a:t>
            </a:r>
            <a:endParaRPr>
              <a:solidFill>
                <a:schemeClr val="dk1"/>
              </a:solidFill>
            </a:endParaRPr>
          </a:p>
          <a:p>
            <a:pPr marL="228600" lvl="0" indent="-228600" algn="l" rtl="0">
              <a:lnSpc>
                <a:spcPct val="100000"/>
              </a:lnSpc>
              <a:spcBef>
                <a:spcPts val="1000"/>
              </a:spcBef>
              <a:spcAft>
                <a:spcPts val="0"/>
              </a:spcAft>
              <a:buClr>
                <a:schemeClr val="dk1"/>
              </a:buClr>
              <a:buSzPts val="1400"/>
              <a:buChar char="•"/>
            </a:pPr>
            <a:r>
              <a:rPr lang="en-US" b="1">
                <a:solidFill>
                  <a:schemeClr val="dk1"/>
                </a:solidFill>
              </a:rPr>
              <a:t>Older adolescents </a:t>
            </a:r>
            <a:r>
              <a:rPr lang="en-US">
                <a:solidFill>
                  <a:schemeClr val="dk1"/>
                </a:solidFill>
              </a:rPr>
              <a:t>(15-19 years)</a:t>
            </a:r>
            <a:endParaRPr>
              <a:solidFill>
                <a:schemeClr val="dk1"/>
              </a:solidFill>
            </a:endParaRPr>
          </a:p>
          <a:p>
            <a:pPr marL="685800" lvl="1" indent="-228600" algn="l" rtl="0">
              <a:lnSpc>
                <a:spcPct val="100000"/>
              </a:lnSpc>
              <a:spcBef>
                <a:spcPts val="500"/>
              </a:spcBef>
              <a:spcAft>
                <a:spcPts val="0"/>
              </a:spcAft>
              <a:buClr>
                <a:schemeClr val="dk1"/>
              </a:buClr>
              <a:buSzPts val="1400"/>
              <a:buChar char="•"/>
            </a:pPr>
            <a:r>
              <a:rPr lang="en-US">
                <a:solidFill>
                  <a:schemeClr val="dk1"/>
                </a:solidFill>
              </a:rPr>
              <a:t>Biggest risks: injury, infection, mental health issues, substance abuse, pregnancy, childbirth</a:t>
            </a:r>
            <a:endParaRPr>
              <a:solidFill>
                <a:schemeClr val="dk1"/>
              </a:solidFill>
            </a:endParaRPr>
          </a:p>
          <a:p>
            <a:pPr marL="685800" lvl="1" indent="-228600" algn="l" rtl="0">
              <a:lnSpc>
                <a:spcPct val="100000"/>
              </a:lnSpc>
              <a:spcBef>
                <a:spcPts val="500"/>
              </a:spcBef>
              <a:spcAft>
                <a:spcPts val="0"/>
              </a:spcAft>
              <a:buClr>
                <a:schemeClr val="dk1"/>
              </a:buClr>
              <a:buSzPts val="1400"/>
              <a:buChar char="•"/>
            </a:pPr>
            <a:r>
              <a:rPr lang="en-US">
                <a:solidFill>
                  <a:schemeClr val="dk1"/>
                </a:solidFill>
              </a:rPr>
              <a:t>Priority services: safety and violence, SRH, treatment for common infections, chronic conditions, psychological wellbeing</a:t>
            </a:r>
            <a:endParaRPr>
              <a:solidFill>
                <a:schemeClr val="dk1"/>
              </a:solidFill>
            </a:endParaRPr>
          </a:p>
        </p:txBody>
      </p:sp>
      <p:sp>
        <p:nvSpPr>
          <p:cNvPr id="812" name="Google Shape;812;p15"/>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900"/>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16"/>
          <p:cNvSpPr txBox="1">
            <a:spLocks noGrp="1"/>
          </p:cNvSpPr>
          <p:nvPr>
            <p:ph type="title"/>
          </p:nvPr>
        </p:nvSpPr>
        <p:spPr>
          <a:xfrm>
            <a:off x="457200" y="685800"/>
            <a:ext cx="3337560" cy="85715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2000"/>
              <a:buFont typeface="Calibri"/>
              <a:buNone/>
            </a:pPr>
            <a:r>
              <a:rPr lang="en-US" sz="2000"/>
              <a:t>Important CAH fields for an essential service package</a:t>
            </a:r>
            <a:endParaRPr/>
          </a:p>
        </p:txBody>
      </p:sp>
      <p:pic>
        <p:nvPicPr>
          <p:cNvPr id="818" name="Google Shape;818;p16" descr="A group of people sitting under a blue tent&#10;&#10;Description automatically generated"/>
          <p:cNvPicPr preferRelativeResize="0"/>
          <p:nvPr/>
        </p:nvPicPr>
        <p:blipFill rotWithShape="1">
          <a:blip r:embed="rId3">
            <a:alphaModFix/>
          </a:blip>
          <a:srcRect l="13983" r="8882" b="-1"/>
          <a:stretch/>
        </p:blipFill>
        <p:spPr>
          <a:xfrm>
            <a:off x="4267200" y="10"/>
            <a:ext cx="7924800" cy="6857990"/>
          </a:xfrm>
          <a:prstGeom prst="rect">
            <a:avLst/>
          </a:prstGeom>
          <a:noFill/>
          <a:ln>
            <a:noFill/>
          </a:ln>
        </p:spPr>
      </p:pic>
      <p:sp>
        <p:nvSpPr>
          <p:cNvPr id="819" name="Google Shape;819;p16"/>
          <p:cNvSpPr txBox="1">
            <a:spLocks noGrp="1"/>
          </p:cNvSpPr>
          <p:nvPr>
            <p:ph type="body" idx="1"/>
          </p:nvPr>
        </p:nvSpPr>
        <p:spPr>
          <a:xfrm>
            <a:off x="457200" y="1828800"/>
            <a:ext cx="3337560" cy="3881120"/>
          </a:xfrm>
          <a:prstGeom prst="rect">
            <a:avLst/>
          </a:prstGeom>
          <a:noFill/>
          <a:ln>
            <a:noFill/>
          </a:ln>
        </p:spPr>
        <p:txBody>
          <a:bodyPr spcFirstLastPara="1" wrap="square" lIns="0" tIns="0" rIns="0" bIns="0" anchor="t" anchorCtr="0">
            <a:normAutofit lnSpcReduction="10000"/>
          </a:bodyPr>
          <a:lstStyle/>
          <a:p>
            <a:pPr marL="0" lvl="0" indent="0" algn="l" rtl="0">
              <a:lnSpc>
                <a:spcPct val="90000"/>
              </a:lnSpc>
              <a:spcBef>
                <a:spcPts val="0"/>
              </a:spcBef>
              <a:spcAft>
                <a:spcPts val="0"/>
              </a:spcAft>
              <a:buClr>
                <a:schemeClr val="dk1"/>
              </a:buClr>
              <a:buSzPts val="1500"/>
              <a:buNone/>
            </a:pPr>
            <a:r>
              <a:rPr lang="en-US" sz="1500" b="1"/>
              <a:t>2.1 Acute conditions (general)</a:t>
            </a:r>
            <a:endParaRPr/>
          </a:p>
          <a:p>
            <a:pPr marL="0" lvl="0" indent="0" algn="l" rtl="0">
              <a:lnSpc>
                <a:spcPct val="90000"/>
              </a:lnSpc>
              <a:spcBef>
                <a:spcPts val="1600"/>
              </a:spcBef>
              <a:spcAft>
                <a:spcPts val="0"/>
              </a:spcAft>
              <a:buClr>
                <a:schemeClr val="dk1"/>
              </a:buClr>
              <a:buSzPts val="1500"/>
              <a:buNone/>
            </a:pPr>
            <a:r>
              <a:rPr lang="en-US" sz="1500" b="1"/>
              <a:t>2.2 Chronic conditions (general)</a:t>
            </a:r>
            <a:endParaRPr/>
          </a:p>
          <a:p>
            <a:pPr marL="0" lvl="0" indent="0" algn="l" rtl="0">
              <a:lnSpc>
                <a:spcPct val="90000"/>
              </a:lnSpc>
              <a:spcBef>
                <a:spcPts val="1600"/>
              </a:spcBef>
              <a:spcAft>
                <a:spcPts val="0"/>
              </a:spcAft>
              <a:buClr>
                <a:schemeClr val="dk1"/>
              </a:buClr>
              <a:buSzPts val="1500"/>
              <a:buNone/>
            </a:pPr>
            <a:r>
              <a:rPr lang="en-US" sz="1500" b="1"/>
              <a:t>2.3 Child safety and protection</a:t>
            </a:r>
            <a:endParaRPr/>
          </a:p>
          <a:p>
            <a:pPr marL="0" lvl="0" indent="0" algn="l" rtl="0">
              <a:lnSpc>
                <a:spcPct val="90000"/>
              </a:lnSpc>
              <a:spcBef>
                <a:spcPts val="1600"/>
              </a:spcBef>
              <a:spcAft>
                <a:spcPts val="0"/>
              </a:spcAft>
              <a:buClr>
                <a:schemeClr val="dk1"/>
              </a:buClr>
              <a:buSzPts val="1500"/>
              <a:buNone/>
            </a:pPr>
            <a:r>
              <a:rPr lang="en-US" sz="1500" b="1"/>
              <a:t>2.4 Disease outbreaks and immunization</a:t>
            </a:r>
            <a:endParaRPr/>
          </a:p>
          <a:p>
            <a:pPr marL="0" lvl="0" indent="0" algn="l" rtl="0">
              <a:lnSpc>
                <a:spcPct val="90000"/>
              </a:lnSpc>
              <a:spcBef>
                <a:spcPts val="1600"/>
              </a:spcBef>
              <a:spcAft>
                <a:spcPts val="0"/>
              </a:spcAft>
              <a:buClr>
                <a:schemeClr val="dk1"/>
              </a:buClr>
              <a:buSzPts val="1500"/>
              <a:buNone/>
            </a:pPr>
            <a:r>
              <a:rPr lang="en-US" sz="1500" b="1"/>
              <a:t>2.5 Nutrition and food security</a:t>
            </a:r>
            <a:endParaRPr/>
          </a:p>
          <a:p>
            <a:pPr marL="0" lvl="0" indent="0" algn="l" rtl="0">
              <a:lnSpc>
                <a:spcPct val="90000"/>
              </a:lnSpc>
              <a:spcBef>
                <a:spcPts val="1600"/>
              </a:spcBef>
              <a:spcAft>
                <a:spcPts val="0"/>
              </a:spcAft>
              <a:buClr>
                <a:schemeClr val="dk1"/>
              </a:buClr>
              <a:buSzPts val="1500"/>
              <a:buNone/>
            </a:pPr>
            <a:r>
              <a:rPr lang="en-US" sz="1500"/>
              <a:t>2.6 Child development and education</a:t>
            </a:r>
            <a:endParaRPr/>
          </a:p>
          <a:p>
            <a:pPr marL="0" lvl="0" indent="0" algn="l" rtl="0">
              <a:lnSpc>
                <a:spcPct val="90000"/>
              </a:lnSpc>
              <a:spcBef>
                <a:spcPts val="1600"/>
              </a:spcBef>
              <a:spcAft>
                <a:spcPts val="0"/>
              </a:spcAft>
              <a:buClr>
                <a:schemeClr val="dk1"/>
              </a:buClr>
              <a:buSzPts val="1500"/>
              <a:buNone/>
            </a:pPr>
            <a:r>
              <a:rPr lang="en-US" sz="1500"/>
              <a:t>2.7 Disability</a:t>
            </a:r>
            <a:endParaRPr/>
          </a:p>
          <a:p>
            <a:pPr marL="0" lvl="0" indent="0" algn="l" rtl="0">
              <a:lnSpc>
                <a:spcPct val="90000"/>
              </a:lnSpc>
              <a:spcBef>
                <a:spcPts val="1600"/>
              </a:spcBef>
              <a:spcAft>
                <a:spcPts val="0"/>
              </a:spcAft>
              <a:buClr>
                <a:schemeClr val="dk1"/>
              </a:buClr>
              <a:buSzPts val="1500"/>
              <a:buNone/>
            </a:pPr>
            <a:r>
              <a:rPr lang="en-US" sz="1500"/>
              <a:t>2.8 Psychosocial distress and mental health</a:t>
            </a:r>
            <a:endParaRPr/>
          </a:p>
          <a:p>
            <a:pPr marL="0" lvl="0" indent="0" algn="l" rtl="0">
              <a:lnSpc>
                <a:spcPct val="90000"/>
              </a:lnSpc>
              <a:spcBef>
                <a:spcPts val="1600"/>
              </a:spcBef>
              <a:spcAft>
                <a:spcPts val="0"/>
              </a:spcAft>
              <a:buClr>
                <a:schemeClr val="dk1"/>
              </a:buClr>
              <a:buSzPts val="1500"/>
              <a:buNone/>
            </a:pPr>
            <a:r>
              <a:rPr lang="en-US" sz="1500"/>
              <a:t>2.9 Sexual and reproductive health</a:t>
            </a:r>
            <a:endParaRPr/>
          </a:p>
          <a:p>
            <a:pPr marL="0" lvl="0" indent="0" algn="l" rtl="0">
              <a:lnSpc>
                <a:spcPct val="90000"/>
              </a:lnSpc>
              <a:spcBef>
                <a:spcPts val="1600"/>
              </a:spcBef>
              <a:spcAft>
                <a:spcPts val="0"/>
              </a:spcAft>
              <a:buClr>
                <a:schemeClr val="dk1"/>
              </a:buClr>
              <a:buSzPts val="1500"/>
              <a:buNone/>
            </a:pPr>
            <a:r>
              <a:rPr lang="en-US" sz="1500"/>
              <a:t>2.10 WASH </a:t>
            </a:r>
            <a:endParaRPr/>
          </a:p>
        </p:txBody>
      </p:sp>
      <p:sp>
        <p:nvSpPr>
          <p:cNvPr id="820" name="Google Shape;820;p16"/>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rmAutofit/>
          </a:bodyPr>
          <a:lstStyle/>
          <a:p>
            <a:pPr marL="0" lvl="0" indent="0" algn="r" rtl="0">
              <a:lnSpc>
                <a:spcPct val="100000"/>
              </a:lnSpc>
              <a:spcBef>
                <a:spcPts val="0"/>
              </a:spcBef>
              <a:spcAft>
                <a:spcPts val="0"/>
              </a:spcAft>
              <a:buSzPts val="900"/>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17"/>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a:t>2.1 Acute conditions (general)</a:t>
            </a:r>
            <a:endParaRPr/>
          </a:p>
        </p:txBody>
      </p:sp>
      <p:sp>
        <p:nvSpPr>
          <p:cNvPr id="826" name="Google Shape;826;p17"/>
          <p:cNvSpPr txBox="1">
            <a:spLocks noGrp="1"/>
          </p:cNvSpPr>
          <p:nvPr>
            <p:ph type="body" idx="1"/>
          </p:nvPr>
        </p:nvSpPr>
        <p:spPr>
          <a:xfrm>
            <a:off x="457199" y="1440461"/>
            <a:ext cx="11277600" cy="4392749"/>
          </a:xfrm>
          <a:prstGeom prst="rect">
            <a:avLst/>
          </a:prstGeom>
          <a:noFill/>
          <a:ln>
            <a:noFill/>
          </a:ln>
        </p:spPr>
        <p:txBody>
          <a:bodyPr spcFirstLastPara="1" wrap="square" lIns="0" tIns="0" rIns="0" bIns="0" anchor="t" anchorCtr="0">
            <a:normAutofit/>
          </a:bodyPr>
          <a:lstStyle/>
          <a:p>
            <a:pPr marL="228600" lvl="0" indent="-228600" algn="l" rtl="0">
              <a:lnSpc>
                <a:spcPct val="100000"/>
              </a:lnSpc>
              <a:spcBef>
                <a:spcPts val="0"/>
              </a:spcBef>
              <a:spcAft>
                <a:spcPts val="0"/>
              </a:spcAft>
              <a:buClr>
                <a:schemeClr val="dk1"/>
              </a:buClr>
              <a:buSzPts val="2000"/>
              <a:buChar char="•"/>
            </a:pPr>
            <a:r>
              <a:rPr lang="en-US" sz="2000"/>
              <a:t>Leading causes of death in all age groups during humanitarian emergencies: </a:t>
            </a:r>
            <a:r>
              <a:rPr lang="en-US" sz="2000" b="1"/>
              <a:t>diarrhea, respiratory infections, measles, malaria</a:t>
            </a:r>
            <a:endParaRPr/>
          </a:p>
          <a:p>
            <a:pPr marL="228600" lvl="0" indent="-228600" algn="l" rtl="0">
              <a:lnSpc>
                <a:spcPct val="100000"/>
              </a:lnSpc>
              <a:spcBef>
                <a:spcPts val="1000"/>
              </a:spcBef>
              <a:spcAft>
                <a:spcPts val="0"/>
              </a:spcAft>
              <a:buClr>
                <a:schemeClr val="dk1"/>
              </a:buClr>
              <a:buSzPts val="2000"/>
              <a:buChar char="•"/>
            </a:pPr>
            <a:r>
              <a:rPr lang="en-US" sz="2000" b="1"/>
              <a:t>Newborns</a:t>
            </a:r>
            <a:r>
              <a:rPr lang="en-US" sz="2000"/>
              <a:t> are at particularly high risk of death during emergencies because of poor antenatal care, maternal illness, undernutrition, and lack of safe birth options</a:t>
            </a:r>
            <a:endParaRPr/>
          </a:p>
          <a:p>
            <a:pPr marL="228600" lvl="0" indent="-228600" algn="l" rtl="0">
              <a:lnSpc>
                <a:spcPct val="100000"/>
              </a:lnSpc>
              <a:spcBef>
                <a:spcPts val="1000"/>
              </a:spcBef>
              <a:spcAft>
                <a:spcPts val="0"/>
              </a:spcAft>
              <a:buClr>
                <a:schemeClr val="dk1"/>
              </a:buClr>
              <a:buSzPts val="2000"/>
              <a:buChar char="•"/>
            </a:pPr>
            <a:r>
              <a:rPr lang="en-US" sz="2000"/>
              <a:t>Main cause of neonatal death: </a:t>
            </a:r>
            <a:r>
              <a:rPr lang="en-US" sz="2000" b="1"/>
              <a:t>prematurity, infection and intrapartum complications</a:t>
            </a:r>
            <a:endParaRPr/>
          </a:p>
          <a:p>
            <a:pPr marL="228600" lvl="0" indent="-228600" algn="l" rtl="0">
              <a:lnSpc>
                <a:spcPct val="100000"/>
              </a:lnSpc>
              <a:spcBef>
                <a:spcPts val="1000"/>
              </a:spcBef>
              <a:spcAft>
                <a:spcPts val="0"/>
              </a:spcAft>
              <a:buClr>
                <a:schemeClr val="dk1"/>
              </a:buClr>
              <a:buSzPts val="2000"/>
              <a:buChar char="•"/>
            </a:pPr>
            <a:r>
              <a:rPr lang="en-US" sz="2000"/>
              <a:t>Most complications can be prevented or addressed by </a:t>
            </a:r>
            <a:r>
              <a:rPr lang="en-US" sz="2000" b="1"/>
              <a:t>simple measures</a:t>
            </a:r>
            <a:r>
              <a:rPr lang="en-US" sz="2000"/>
              <a:t>:</a:t>
            </a:r>
            <a:endParaRPr/>
          </a:p>
          <a:p>
            <a:pPr marL="685800" lvl="1" indent="-228600" algn="l" rtl="0">
              <a:lnSpc>
                <a:spcPct val="100000"/>
              </a:lnSpc>
              <a:spcBef>
                <a:spcPts val="500"/>
              </a:spcBef>
              <a:spcAft>
                <a:spcPts val="0"/>
              </a:spcAft>
              <a:buClr>
                <a:schemeClr val="dk1"/>
              </a:buClr>
              <a:buSzPts val="2000"/>
              <a:buChar char="•"/>
            </a:pPr>
            <a:r>
              <a:rPr lang="en-US" sz="2000"/>
              <a:t>Clean delivery and cord care</a:t>
            </a:r>
            <a:endParaRPr/>
          </a:p>
          <a:p>
            <a:pPr marL="685800" lvl="1" indent="-228600" algn="l" rtl="0">
              <a:lnSpc>
                <a:spcPct val="100000"/>
              </a:lnSpc>
              <a:spcBef>
                <a:spcPts val="500"/>
              </a:spcBef>
              <a:spcAft>
                <a:spcPts val="0"/>
              </a:spcAft>
              <a:buClr>
                <a:schemeClr val="dk1"/>
              </a:buClr>
              <a:buSzPts val="2000"/>
              <a:buChar char="•"/>
            </a:pPr>
            <a:r>
              <a:rPr lang="en-US" sz="2000"/>
              <a:t>Keeping the baby warm</a:t>
            </a:r>
            <a:endParaRPr/>
          </a:p>
          <a:p>
            <a:pPr marL="685800" lvl="1" indent="-228600" algn="l" rtl="0">
              <a:lnSpc>
                <a:spcPct val="100000"/>
              </a:lnSpc>
              <a:spcBef>
                <a:spcPts val="500"/>
              </a:spcBef>
              <a:spcAft>
                <a:spcPts val="0"/>
              </a:spcAft>
              <a:buClr>
                <a:schemeClr val="dk1"/>
              </a:buClr>
              <a:buSzPts val="2000"/>
              <a:buChar char="•"/>
            </a:pPr>
            <a:r>
              <a:rPr lang="en-US" sz="2000"/>
              <a:t>Skin-to-skin contact</a:t>
            </a:r>
            <a:endParaRPr/>
          </a:p>
          <a:p>
            <a:pPr marL="685800" lvl="1" indent="-228600" algn="l" rtl="0">
              <a:lnSpc>
                <a:spcPct val="100000"/>
              </a:lnSpc>
              <a:spcBef>
                <a:spcPts val="500"/>
              </a:spcBef>
              <a:spcAft>
                <a:spcPts val="0"/>
              </a:spcAft>
              <a:buClr>
                <a:schemeClr val="dk1"/>
              </a:buClr>
              <a:buSzPts val="2000"/>
              <a:buChar char="•"/>
            </a:pPr>
            <a:r>
              <a:rPr lang="en-US" sz="2000"/>
              <a:t>Supporting breastfeeding</a:t>
            </a:r>
            <a:endParaRPr/>
          </a:p>
          <a:p>
            <a:pPr marL="685800" lvl="1" indent="-228600" algn="l" rtl="0">
              <a:lnSpc>
                <a:spcPct val="100000"/>
              </a:lnSpc>
              <a:spcBef>
                <a:spcPts val="500"/>
              </a:spcBef>
              <a:spcAft>
                <a:spcPts val="0"/>
              </a:spcAft>
              <a:buClr>
                <a:schemeClr val="dk1"/>
              </a:buClr>
              <a:buSzPts val="2000"/>
              <a:buChar char="•"/>
            </a:pPr>
            <a:r>
              <a:rPr lang="en-US" sz="2000"/>
              <a:t>Monitoring of danger signs (e.g. bleeding, hypertension)</a:t>
            </a:r>
            <a:endParaRPr/>
          </a:p>
        </p:txBody>
      </p:sp>
      <p:sp>
        <p:nvSpPr>
          <p:cNvPr id="827" name="Google Shape;827;p17"/>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900"/>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18"/>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a:t>Key actions – acute conditions (general) (1/2)</a:t>
            </a:r>
            <a:endParaRPr/>
          </a:p>
        </p:txBody>
      </p:sp>
      <p:grpSp>
        <p:nvGrpSpPr>
          <p:cNvPr id="834" name="Google Shape;834;p18"/>
          <p:cNvGrpSpPr/>
          <p:nvPr/>
        </p:nvGrpSpPr>
        <p:grpSpPr>
          <a:xfrm>
            <a:off x="1233725" y="1759351"/>
            <a:ext cx="10501200" cy="3622597"/>
            <a:chOff x="0" y="395027"/>
            <a:chExt cx="10501200" cy="2959880"/>
          </a:xfrm>
        </p:grpSpPr>
        <p:sp>
          <p:nvSpPr>
            <p:cNvPr id="835" name="Google Shape;835;p18"/>
            <p:cNvSpPr/>
            <p:nvPr/>
          </p:nvSpPr>
          <p:spPr>
            <a:xfrm>
              <a:off x="0" y="395027"/>
              <a:ext cx="10501200" cy="1470900"/>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6" name="Google Shape;836;p18"/>
            <p:cNvSpPr txBox="1"/>
            <p:nvPr/>
          </p:nvSpPr>
          <p:spPr>
            <a:xfrm>
              <a:off x="100975" y="496014"/>
              <a:ext cx="10299000" cy="136980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Developing prevention measures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63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 Prioritize safe water, hygiene, vector-borne infections, vaccines, public safety, safe delivery, and early illness recognition in children</a:t>
              </a:r>
              <a:endParaRPr/>
            </a:p>
            <a:p>
              <a:pPr marL="0" marR="0" lvl="0" indent="0" algn="l" rtl="0">
                <a:lnSpc>
                  <a:spcPct val="90000"/>
                </a:lnSpc>
                <a:spcBef>
                  <a:spcPts val="63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 Develop </a:t>
              </a:r>
              <a:r>
                <a:rPr lang="en-US" sz="1800" b="1" i="0" u="none" strike="noStrike" cap="none">
                  <a:solidFill>
                    <a:schemeClr val="lt1"/>
                  </a:solidFill>
                  <a:latin typeface="Calibri"/>
                  <a:ea typeface="Calibri"/>
                  <a:cs typeface="Calibri"/>
                  <a:sym typeface="Calibri"/>
                </a:rPr>
                <a:t>public health education messages </a:t>
              </a:r>
              <a:r>
                <a:rPr lang="en-US" sz="1800" b="0" i="0" u="none" strike="noStrike" cap="none">
                  <a:solidFill>
                    <a:schemeClr val="lt1"/>
                  </a:solidFill>
                  <a:latin typeface="Calibri"/>
                  <a:ea typeface="Calibri"/>
                  <a:cs typeface="Calibri"/>
                  <a:sym typeface="Calibri"/>
                </a:rPr>
                <a:t>promoting early care-seeking and advocating for antenatal, skilled birth, and postnatal care</a:t>
              </a:r>
              <a:endParaRPr sz="1800" b="0" i="0" u="none" strike="noStrike" cap="none">
                <a:solidFill>
                  <a:schemeClr val="lt1"/>
                </a:solidFill>
                <a:latin typeface="Calibri"/>
                <a:ea typeface="Calibri"/>
                <a:cs typeface="Calibri"/>
                <a:sym typeface="Calibri"/>
              </a:endParaRPr>
            </a:p>
          </p:txBody>
        </p:sp>
        <p:sp>
          <p:nvSpPr>
            <p:cNvPr id="837" name="Google Shape;837;p18"/>
            <p:cNvSpPr/>
            <p:nvPr/>
          </p:nvSpPr>
          <p:spPr>
            <a:xfrm>
              <a:off x="0" y="1985107"/>
              <a:ext cx="10384500" cy="1369800"/>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8" name="Google Shape;838;p18"/>
            <p:cNvSpPr txBox="1"/>
            <p:nvPr/>
          </p:nvSpPr>
          <p:spPr>
            <a:xfrm>
              <a:off x="100975" y="2022896"/>
              <a:ext cx="10020000" cy="133200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Provide health care at all first-level health facilities</a:t>
              </a:r>
              <a:endParaRPr sz="1800" b="0" i="0" u="none" strike="noStrike" cap="none">
                <a:solidFill>
                  <a:schemeClr val="lt1"/>
                </a:solidFill>
                <a:latin typeface="Calibri"/>
                <a:ea typeface="Calibri"/>
                <a:cs typeface="Calibri"/>
                <a:sym typeface="Calibri"/>
              </a:endParaRPr>
            </a:p>
            <a:p>
              <a:pPr marL="285750" marR="0" lvl="0" indent="-285750" algn="l" rtl="0">
                <a:lnSpc>
                  <a:spcPct val="90000"/>
                </a:lnSpc>
                <a:spcBef>
                  <a:spcPts val="630"/>
                </a:spcBef>
                <a:spcAft>
                  <a:spcPts val="0"/>
                </a:spcAft>
                <a:buClr>
                  <a:schemeClr val="lt1"/>
                </a:buClr>
                <a:buSzPts val="1800"/>
                <a:buFont typeface="Arial"/>
                <a:buChar char="-"/>
              </a:pPr>
              <a:r>
                <a:rPr lang="en-US" sz="1800" b="0" i="0" u="none" strike="noStrike" cap="none">
                  <a:solidFill>
                    <a:schemeClr val="lt1"/>
                  </a:solidFill>
                  <a:latin typeface="Calibri"/>
                  <a:ea typeface="Calibri"/>
                  <a:cs typeface="Calibri"/>
                  <a:sym typeface="Calibri"/>
                </a:rPr>
                <a:t>Using standard case management protocols (like </a:t>
              </a:r>
              <a:r>
                <a:rPr lang="en-US" sz="1800">
                  <a:solidFill>
                    <a:schemeClr val="lt1"/>
                  </a:solidFill>
                  <a:latin typeface="Calibri"/>
                  <a:ea typeface="Calibri"/>
                  <a:cs typeface="Calibri"/>
                  <a:sym typeface="Calibri"/>
                </a:rPr>
                <a:t>Integrated Management of Childhood Illness, IMNCI</a:t>
              </a:r>
              <a:r>
                <a:rPr lang="en-US" sz="1800" b="0" i="0" u="none" strike="noStrike" cap="none">
                  <a:solidFill>
                    <a:schemeClr val="lt1"/>
                  </a:solidFill>
                  <a:latin typeface="Calibri"/>
                  <a:ea typeface="Calibri"/>
                  <a:cs typeface="Calibri"/>
                  <a:sym typeface="Calibri"/>
                </a:rPr>
                <a:t>), with skilled staff and essential supplies</a:t>
              </a:r>
              <a:endParaRPr/>
            </a:p>
            <a:p>
              <a:pPr marL="285750" marR="0" lvl="0" indent="-285750" algn="l" rtl="0">
                <a:lnSpc>
                  <a:spcPct val="90000"/>
                </a:lnSpc>
                <a:spcBef>
                  <a:spcPts val="630"/>
                </a:spcBef>
                <a:spcAft>
                  <a:spcPts val="0"/>
                </a:spcAft>
                <a:buClr>
                  <a:schemeClr val="lt1"/>
                </a:buClr>
                <a:buSzPts val="1800"/>
                <a:buFont typeface="Arial"/>
                <a:buChar char="-"/>
              </a:pPr>
              <a:r>
                <a:rPr lang="en-US" sz="1800" b="0" i="0" u="none" strike="noStrike" cap="none">
                  <a:solidFill>
                    <a:schemeClr val="lt1"/>
                  </a:solidFill>
                  <a:latin typeface="Calibri"/>
                  <a:ea typeface="Calibri"/>
                  <a:cs typeface="Calibri"/>
                  <a:sym typeface="Calibri"/>
                </a:rPr>
                <a:t>Implement </a:t>
              </a:r>
              <a:r>
                <a:rPr lang="en-US" sz="1800">
                  <a:solidFill>
                    <a:schemeClr val="lt1"/>
                  </a:solidFill>
                  <a:latin typeface="Calibri"/>
                  <a:ea typeface="Calibri"/>
                  <a:cs typeface="Calibri"/>
                  <a:sym typeface="Calibri"/>
                </a:rPr>
                <a:t>standard operating procedure (</a:t>
              </a:r>
              <a:r>
                <a:rPr lang="en-US" sz="1800" b="0" i="0" u="none" strike="noStrike" cap="none">
                  <a:solidFill>
                    <a:schemeClr val="lt1"/>
                  </a:solidFill>
                  <a:latin typeface="Calibri"/>
                  <a:ea typeface="Calibri"/>
                  <a:cs typeface="Calibri"/>
                  <a:sym typeface="Calibri"/>
                </a:rPr>
                <a:t>SOP) at the community level, integrating community case management</a:t>
              </a:r>
              <a:endParaRPr sz="1800" b="0" i="0" u="none" strike="noStrike" cap="none">
                <a:solidFill>
                  <a:schemeClr val="lt1"/>
                </a:solidFill>
                <a:latin typeface="Calibri"/>
                <a:ea typeface="Calibri"/>
                <a:cs typeface="Calibri"/>
                <a:sym typeface="Calibri"/>
              </a:endParaRPr>
            </a:p>
          </p:txBody>
        </p:sp>
      </p:grpSp>
      <p:sp>
        <p:nvSpPr>
          <p:cNvPr id="839" name="Google Shape;839;p18"/>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rmAutofit/>
          </a:bodyPr>
          <a:lstStyle/>
          <a:p>
            <a:pPr marL="0" lvl="0" indent="0" algn="r" rtl="0">
              <a:lnSpc>
                <a:spcPct val="100000"/>
              </a:lnSpc>
              <a:spcBef>
                <a:spcPts val="0"/>
              </a:spcBef>
              <a:spcAft>
                <a:spcPts val="0"/>
              </a:spcAft>
              <a:buSzPts val="900"/>
              <a:buNone/>
            </a:pPr>
            <a:fld id="{00000000-1234-1234-1234-123412341234}" type="slidenum">
              <a:rPr lang="en-US"/>
              <a:t>17</a:t>
            </a:fld>
            <a:endParaRPr/>
          </a:p>
        </p:txBody>
      </p:sp>
      <p:pic>
        <p:nvPicPr>
          <p:cNvPr id="840" name="Google Shape;840;p18"/>
          <p:cNvPicPr preferRelativeResize="0"/>
          <p:nvPr/>
        </p:nvPicPr>
        <p:blipFill rotWithShape="1">
          <a:blip r:embed="rId3">
            <a:alphaModFix/>
          </a:blip>
          <a:srcRect t="8637"/>
          <a:stretch/>
        </p:blipFill>
        <p:spPr>
          <a:xfrm>
            <a:off x="7922570" y="499864"/>
            <a:ext cx="1009791" cy="783318"/>
          </a:xfrm>
          <a:prstGeom prst="rect">
            <a:avLst/>
          </a:prstGeom>
          <a:noFill/>
          <a:ln>
            <a:noFill/>
          </a:ln>
        </p:spPr>
      </p:pic>
      <p:pic>
        <p:nvPicPr>
          <p:cNvPr id="841" name="Google Shape;841;p18" descr="Stethoscope outline"/>
          <p:cNvPicPr preferRelativeResize="0"/>
          <p:nvPr/>
        </p:nvPicPr>
        <p:blipFill rotWithShape="1">
          <a:blip r:embed="rId4">
            <a:alphaModFix/>
          </a:blip>
          <a:srcRect/>
          <a:stretch/>
        </p:blipFill>
        <p:spPr>
          <a:xfrm>
            <a:off x="180244" y="3782550"/>
            <a:ext cx="914400" cy="914400"/>
          </a:xfrm>
          <a:prstGeom prst="rect">
            <a:avLst/>
          </a:prstGeom>
          <a:noFill/>
          <a:ln>
            <a:noFill/>
          </a:ln>
        </p:spPr>
      </p:pic>
      <p:pic>
        <p:nvPicPr>
          <p:cNvPr id="842" name="Google Shape;842;p18" descr="Mosquito outline"/>
          <p:cNvPicPr preferRelativeResize="0"/>
          <p:nvPr/>
        </p:nvPicPr>
        <p:blipFill rotWithShape="1">
          <a:blip r:embed="rId5">
            <a:alphaModFix/>
          </a:blip>
          <a:srcRect/>
          <a:stretch/>
        </p:blipFill>
        <p:spPr>
          <a:xfrm>
            <a:off x="180257" y="1893859"/>
            <a:ext cx="914400" cy="914400"/>
          </a:xfrm>
          <a:prstGeom prst="rect">
            <a:avLst/>
          </a:prstGeom>
          <a:noFill/>
          <a:ln>
            <a:noFill/>
          </a:ln>
        </p:spPr>
      </p:pic>
      <p:sp>
        <p:nvSpPr>
          <p:cNvPr id="843" name="Google Shape;843;p18"/>
          <p:cNvSpPr txBox="1"/>
          <p:nvPr/>
        </p:nvSpPr>
        <p:spPr>
          <a:xfrm>
            <a:off x="5856514" y="6212718"/>
            <a:ext cx="60960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For more details please refer to the operational guide</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p19"/>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a:t>Key actions – acute conditions (general) (2/2)</a:t>
            </a:r>
            <a:endParaRPr/>
          </a:p>
        </p:txBody>
      </p:sp>
      <p:grpSp>
        <p:nvGrpSpPr>
          <p:cNvPr id="850" name="Google Shape;850;p19"/>
          <p:cNvGrpSpPr/>
          <p:nvPr/>
        </p:nvGrpSpPr>
        <p:grpSpPr>
          <a:xfrm>
            <a:off x="1233714" y="1463443"/>
            <a:ext cx="10501086" cy="3952431"/>
            <a:chOff x="0" y="99100"/>
            <a:chExt cx="10501086" cy="3952431"/>
          </a:xfrm>
        </p:grpSpPr>
        <p:sp>
          <p:nvSpPr>
            <p:cNvPr id="851" name="Google Shape;851;p19"/>
            <p:cNvSpPr/>
            <p:nvPr/>
          </p:nvSpPr>
          <p:spPr>
            <a:xfrm>
              <a:off x="0" y="99100"/>
              <a:ext cx="10501086" cy="1256037"/>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2" name="Google Shape;852;p19"/>
            <p:cNvSpPr txBox="1"/>
            <p:nvPr/>
          </p:nvSpPr>
          <p:spPr>
            <a:xfrm>
              <a:off x="61315" y="160415"/>
              <a:ext cx="10378456" cy="1133407"/>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Provide health care at hospitals based on standard case management protocols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63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 Provide standardized secondary/tertiary care, including emergency obstetric and newborn care, surgical services, and pediatric care, with trained staff and essential supplies</a:t>
              </a:r>
              <a:endParaRPr sz="1800" b="0" i="0" u="none" strike="noStrike" cap="none">
                <a:solidFill>
                  <a:schemeClr val="lt1"/>
                </a:solidFill>
                <a:latin typeface="Calibri"/>
                <a:ea typeface="Calibri"/>
                <a:cs typeface="Calibri"/>
                <a:sym typeface="Calibri"/>
              </a:endParaRPr>
            </a:p>
          </p:txBody>
        </p:sp>
        <p:sp>
          <p:nvSpPr>
            <p:cNvPr id="853" name="Google Shape;853;p19"/>
            <p:cNvSpPr/>
            <p:nvPr/>
          </p:nvSpPr>
          <p:spPr>
            <a:xfrm>
              <a:off x="0" y="1447297"/>
              <a:ext cx="10501086" cy="1256037"/>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4" name="Google Shape;854;p19"/>
            <p:cNvSpPr txBox="1"/>
            <p:nvPr/>
          </p:nvSpPr>
          <p:spPr>
            <a:xfrm>
              <a:off x="61315" y="1508612"/>
              <a:ext cx="10378456" cy="1133407"/>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Implement triage, diagnostics and management protocols</a:t>
              </a:r>
              <a:br>
                <a:rPr lang="en-US" sz="1800" b="1" i="0" u="none" strike="noStrike" cap="none">
                  <a:solidFill>
                    <a:schemeClr val="lt1"/>
                  </a:solidFill>
                  <a:latin typeface="Calibri"/>
                  <a:ea typeface="Calibri"/>
                  <a:cs typeface="Calibri"/>
                  <a:sym typeface="Calibri"/>
                </a:rPr>
              </a:br>
              <a:r>
                <a:rPr lang="en-US" sz="1800" b="0" i="0" u="none" strike="noStrike" cap="none">
                  <a:solidFill>
                    <a:schemeClr val="lt1"/>
                  </a:solidFill>
                  <a:latin typeface="Calibri"/>
                  <a:ea typeface="Calibri"/>
                  <a:cs typeface="Calibri"/>
                  <a:sym typeface="Calibri"/>
                </a:rPr>
                <a:t>- For conditions like pneumonia, malaria, diarrhea, measles, meningitis, undernutrition, dengue, obstetric, and newborn complications. Provide staff training</a:t>
              </a:r>
              <a:endParaRPr sz="1800" b="0" i="0" u="none" strike="noStrike" cap="none">
                <a:solidFill>
                  <a:schemeClr val="lt1"/>
                </a:solidFill>
                <a:latin typeface="Calibri"/>
                <a:ea typeface="Calibri"/>
                <a:cs typeface="Calibri"/>
                <a:sym typeface="Calibri"/>
              </a:endParaRPr>
            </a:p>
          </p:txBody>
        </p:sp>
        <p:sp>
          <p:nvSpPr>
            <p:cNvPr id="855" name="Google Shape;855;p19"/>
            <p:cNvSpPr/>
            <p:nvPr/>
          </p:nvSpPr>
          <p:spPr>
            <a:xfrm>
              <a:off x="0" y="2795494"/>
              <a:ext cx="10501086" cy="1256037"/>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6" name="Google Shape;856;p19"/>
            <p:cNvSpPr txBox="1"/>
            <p:nvPr/>
          </p:nvSpPr>
          <p:spPr>
            <a:xfrm>
              <a:off x="61315" y="2856809"/>
              <a:ext cx="10378456" cy="1133407"/>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Provide referral care for management of severe illness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63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 Create communication and transportation systems covering community, primary care, and hospitals to manage obstetric, newborn, and child emergencies</a:t>
              </a:r>
              <a:endParaRPr sz="1800" b="0" i="0" u="none" strike="noStrike" cap="none">
                <a:solidFill>
                  <a:schemeClr val="lt1"/>
                </a:solidFill>
                <a:latin typeface="Calibri"/>
                <a:ea typeface="Calibri"/>
                <a:cs typeface="Calibri"/>
                <a:sym typeface="Calibri"/>
              </a:endParaRPr>
            </a:p>
          </p:txBody>
        </p:sp>
      </p:grpSp>
      <p:sp>
        <p:nvSpPr>
          <p:cNvPr id="857" name="Google Shape;857;p19"/>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rmAutofit/>
          </a:bodyPr>
          <a:lstStyle/>
          <a:p>
            <a:pPr marL="0" lvl="0" indent="0" algn="r" rtl="0">
              <a:lnSpc>
                <a:spcPct val="100000"/>
              </a:lnSpc>
              <a:spcBef>
                <a:spcPts val="0"/>
              </a:spcBef>
              <a:spcAft>
                <a:spcPts val="0"/>
              </a:spcAft>
              <a:buSzPts val="900"/>
              <a:buNone/>
            </a:pPr>
            <a:fld id="{00000000-1234-1234-1234-123412341234}" type="slidenum">
              <a:rPr lang="en-US"/>
              <a:t>18</a:t>
            </a:fld>
            <a:endParaRPr/>
          </a:p>
        </p:txBody>
      </p:sp>
      <p:pic>
        <p:nvPicPr>
          <p:cNvPr id="858" name="Google Shape;858;p19"/>
          <p:cNvPicPr preferRelativeResize="0"/>
          <p:nvPr/>
        </p:nvPicPr>
        <p:blipFill rotWithShape="1">
          <a:blip r:embed="rId3">
            <a:alphaModFix/>
          </a:blip>
          <a:srcRect t="8637"/>
          <a:stretch/>
        </p:blipFill>
        <p:spPr>
          <a:xfrm>
            <a:off x="7922570" y="499864"/>
            <a:ext cx="1009791" cy="783318"/>
          </a:xfrm>
          <a:prstGeom prst="rect">
            <a:avLst/>
          </a:prstGeom>
          <a:noFill/>
          <a:ln>
            <a:noFill/>
          </a:ln>
        </p:spPr>
      </p:pic>
      <p:pic>
        <p:nvPicPr>
          <p:cNvPr id="859" name="Google Shape;859;p19" descr="Fork In Road outline"/>
          <p:cNvPicPr preferRelativeResize="0"/>
          <p:nvPr/>
        </p:nvPicPr>
        <p:blipFill rotWithShape="1">
          <a:blip r:embed="rId4">
            <a:alphaModFix/>
          </a:blip>
          <a:srcRect/>
          <a:stretch/>
        </p:blipFill>
        <p:spPr>
          <a:xfrm>
            <a:off x="202028" y="4186200"/>
            <a:ext cx="914400" cy="914400"/>
          </a:xfrm>
          <a:prstGeom prst="rect">
            <a:avLst/>
          </a:prstGeom>
          <a:noFill/>
          <a:ln>
            <a:noFill/>
          </a:ln>
        </p:spPr>
      </p:pic>
      <p:pic>
        <p:nvPicPr>
          <p:cNvPr id="860" name="Google Shape;860;p19" descr="Teacher outline"/>
          <p:cNvPicPr preferRelativeResize="0"/>
          <p:nvPr/>
        </p:nvPicPr>
        <p:blipFill rotWithShape="1">
          <a:blip r:embed="rId5">
            <a:alphaModFix/>
          </a:blip>
          <a:srcRect/>
          <a:stretch/>
        </p:blipFill>
        <p:spPr>
          <a:xfrm>
            <a:off x="202028" y="2766257"/>
            <a:ext cx="914400" cy="914400"/>
          </a:xfrm>
          <a:prstGeom prst="rect">
            <a:avLst/>
          </a:prstGeom>
          <a:noFill/>
          <a:ln>
            <a:noFill/>
          </a:ln>
        </p:spPr>
      </p:pic>
      <p:pic>
        <p:nvPicPr>
          <p:cNvPr id="861" name="Google Shape;861;p19" descr="Hospital outline"/>
          <p:cNvPicPr preferRelativeResize="0"/>
          <p:nvPr/>
        </p:nvPicPr>
        <p:blipFill rotWithShape="1">
          <a:blip r:embed="rId6">
            <a:alphaModFix/>
          </a:blip>
          <a:srcRect/>
          <a:stretch/>
        </p:blipFill>
        <p:spPr>
          <a:xfrm>
            <a:off x="202028" y="1419424"/>
            <a:ext cx="914400" cy="914400"/>
          </a:xfrm>
          <a:prstGeom prst="rect">
            <a:avLst/>
          </a:prstGeom>
          <a:noFill/>
          <a:ln>
            <a:noFill/>
          </a:ln>
        </p:spPr>
      </p:pic>
      <p:sp>
        <p:nvSpPr>
          <p:cNvPr id="862" name="Google Shape;862;p19"/>
          <p:cNvSpPr txBox="1"/>
          <p:nvPr/>
        </p:nvSpPr>
        <p:spPr>
          <a:xfrm>
            <a:off x="5856514" y="6212718"/>
            <a:ext cx="60960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For more details please refer to the operational guide</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20"/>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a:t>Key indicator – Acute conditions (general)</a:t>
            </a:r>
            <a:endParaRPr/>
          </a:p>
        </p:txBody>
      </p:sp>
      <p:sp>
        <p:nvSpPr>
          <p:cNvPr id="868" name="Google Shape;868;p20"/>
          <p:cNvSpPr txBox="1">
            <a:spLocks noGrp="1"/>
          </p:cNvSpPr>
          <p:nvPr>
            <p:ph type="body" idx="1"/>
          </p:nvPr>
        </p:nvSpPr>
        <p:spPr>
          <a:xfrm>
            <a:off x="1521334" y="2569920"/>
            <a:ext cx="9833429" cy="1886953"/>
          </a:xfrm>
          <a:prstGeom prst="rect">
            <a:avLst/>
          </a:prstGeom>
          <a:noFill/>
          <a:ln>
            <a:noFill/>
          </a:ln>
        </p:spPr>
        <p:txBody>
          <a:bodyPr spcFirstLastPara="1" wrap="square" lIns="0" tIns="0" rIns="0" bIns="0" anchor="t" anchorCtr="0">
            <a:normAutofit lnSpcReduction="10000"/>
          </a:bodyPr>
          <a:lstStyle/>
          <a:p>
            <a:pPr marL="0" lvl="0" indent="0" algn="l" rtl="0">
              <a:lnSpc>
                <a:spcPct val="100000"/>
              </a:lnSpc>
              <a:spcBef>
                <a:spcPts val="0"/>
              </a:spcBef>
              <a:spcAft>
                <a:spcPts val="0"/>
              </a:spcAft>
              <a:buClr>
                <a:srgbClr val="000000"/>
              </a:buClr>
              <a:buSzPts val="3200"/>
              <a:buNone/>
            </a:pPr>
            <a:r>
              <a:rPr lang="en-US" sz="3200" b="0" i="0" u="none" strike="noStrike">
                <a:solidFill>
                  <a:srgbClr val="000000"/>
                </a:solidFill>
                <a:latin typeface="Corbel"/>
                <a:ea typeface="Corbel"/>
                <a:cs typeface="Corbel"/>
                <a:sym typeface="Corbel"/>
              </a:rPr>
              <a:t>The RMNCAH/CAH working group and partners outlined </a:t>
            </a:r>
            <a:r>
              <a:rPr lang="en-US" sz="3200" b="1" i="0" u="none" strike="noStrike">
                <a:solidFill>
                  <a:srgbClr val="000000"/>
                </a:solidFill>
                <a:latin typeface="Corbel"/>
                <a:ea typeface="Corbel"/>
                <a:cs typeface="Corbel"/>
                <a:sym typeface="Corbel"/>
              </a:rPr>
              <a:t>acute care priorities for newborns, children, and adolescents</a:t>
            </a:r>
            <a:r>
              <a:rPr lang="en-US" sz="3200" b="0" i="0" u="none" strike="noStrike">
                <a:solidFill>
                  <a:srgbClr val="000000"/>
                </a:solidFill>
                <a:latin typeface="Corbel"/>
                <a:ea typeface="Corbel"/>
                <a:cs typeface="Corbel"/>
                <a:sym typeface="Corbel"/>
              </a:rPr>
              <a:t>. They advocated for these within the health cluster</a:t>
            </a:r>
            <a:r>
              <a:rPr lang="en-US" sz="3200" i="0" u="none" strike="noStrike">
                <a:solidFill>
                  <a:srgbClr val="000000"/>
                </a:solidFill>
                <a:latin typeface="Corbel"/>
                <a:ea typeface="Corbel"/>
                <a:cs typeface="Corbel"/>
                <a:sym typeface="Corbel"/>
              </a:rPr>
              <a:t>,</a:t>
            </a:r>
            <a:r>
              <a:rPr lang="en-US" sz="3200" b="0" i="0" u="none" strike="noStrike">
                <a:solidFill>
                  <a:srgbClr val="000000"/>
                </a:solidFill>
                <a:latin typeface="Corbel"/>
                <a:ea typeface="Corbel"/>
                <a:cs typeface="Corbel"/>
                <a:sym typeface="Corbel"/>
              </a:rPr>
              <a:t> successfully integrating them into the </a:t>
            </a:r>
            <a:r>
              <a:rPr lang="en-US" sz="3200" b="1" i="0" u="none" strike="noStrike">
                <a:solidFill>
                  <a:srgbClr val="000000"/>
                </a:solidFill>
                <a:latin typeface="Corbel"/>
                <a:ea typeface="Corbel"/>
                <a:cs typeface="Corbel"/>
                <a:sym typeface="Corbel"/>
              </a:rPr>
              <a:t>cluster plan</a:t>
            </a:r>
            <a:r>
              <a:rPr lang="en-US" sz="3200" b="0" i="0" u="none" strike="noStrike">
                <a:solidFill>
                  <a:srgbClr val="000000"/>
                </a:solidFill>
                <a:latin typeface="Corbel"/>
                <a:ea typeface="Corbel"/>
                <a:cs typeface="Corbel"/>
                <a:sym typeface="Corbel"/>
              </a:rPr>
              <a:t>.</a:t>
            </a:r>
            <a:endParaRPr sz="2000" b="1"/>
          </a:p>
        </p:txBody>
      </p:sp>
      <p:sp>
        <p:nvSpPr>
          <p:cNvPr id="869" name="Google Shape;869;p20"/>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205C"/>
              </a:buClr>
              <a:buSzPts val="900"/>
              <a:buFont typeface="Calibri"/>
              <a:buNone/>
            </a:pPr>
            <a:fld id="{00000000-1234-1234-1234-123412341234}" type="slidenum">
              <a:rPr lang="en-US"/>
              <a:t>19</a:t>
            </a:fld>
            <a:endParaRPr/>
          </a:p>
        </p:txBody>
      </p:sp>
      <p:pic>
        <p:nvPicPr>
          <p:cNvPr id="870" name="Google Shape;870;p20"/>
          <p:cNvPicPr preferRelativeResize="0"/>
          <p:nvPr/>
        </p:nvPicPr>
        <p:blipFill rotWithShape="1">
          <a:blip r:embed="rId3">
            <a:alphaModFix/>
          </a:blip>
          <a:srcRect/>
          <a:stretch/>
        </p:blipFill>
        <p:spPr>
          <a:xfrm>
            <a:off x="7404897" y="580963"/>
            <a:ext cx="605015" cy="607281"/>
          </a:xfrm>
          <a:prstGeom prst="rect">
            <a:avLst/>
          </a:prstGeom>
          <a:noFill/>
          <a:ln>
            <a:noFill/>
          </a:ln>
        </p:spPr>
      </p:pic>
      <p:pic>
        <p:nvPicPr>
          <p:cNvPr id="871" name="Google Shape;871;p20" descr="Checkmark outline"/>
          <p:cNvPicPr preferRelativeResize="0"/>
          <p:nvPr/>
        </p:nvPicPr>
        <p:blipFill rotWithShape="1">
          <a:blip r:embed="rId4">
            <a:alphaModFix/>
          </a:blip>
          <a:srcRect/>
          <a:stretch/>
        </p:blipFill>
        <p:spPr>
          <a:xfrm>
            <a:off x="322531" y="2406790"/>
            <a:ext cx="914400" cy="914400"/>
          </a:xfrm>
          <a:prstGeom prst="rect">
            <a:avLst/>
          </a:prstGeom>
          <a:noFill/>
          <a:ln>
            <a:noFill/>
          </a:ln>
        </p:spPr>
      </p:pic>
      <p:sp>
        <p:nvSpPr>
          <p:cNvPr id="872" name="Google Shape;872;p20"/>
          <p:cNvSpPr txBox="1"/>
          <p:nvPr/>
        </p:nvSpPr>
        <p:spPr>
          <a:xfrm>
            <a:off x="1521334" y="2271926"/>
            <a:ext cx="9833429" cy="2535303"/>
          </a:xfrm>
          <a:prstGeom prst="rect">
            <a:avLst/>
          </a:prstGeom>
          <a:noFill/>
          <a:ln>
            <a:noFill/>
          </a:ln>
        </p:spPr>
        <p:txBody>
          <a:bodyPr spcFirstLastPara="1" wrap="square" lIns="0" tIns="0" rIns="0" bIns="0" anchor="t" anchorCtr="0">
            <a:noAutofit/>
          </a:bodyPr>
          <a:lstStyle/>
          <a:p>
            <a:pPr marL="114300" marR="0" lvl="0" indent="0" algn="l" rtl="0">
              <a:lnSpc>
                <a:spcPct val="100000"/>
              </a:lnSpc>
              <a:spcBef>
                <a:spcPts val="0"/>
              </a:spcBef>
              <a:spcAft>
                <a:spcPts val="0"/>
              </a:spcAft>
              <a:buClr>
                <a:schemeClr val="dk1"/>
              </a:buClr>
              <a:buSzPts val="2000"/>
              <a:buFont typeface="Arial"/>
              <a:buNone/>
            </a:pPr>
            <a:endParaRPr sz="2000" b="0" i="0" u="none" strike="noStrike" cap="none">
              <a:solidFill>
                <a:srgbClr val="000000"/>
              </a:solidFill>
              <a:latin typeface="Corbel"/>
              <a:ea typeface="Corbel"/>
              <a:cs typeface="Corbel"/>
              <a:sym typeface="Corbel"/>
            </a:endParaRPr>
          </a:p>
        </p:txBody>
      </p:sp>
      <p:sp>
        <p:nvSpPr>
          <p:cNvPr id="873" name="Google Shape;873;p20"/>
          <p:cNvSpPr txBox="1"/>
          <p:nvPr/>
        </p:nvSpPr>
        <p:spPr>
          <a:xfrm>
            <a:off x="1597859" y="4456873"/>
            <a:ext cx="9833429" cy="523875"/>
          </a:xfrm>
          <a:prstGeom prst="rect">
            <a:avLst/>
          </a:prstGeom>
          <a:noFill/>
          <a:ln>
            <a:noFill/>
          </a:ln>
        </p:spPr>
        <p:txBody>
          <a:bodyPr spcFirstLastPara="1" wrap="square" lIns="0" tIns="0" rIns="0" bIns="0" anchor="t" anchorCtr="0">
            <a:normAutofit/>
          </a:bodyPr>
          <a:lstStyle/>
          <a:p>
            <a:pPr marL="114300" marR="0" lvl="0" indent="0" algn="l" rtl="0">
              <a:lnSpc>
                <a:spcPct val="100000"/>
              </a:lnSpc>
              <a:spcBef>
                <a:spcPts val="0"/>
              </a:spcBef>
              <a:spcAft>
                <a:spcPts val="0"/>
              </a:spcAft>
              <a:buClr>
                <a:schemeClr val="dk1"/>
              </a:buClr>
              <a:buSzPts val="2000"/>
              <a:buFont typeface="Arial"/>
              <a:buNone/>
            </a:pPr>
            <a:endParaRPr sz="2000" b="1"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2"/>
          <p:cNvSpPr txBox="1">
            <a:spLocks noGrp="1"/>
          </p:cNvSpPr>
          <p:nvPr>
            <p:ph type="title"/>
          </p:nvPr>
        </p:nvSpPr>
        <p:spPr>
          <a:xfrm>
            <a:off x="460435" y="685799"/>
            <a:ext cx="3509010" cy="2318657"/>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205C"/>
              </a:buClr>
              <a:buSzPts val="2400"/>
              <a:buFont typeface="Calibri"/>
              <a:buNone/>
            </a:pPr>
            <a:r>
              <a:rPr lang="en-US"/>
              <a:t>Child and adolescent health in humanitarian settings: operational guide</a:t>
            </a:r>
            <a:endParaRPr/>
          </a:p>
        </p:txBody>
      </p:sp>
      <p:sp>
        <p:nvSpPr>
          <p:cNvPr id="670" name="Google Shape;670;p2"/>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00205C"/>
                </a:solidFill>
                <a:latin typeface="Calibri"/>
                <a:ea typeface="Calibri"/>
                <a:cs typeface="Calibri"/>
                <a:sym typeface="Calibri"/>
              </a:rPr>
              <a:t>2</a:t>
            </a:fld>
            <a:endParaRPr sz="900" b="0" i="0" u="none" strike="noStrike" cap="none">
              <a:solidFill>
                <a:srgbClr val="00205C"/>
              </a:solidFill>
              <a:latin typeface="Calibri"/>
              <a:ea typeface="Calibri"/>
              <a:cs typeface="Calibri"/>
              <a:sym typeface="Calibri"/>
            </a:endParaRPr>
          </a:p>
        </p:txBody>
      </p:sp>
      <p:pic>
        <p:nvPicPr>
          <p:cNvPr id="671" name="Google Shape;671;p2"/>
          <p:cNvPicPr preferRelativeResize="0"/>
          <p:nvPr/>
        </p:nvPicPr>
        <p:blipFill rotWithShape="1">
          <a:blip r:embed="rId3">
            <a:alphaModFix/>
          </a:blip>
          <a:srcRect/>
          <a:stretch/>
        </p:blipFill>
        <p:spPr>
          <a:xfrm>
            <a:off x="6514783" y="987425"/>
            <a:ext cx="3509010" cy="48736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Google Shape;878;p21"/>
          <p:cNvSpPr txBox="1">
            <a:spLocks noGrp="1"/>
          </p:cNvSpPr>
          <p:nvPr>
            <p:ph type="title"/>
          </p:nvPr>
        </p:nvSpPr>
        <p:spPr>
          <a:xfrm>
            <a:off x="460435" y="685800"/>
            <a:ext cx="3335388" cy="83978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205C"/>
              </a:buClr>
              <a:buSzPts val="2000"/>
              <a:buFont typeface="Calibri"/>
              <a:buNone/>
            </a:pPr>
            <a:r>
              <a:rPr lang="en-US" sz="2600"/>
              <a:t>2.2 Chronic conditions (general)</a:t>
            </a:r>
            <a:br>
              <a:rPr lang="en-US" sz="2600"/>
            </a:br>
            <a:r>
              <a:rPr lang="en-US" sz="2600"/>
              <a:t> </a:t>
            </a:r>
            <a:endParaRPr sz="3000"/>
          </a:p>
        </p:txBody>
      </p:sp>
      <p:pic>
        <p:nvPicPr>
          <p:cNvPr id="879" name="Google Shape;879;p21" descr="A person with a blood donation&#10;&#10;Description automatically generated"/>
          <p:cNvPicPr preferRelativeResize="0"/>
          <p:nvPr/>
        </p:nvPicPr>
        <p:blipFill rotWithShape="1">
          <a:blip r:embed="rId3">
            <a:alphaModFix/>
          </a:blip>
          <a:srcRect l="6978" r="8485" b="-2"/>
          <a:stretch/>
        </p:blipFill>
        <p:spPr>
          <a:xfrm>
            <a:off x="5183188" y="987425"/>
            <a:ext cx="6172200" cy="4873625"/>
          </a:xfrm>
          <a:prstGeom prst="rect">
            <a:avLst/>
          </a:prstGeom>
          <a:noFill/>
          <a:ln>
            <a:noFill/>
          </a:ln>
        </p:spPr>
      </p:pic>
      <p:sp>
        <p:nvSpPr>
          <p:cNvPr id="880" name="Google Shape;880;p21"/>
          <p:cNvSpPr txBox="1">
            <a:spLocks noGrp="1"/>
          </p:cNvSpPr>
          <p:nvPr>
            <p:ph type="body" idx="2"/>
          </p:nvPr>
        </p:nvSpPr>
        <p:spPr>
          <a:xfrm>
            <a:off x="457200" y="1828801"/>
            <a:ext cx="3601092" cy="3952232"/>
          </a:xfrm>
          <a:prstGeom prst="rect">
            <a:avLst/>
          </a:prstGeom>
          <a:noFill/>
          <a:ln>
            <a:noFill/>
          </a:ln>
        </p:spPr>
        <p:txBody>
          <a:bodyPr spcFirstLastPara="1" wrap="square" lIns="0" tIns="0" rIns="0" bIns="0" anchor="t" anchorCtr="0">
            <a:normAutofit/>
          </a:bodyPr>
          <a:lstStyle/>
          <a:p>
            <a:pPr marL="285750" lvl="0" indent="-285750" algn="l" rtl="0">
              <a:lnSpc>
                <a:spcPct val="100000"/>
              </a:lnSpc>
              <a:spcBef>
                <a:spcPts val="0"/>
              </a:spcBef>
              <a:spcAft>
                <a:spcPts val="0"/>
              </a:spcAft>
              <a:buSzPts val="1400"/>
              <a:buFont typeface="Arial"/>
              <a:buChar char="•"/>
            </a:pPr>
            <a:r>
              <a:rPr lang="en-US" sz="1800"/>
              <a:t>Characterized by </a:t>
            </a:r>
            <a:endParaRPr/>
          </a:p>
          <a:p>
            <a:pPr marL="742950" lvl="1" indent="-285750" algn="l" rtl="0">
              <a:lnSpc>
                <a:spcPct val="100000"/>
              </a:lnSpc>
              <a:spcBef>
                <a:spcPts val="500"/>
              </a:spcBef>
              <a:spcAft>
                <a:spcPts val="0"/>
              </a:spcAft>
              <a:buSzPts val="1400"/>
              <a:buFont typeface="Arial"/>
              <a:buChar char="•"/>
            </a:pPr>
            <a:r>
              <a:rPr lang="en-US" sz="1800"/>
              <a:t>Their </a:t>
            </a:r>
            <a:r>
              <a:rPr lang="en-US" sz="1800" b="1"/>
              <a:t>prolonged duration </a:t>
            </a:r>
            <a:r>
              <a:rPr lang="en-US" sz="1800"/>
              <a:t>(&gt;3 months)</a:t>
            </a:r>
            <a:endParaRPr/>
          </a:p>
          <a:p>
            <a:pPr marL="742950" lvl="1" indent="-285750" algn="l" rtl="0">
              <a:lnSpc>
                <a:spcPct val="100000"/>
              </a:lnSpc>
              <a:spcBef>
                <a:spcPts val="500"/>
              </a:spcBef>
              <a:spcAft>
                <a:spcPts val="0"/>
              </a:spcAft>
              <a:buSzPts val="1400"/>
              <a:buFont typeface="Arial"/>
              <a:buChar char="•"/>
            </a:pPr>
            <a:r>
              <a:rPr lang="en-US" sz="1800" b="1"/>
              <a:t>Substantial impact on the child and family's life</a:t>
            </a:r>
            <a:endParaRPr/>
          </a:p>
          <a:p>
            <a:pPr marL="742950" lvl="1" indent="-285750" algn="l" rtl="0">
              <a:lnSpc>
                <a:spcPct val="100000"/>
              </a:lnSpc>
              <a:spcBef>
                <a:spcPts val="500"/>
              </a:spcBef>
              <a:spcAft>
                <a:spcPts val="0"/>
              </a:spcAft>
              <a:buSzPts val="1400"/>
              <a:buFont typeface="Arial"/>
              <a:buChar char="•"/>
            </a:pPr>
            <a:r>
              <a:rPr lang="en-US" sz="1800" b="1"/>
              <a:t>Specific healthcare service needs</a:t>
            </a:r>
            <a:endParaRPr/>
          </a:p>
          <a:p>
            <a:pPr marL="285750" lvl="0" indent="-285750" algn="l" rtl="0">
              <a:lnSpc>
                <a:spcPct val="100000"/>
              </a:lnSpc>
              <a:spcBef>
                <a:spcPts val="0"/>
              </a:spcBef>
              <a:spcAft>
                <a:spcPts val="0"/>
              </a:spcAft>
              <a:buClr>
                <a:schemeClr val="dk1"/>
              </a:buClr>
              <a:buSzPts val="1400"/>
              <a:buFont typeface="Arial"/>
              <a:buChar char="•"/>
            </a:pPr>
            <a:r>
              <a:rPr lang="en-US" sz="1800"/>
              <a:t>Encompass various conditions: neurological, respiratory, cardiac, endocrine, sensory, etc.</a:t>
            </a:r>
            <a:endParaRPr/>
          </a:p>
          <a:p>
            <a:pPr marL="285750" lvl="0" indent="-285750" algn="l" rtl="0">
              <a:lnSpc>
                <a:spcPct val="100000"/>
              </a:lnSpc>
              <a:spcBef>
                <a:spcPts val="0"/>
              </a:spcBef>
              <a:spcAft>
                <a:spcPts val="0"/>
              </a:spcAft>
              <a:buClr>
                <a:schemeClr val="dk1"/>
              </a:buClr>
              <a:buSzPts val="1400"/>
              <a:buFont typeface="Arial"/>
              <a:buChar char="•"/>
            </a:pPr>
            <a:r>
              <a:rPr lang="en-US" sz="1800"/>
              <a:t>Proper support enhances </a:t>
            </a:r>
            <a:r>
              <a:rPr lang="en-US" sz="1800" b="1"/>
              <a:t>community resilience in crises</a:t>
            </a:r>
            <a:endParaRPr sz="1800"/>
          </a:p>
          <a:p>
            <a:pPr marL="0" lvl="0" indent="0" algn="l" rtl="0">
              <a:lnSpc>
                <a:spcPct val="100000"/>
              </a:lnSpc>
              <a:spcBef>
                <a:spcPts val="600"/>
              </a:spcBef>
              <a:spcAft>
                <a:spcPts val="0"/>
              </a:spcAft>
              <a:buClr>
                <a:schemeClr val="dk1"/>
              </a:buClr>
              <a:buSzPts val="1400"/>
              <a:buNone/>
            </a:pPr>
            <a:endParaRPr/>
          </a:p>
          <a:p>
            <a:pPr marL="0" lvl="0" indent="0" algn="l" rtl="0">
              <a:lnSpc>
                <a:spcPct val="100000"/>
              </a:lnSpc>
              <a:spcBef>
                <a:spcPts val="600"/>
              </a:spcBef>
              <a:spcAft>
                <a:spcPts val="0"/>
              </a:spcAft>
              <a:buClr>
                <a:schemeClr val="dk1"/>
              </a:buClr>
              <a:buSzPts val="1400"/>
              <a:buNone/>
            </a:pPr>
            <a:endParaRPr/>
          </a:p>
          <a:p>
            <a:pPr marL="0" lvl="0" indent="0" algn="l" rtl="0">
              <a:lnSpc>
                <a:spcPct val="100000"/>
              </a:lnSpc>
              <a:spcBef>
                <a:spcPts val="600"/>
              </a:spcBef>
              <a:spcAft>
                <a:spcPts val="0"/>
              </a:spcAft>
              <a:buClr>
                <a:schemeClr val="dk1"/>
              </a:buClr>
              <a:buSzPts val="1400"/>
              <a:buNone/>
            </a:pPr>
            <a:endParaRPr/>
          </a:p>
          <a:p>
            <a:pPr marL="0" lvl="0" indent="0" algn="l" rtl="0">
              <a:lnSpc>
                <a:spcPct val="100000"/>
              </a:lnSpc>
              <a:spcBef>
                <a:spcPts val="600"/>
              </a:spcBef>
              <a:spcAft>
                <a:spcPts val="0"/>
              </a:spcAft>
              <a:buClr>
                <a:schemeClr val="dk1"/>
              </a:buClr>
              <a:buSzPts val="1400"/>
              <a:buNone/>
            </a:pPr>
            <a:endParaRPr/>
          </a:p>
        </p:txBody>
      </p:sp>
      <p:sp>
        <p:nvSpPr>
          <p:cNvPr id="881" name="Google Shape;881;p21"/>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rmAutofit/>
          </a:bodyPr>
          <a:lstStyle/>
          <a:p>
            <a:pPr marL="0" lvl="0" indent="0" algn="r" rtl="0">
              <a:lnSpc>
                <a:spcPct val="100000"/>
              </a:lnSpc>
              <a:spcBef>
                <a:spcPts val="0"/>
              </a:spcBef>
              <a:spcAft>
                <a:spcPts val="0"/>
              </a:spcAft>
              <a:buSzPts val="900"/>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Google Shape;887;p10"/>
          <p:cNvSpPr txBox="1">
            <a:spLocks noGrp="1"/>
          </p:cNvSpPr>
          <p:nvPr>
            <p:ph type="title"/>
          </p:nvPr>
        </p:nvSpPr>
        <p:spPr>
          <a:xfrm>
            <a:off x="457200" y="685800"/>
            <a:ext cx="8039528"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a:t>Key actions – chronic conditions (general)  </a:t>
            </a:r>
            <a:endParaRPr/>
          </a:p>
        </p:txBody>
      </p:sp>
      <p:grpSp>
        <p:nvGrpSpPr>
          <p:cNvPr id="888" name="Google Shape;888;p10"/>
          <p:cNvGrpSpPr/>
          <p:nvPr/>
        </p:nvGrpSpPr>
        <p:grpSpPr>
          <a:xfrm>
            <a:off x="1233714" y="1409599"/>
            <a:ext cx="10501086" cy="4621821"/>
            <a:chOff x="0" y="45256"/>
            <a:chExt cx="10501086" cy="4621821"/>
          </a:xfrm>
        </p:grpSpPr>
        <p:sp>
          <p:nvSpPr>
            <p:cNvPr id="889" name="Google Shape;889;p10"/>
            <p:cNvSpPr/>
            <p:nvPr/>
          </p:nvSpPr>
          <p:spPr>
            <a:xfrm>
              <a:off x="0" y="45256"/>
              <a:ext cx="10501086" cy="1224096"/>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0"/>
            <p:cNvSpPr txBox="1"/>
            <p:nvPr/>
          </p:nvSpPr>
          <p:spPr>
            <a:xfrm>
              <a:off x="59755" y="105011"/>
              <a:ext cx="10381576" cy="1104586"/>
            </a:xfrm>
            <a:prstGeom prst="rect">
              <a:avLst/>
            </a:prstGeom>
            <a:noFill/>
            <a:ln>
              <a:noFill/>
            </a:ln>
          </p:spPr>
          <p:txBody>
            <a:bodyPr spcFirstLastPara="1" wrap="square" lIns="64750" tIns="64750" rIns="64750" bIns="64750" anchor="ctr" anchorCtr="0">
              <a:noAutofit/>
            </a:bodyPr>
            <a:lstStyle/>
            <a:p>
              <a:pPr marL="0" marR="0" lvl="0" indent="0" algn="l" rtl="0">
                <a:lnSpc>
                  <a:spcPct val="90000"/>
                </a:lnSpc>
                <a:spcBef>
                  <a:spcPts val="0"/>
                </a:spcBef>
                <a:spcAft>
                  <a:spcPts val="0"/>
                </a:spcAft>
                <a:buClr>
                  <a:srgbClr val="000000"/>
                </a:buClr>
                <a:buSzPts val="1700"/>
                <a:buFont typeface="Arial"/>
                <a:buNone/>
              </a:pPr>
              <a:r>
                <a:rPr lang="en-US" sz="1700" b="1" i="0" u="none" strike="noStrike" cap="none">
                  <a:solidFill>
                    <a:schemeClr val="lt1"/>
                  </a:solidFill>
                  <a:latin typeface="Calibri"/>
                  <a:ea typeface="Calibri"/>
                  <a:cs typeface="Calibri"/>
                  <a:sym typeface="Calibri"/>
                </a:rPr>
                <a:t>Collaborate for access to care</a:t>
              </a:r>
              <a:endParaRPr/>
            </a:p>
            <a:p>
              <a:pPr marL="0" marR="0" lvl="0" indent="0" algn="l" rtl="0">
                <a:lnSpc>
                  <a:spcPct val="90000"/>
                </a:lnSpc>
                <a:spcBef>
                  <a:spcPts val="595"/>
                </a:spcBef>
                <a:spcAft>
                  <a:spcPts val="0"/>
                </a:spcAft>
                <a:buClr>
                  <a:schemeClr val="lt1"/>
                </a:buClr>
                <a:buSzPts val="2200"/>
                <a:buFont typeface="Arial"/>
                <a:buNone/>
              </a:pPr>
              <a:r>
                <a:rPr lang="en-US" sz="1700" b="0" i="0" u="none" strike="noStrike" cap="none">
                  <a:solidFill>
                    <a:schemeClr val="lt1"/>
                  </a:solidFill>
                  <a:latin typeface="Calibri"/>
                  <a:ea typeface="Calibri"/>
                  <a:cs typeface="Calibri"/>
                  <a:sym typeface="Calibri"/>
                </a:rPr>
                <a:t>The RMCAH/CAH working group and members cooperate with partners to ensure access to care for children and adolescents with chronic health conditions</a:t>
              </a:r>
              <a:endParaRPr sz="1700" b="0" i="0" u="none" strike="noStrike" cap="none">
                <a:solidFill>
                  <a:schemeClr val="lt1"/>
                </a:solidFill>
                <a:latin typeface="Arial"/>
                <a:ea typeface="Arial"/>
                <a:cs typeface="Arial"/>
                <a:sym typeface="Arial"/>
              </a:endParaRPr>
            </a:p>
          </p:txBody>
        </p:sp>
        <p:sp>
          <p:nvSpPr>
            <p:cNvPr id="891" name="Google Shape;891;p10"/>
            <p:cNvSpPr/>
            <p:nvPr/>
          </p:nvSpPr>
          <p:spPr>
            <a:xfrm>
              <a:off x="0" y="1361512"/>
              <a:ext cx="10501086" cy="708274"/>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0"/>
            <p:cNvSpPr txBox="1"/>
            <p:nvPr/>
          </p:nvSpPr>
          <p:spPr>
            <a:xfrm>
              <a:off x="34575" y="1396087"/>
              <a:ext cx="10431936" cy="639124"/>
            </a:xfrm>
            <a:prstGeom prst="rect">
              <a:avLst/>
            </a:prstGeom>
            <a:noFill/>
            <a:ln>
              <a:noFill/>
            </a:ln>
          </p:spPr>
          <p:txBody>
            <a:bodyPr spcFirstLastPara="1" wrap="square" lIns="64750" tIns="64750" rIns="64750" bIns="64750" anchor="ctr" anchorCtr="0">
              <a:noAutofit/>
            </a:bodyPr>
            <a:lstStyle/>
            <a:p>
              <a:pPr marL="0" marR="0" lvl="0" indent="0" algn="l" rtl="0">
                <a:lnSpc>
                  <a:spcPct val="90000"/>
                </a:lnSpc>
                <a:spcBef>
                  <a:spcPts val="0"/>
                </a:spcBef>
                <a:spcAft>
                  <a:spcPts val="0"/>
                </a:spcAft>
                <a:buClr>
                  <a:srgbClr val="000000"/>
                </a:buClr>
                <a:buSzPts val="1700"/>
                <a:buFont typeface="Arial"/>
                <a:buNone/>
              </a:pPr>
              <a:r>
                <a:rPr lang="en-US" sz="1700" b="1" i="0" u="none" strike="noStrike" cap="none">
                  <a:solidFill>
                    <a:schemeClr val="lt1"/>
                  </a:solidFill>
                  <a:latin typeface="Calibri"/>
                  <a:ea typeface="Calibri"/>
                  <a:cs typeface="Calibri"/>
                  <a:sym typeface="Calibri"/>
                </a:rPr>
                <a:t>Involve affected children and adolescents and their families in planning</a:t>
              </a:r>
              <a:endParaRPr sz="1700" b="0" i="0" u="none" strike="noStrike" cap="none">
                <a:solidFill>
                  <a:schemeClr val="lt1"/>
                </a:solidFill>
                <a:latin typeface="Arial"/>
                <a:ea typeface="Arial"/>
                <a:cs typeface="Arial"/>
                <a:sym typeface="Arial"/>
              </a:endParaRPr>
            </a:p>
          </p:txBody>
        </p:sp>
        <p:sp>
          <p:nvSpPr>
            <p:cNvPr id="893" name="Google Shape;893;p10"/>
            <p:cNvSpPr/>
            <p:nvPr/>
          </p:nvSpPr>
          <p:spPr>
            <a:xfrm>
              <a:off x="0" y="2161947"/>
              <a:ext cx="10501086" cy="856896"/>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0"/>
            <p:cNvSpPr txBox="1"/>
            <p:nvPr/>
          </p:nvSpPr>
          <p:spPr>
            <a:xfrm>
              <a:off x="41830" y="2203777"/>
              <a:ext cx="10417426" cy="773236"/>
            </a:xfrm>
            <a:prstGeom prst="rect">
              <a:avLst/>
            </a:prstGeom>
            <a:noFill/>
            <a:ln>
              <a:noFill/>
            </a:ln>
          </p:spPr>
          <p:txBody>
            <a:bodyPr spcFirstLastPara="1" wrap="square" lIns="64750" tIns="64750" rIns="64750" bIns="64750" anchor="ctr" anchorCtr="0">
              <a:noAutofit/>
            </a:bodyPr>
            <a:lstStyle/>
            <a:p>
              <a:pPr marL="0" marR="0" lvl="0" indent="0" algn="l" rtl="0">
                <a:lnSpc>
                  <a:spcPct val="90000"/>
                </a:lnSpc>
                <a:spcBef>
                  <a:spcPts val="0"/>
                </a:spcBef>
                <a:spcAft>
                  <a:spcPts val="0"/>
                </a:spcAft>
                <a:buClr>
                  <a:srgbClr val="000000"/>
                </a:buClr>
                <a:buSzPts val="1700"/>
                <a:buFont typeface="Arial"/>
                <a:buNone/>
              </a:pPr>
              <a:r>
                <a:rPr lang="en-US" sz="1700" b="1" i="0" u="none" strike="noStrike" cap="none">
                  <a:solidFill>
                    <a:schemeClr val="lt1"/>
                  </a:solidFill>
                  <a:latin typeface="Calibri"/>
                  <a:ea typeface="Calibri"/>
                  <a:cs typeface="Calibri"/>
                  <a:sym typeface="Calibri"/>
                </a:rPr>
                <a:t>Document and share prevalence data of chronic health conditions and disability </a:t>
              </a:r>
              <a:r>
                <a:rPr lang="en-US" sz="1700" b="0" i="0" u="none" strike="noStrike" cap="none">
                  <a:solidFill>
                    <a:schemeClr val="lt1"/>
                  </a:solidFill>
                  <a:latin typeface="Calibri"/>
                  <a:ea typeface="Calibri"/>
                  <a:cs typeface="Calibri"/>
                  <a:sym typeface="Calibri"/>
                </a:rPr>
                <a:t>for needs assessment and evaluation during disasters</a:t>
              </a:r>
              <a:endParaRPr sz="1700" b="0" i="0" u="none" strike="noStrike" cap="none">
                <a:solidFill>
                  <a:schemeClr val="lt1"/>
                </a:solidFill>
                <a:latin typeface="Arial"/>
                <a:ea typeface="Arial"/>
                <a:cs typeface="Arial"/>
                <a:sym typeface="Arial"/>
              </a:endParaRPr>
            </a:p>
          </p:txBody>
        </p:sp>
        <p:sp>
          <p:nvSpPr>
            <p:cNvPr id="895" name="Google Shape;895;p10"/>
            <p:cNvSpPr/>
            <p:nvPr/>
          </p:nvSpPr>
          <p:spPr>
            <a:xfrm>
              <a:off x="0" y="3111003"/>
              <a:ext cx="10501086" cy="1556074"/>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0"/>
            <p:cNvSpPr txBox="1"/>
            <p:nvPr/>
          </p:nvSpPr>
          <p:spPr>
            <a:xfrm>
              <a:off x="75961" y="3186964"/>
              <a:ext cx="10349164" cy="1404152"/>
            </a:xfrm>
            <a:prstGeom prst="rect">
              <a:avLst/>
            </a:prstGeom>
            <a:noFill/>
            <a:ln>
              <a:noFill/>
            </a:ln>
          </p:spPr>
          <p:txBody>
            <a:bodyPr spcFirstLastPara="1" wrap="square" lIns="64750" tIns="64750" rIns="64750" bIns="64750" anchor="ctr" anchorCtr="0">
              <a:noAutofit/>
            </a:bodyPr>
            <a:lstStyle/>
            <a:p>
              <a:pPr marL="0" marR="0" lvl="0" indent="0" algn="l" rtl="0">
                <a:lnSpc>
                  <a:spcPct val="90000"/>
                </a:lnSpc>
                <a:spcBef>
                  <a:spcPts val="0"/>
                </a:spcBef>
                <a:spcAft>
                  <a:spcPts val="0"/>
                </a:spcAft>
                <a:buClr>
                  <a:srgbClr val="000000"/>
                </a:buClr>
                <a:buSzPts val="1700"/>
                <a:buFont typeface="Arial"/>
                <a:buNone/>
              </a:pPr>
              <a:r>
                <a:rPr lang="en-US" sz="1700" b="1" i="0" u="none" strike="noStrike" cap="none" dirty="0">
                  <a:solidFill>
                    <a:schemeClr val="lt1"/>
                  </a:solidFill>
                  <a:latin typeface="Calibri"/>
                  <a:ea typeface="Calibri"/>
                  <a:cs typeface="Calibri"/>
                  <a:sym typeface="Calibri"/>
                </a:rPr>
                <a:t>Identify and ensure continued treatment for individuals with chronic conditions</a:t>
              </a:r>
              <a:endParaRPr sz="1700" b="0" i="0" u="none" strike="noStrike" cap="none" dirty="0">
                <a:solidFill>
                  <a:schemeClr val="lt1"/>
                </a:solidFill>
                <a:latin typeface="Calibri"/>
                <a:ea typeface="Calibri"/>
                <a:cs typeface="Calibri"/>
                <a:sym typeface="Calibri"/>
              </a:endParaRPr>
            </a:p>
            <a:p>
              <a:pPr marL="0" marR="0" lvl="0" indent="0" algn="l" rtl="0">
                <a:lnSpc>
                  <a:spcPct val="90000"/>
                </a:lnSpc>
                <a:spcBef>
                  <a:spcPts val="595"/>
                </a:spcBef>
                <a:spcAft>
                  <a:spcPts val="0"/>
                </a:spcAft>
                <a:buClr>
                  <a:schemeClr val="lt1"/>
                </a:buClr>
                <a:buSzPts val="2200"/>
                <a:buFont typeface="Arial"/>
                <a:buNone/>
              </a:pPr>
              <a:r>
                <a:rPr lang="en-US" sz="1700" b="0" i="0" u="none" strike="noStrike" cap="none" dirty="0">
                  <a:solidFill>
                    <a:schemeClr val="lt1"/>
                  </a:solidFill>
                  <a:latin typeface="Calibri"/>
                  <a:ea typeface="Calibri"/>
                  <a:cs typeface="Calibri"/>
                  <a:sym typeface="Calibri"/>
                </a:rPr>
                <a:t>- From before the emergency, avoiding sudden interruptions of treatment</a:t>
              </a:r>
              <a:endParaRPr dirty="0"/>
            </a:p>
            <a:p>
              <a:pPr marL="0" marR="0" lvl="0" indent="0" algn="l" rtl="0">
                <a:lnSpc>
                  <a:spcPct val="90000"/>
                </a:lnSpc>
                <a:spcBef>
                  <a:spcPts val="595"/>
                </a:spcBef>
                <a:spcAft>
                  <a:spcPts val="0"/>
                </a:spcAft>
                <a:buClr>
                  <a:schemeClr val="lt1"/>
                </a:buClr>
                <a:buSzPts val="2200"/>
                <a:buFont typeface="Arial"/>
                <a:buNone/>
              </a:pPr>
              <a:r>
                <a:rPr lang="en-US" sz="1700" b="0" i="0" u="none" strike="noStrike" cap="none" dirty="0">
                  <a:solidFill>
                    <a:schemeClr val="lt1"/>
                  </a:solidFill>
                  <a:latin typeface="Calibri"/>
                  <a:ea typeface="Calibri"/>
                  <a:cs typeface="Calibri"/>
                  <a:sym typeface="Calibri"/>
                </a:rPr>
                <a:t>- Establish clear procedures for chronic conditions during emergencies</a:t>
              </a:r>
              <a:endParaRPr dirty="0"/>
            </a:p>
            <a:p>
              <a:pPr marL="0" marR="0" lvl="0" indent="0" algn="l" rtl="0">
                <a:lnSpc>
                  <a:spcPct val="90000"/>
                </a:lnSpc>
                <a:spcBef>
                  <a:spcPts val="595"/>
                </a:spcBef>
                <a:spcAft>
                  <a:spcPts val="0"/>
                </a:spcAft>
                <a:buClr>
                  <a:schemeClr val="lt1"/>
                </a:buClr>
                <a:buSzPts val="2200"/>
                <a:buFont typeface="Arial"/>
                <a:buNone/>
              </a:pPr>
              <a:r>
                <a:rPr lang="en-US" sz="1700" b="0" i="0" u="none" strike="noStrike" cap="none" dirty="0">
                  <a:solidFill>
                    <a:schemeClr val="lt1"/>
                  </a:solidFill>
                  <a:latin typeface="Calibri"/>
                  <a:ea typeface="Calibri"/>
                  <a:cs typeface="Calibri"/>
                  <a:sym typeface="Calibri"/>
                </a:rPr>
                <a:t>- Ensure availability of essential diagnostic equipment and medication through primary care</a:t>
              </a:r>
              <a:endParaRPr sz="1700" b="1" i="0" u="none" strike="noStrike" cap="none" dirty="0">
                <a:solidFill>
                  <a:schemeClr val="lt1"/>
                </a:solidFill>
                <a:latin typeface="Calibri"/>
                <a:ea typeface="Calibri"/>
                <a:cs typeface="Calibri"/>
                <a:sym typeface="Calibri"/>
              </a:endParaRPr>
            </a:p>
          </p:txBody>
        </p:sp>
      </p:grpSp>
      <p:sp>
        <p:nvSpPr>
          <p:cNvPr id="897" name="Google Shape;897;p10"/>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rmAutofit/>
          </a:bodyPr>
          <a:lstStyle/>
          <a:p>
            <a:pPr marL="0" lvl="0" indent="0" algn="r" rtl="0">
              <a:lnSpc>
                <a:spcPct val="100000"/>
              </a:lnSpc>
              <a:spcBef>
                <a:spcPts val="0"/>
              </a:spcBef>
              <a:spcAft>
                <a:spcPts val="600"/>
              </a:spcAft>
              <a:buSzPts val="900"/>
              <a:buNone/>
            </a:pPr>
            <a:fld id="{00000000-1234-1234-1234-123412341234}" type="slidenum">
              <a:rPr lang="en-US"/>
              <a:t>21</a:t>
            </a:fld>
            <a:endParaRPr/>
          </a:p>
        </p:txBody>
      </p:sp>
      <p:pic>
        <p:nvPicPr>
          <p:cNvPr id="898" name="Google Shape;898;p10"/>
          <p:cNvPicPr preferRelativeResize="0"/>
          <p:nvPr/>
        </p:nvPicPr>
        <p:blipFill rotWithShape="1">
          <a:blip r:embed="rId3">
            <a:alphaModFix/>
          </a:blip>
          <a:srcRect t="8637"/>
          <a:stretch/>
        </p:blipFill>
        <p:spPr>
          <a:xfrm>
            <a:off x="8263451" y="581025"/>
            <a:ext cx="1009791" cy="783318"/>
          </a:xfrm>
          <a:prstGeom prst="rect">
            <a:avLst/>
          </a:prstGeom>
          <a:noFill/>
          <a:ln>
            <a:noFill/>
          </a:ln>
        </p:spPr>
      </p:pic>
      <p:pic>
        <p:nvPicPr>
          <p:cNvPr id="899" name="Google Shape;899;p10" descr="Connected outline"/>
          <p:cNvPicPr preferRelativeResize="0"/>
          <p:nvPr/>
        </p:nvPicPr>
        <p:blipFill rotWithShape="1">
          <a:blip r:embed="rId4">
            <a:alphaModFix/>
          </a:blip>
          <a:srcRect/>
          <a:stretch/>
        </p:blipFill>
        <p:spPr>
          <a:xfrm>
            <a:off x="238314" y="4501316"/>
            <a:ext cx="914400" cy="914400"/>
          </a:xfrm>
          <a:prstGeom prst="rect">
            <a:avLst/>
          </a:prstGeom>
          <a:noFill/>
          <a:ln>
            <a:noFill/>
          </a:ln>
        </p:spPr>
      </p:pic>
      <p:pic>
        <p:nvPicPr>
          <p:cNvPr id="900" name="Google Shape;900;p10" descr="Share outline"/>
          <p:cNvPicPr preferRelativeResize="0"/>
          <p:nvPr/>
        </p:nvPicPr>
        <p:blipFill rotWithShape="1">
          <a:blip r:embed="rId5">
            <a:alphaModFix/>
          </a:blip>
          <a:srcRect/>
          <a:stretch/>
        </p:blipFill>
        <p:spPr>
          <a:xfrm>
            <a:off x="238314" y="3507766"/>
            <a:ext cx="914400" cy="914400"/>
          </a:xfrm>
          <a:prstGeom prst="rect">
            <a:avLst/>
          </a:prstGeom>
          <a:noFill/>
          <a:ln>
            <a:noFill/>
          </a:ln>
        </p:spPr>
      </p:pic>
      <p:pic>
        <p:nvPicPr>
          <p:cNvPr id="901" name="Google Shape;901;p10" descr="Cheers outline"/>
          <p:cNvPicPr preferRelativeResize="0"/>
          <p:nvPr/>
        </p:nvPicPr>
        <p:blipFill rotWithShape="1">
          <a:blip r:embed="rId6">
            <a:alphaModFix/>
          </a:blip>
          <a:srcRect/>
          <a:stretch/>
        </p:blipFill>
        <p:spPr>
          <a:xfrm>
            <a:off x="238314" y="2625605"/>
            <a:ext cx="914400" cy="914400"/>
          </a:xfrm>
          <a:prstGeom prst="rect">
            <a:avLst/>
          </a:prstGeom>
          <a:noFill/>
          <a:ln>
            <a:noFill/>
          </a:ln>
        </p:spPr>
      </p:pic>
      <p:pic>
        <p:nvPicPr>
          <p:cNvPr id="902" name="Google Shape;902;p10" descr="Handshake outline"/>
          <p:cNvPicPr preferRelativeResize="0"/>
          <p:nvPr/>
        </p:nvPicPr>
        <p:blipFill rotWithShape="1">
          <a:blip r:embed="rId7">
            <a:alphaModFix/>
          </a:blip>
          <a:srcRect/>
          <a:stretch/>
        </p:blipFill>
        <p:spPr>
          <a:xfrm>
            <a:off x="238314" y="1364343"/>
            <a:ext cx="914400" cy="914400"/>
          </a:xfrm>
          <a:prstGeom prst="rect">
            <a:avLst/>
          </a:prstGeom>
          <a:noFill/>
          <a:ln>
            <a:noFill/>
          </a:ln>
        </p:spPr>
      </p:pic>
      <p:sp>
        <p:nvSpPr>
          <p:cNvPr id="903" name="Google Shape;903;p10"/>
          <p:cNvSpPr txBox="1"/>
          <p:nvPr/>
        </p:nvSpPr>
        <p:spPr>
          <a:xfrm>
            <a:off x="5856514" y="6212718"/>
            <a:ext cx="60960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For more details please refer to the operational guide</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sp>
        <p:nvSpPr>
          <p:cNvPr id="908" name="Google Shape;908;p25"/>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a:t>Key indicator – Chronic conditions (general)</a:t>
            </a:r>
            <a:endParaRPr/>
          </a:p>
        </p:txBody>
      </p:sp>
      <p:sp>
        <p:nvSpPr>
          <p:cNvPr id="909" name="Google Shape;909;p25"/>
          <p:cNvSpPr txBox="1">
            <a:spLocks noGrp="1"/>
          </p:cNvSpPr>
          <p:nvPr>
            <p:ph type="body" idx="1"/>
          </p:nvPr>
        </p:nvSpPr>
        <p:spPr>
          <a:xfrm>
            <a:off x="1673734" y="3705296"/>
            <a:ext cx="9833429" cy="751577"/>
          </a:xfrm>
          <a:prstGeom prst="rect">
            <a:avLst/>
          </a:prstGeom>
          <a:noFill/>
          <a:ln>
            <a:noFill/>
          </a:ln>
        </p:spPr>
        <p:txBody>
          <a:bodyPr spcFirstLastPara="1" wrap="square" lIns="0" tIns="0" rIns="0" bIns="0" anchor="t" anchorCtr="0">
            <a:normAutofit fontScale="92500"/>
          </a:bodyPr>
          <a:lstStyle/>
          <a:p>
            <a:pPr marL="0" lvl="0" indent="0" algn="l" rtl="0">
              <a:lnSpc>
                <a:spcPct val="100000"/>
              </a:lnSpc>
              <a:spcBef>
                <a:spcPts val="0"/>
              </a:spcBef>
              <a:spcAft>
                <a:spcPts val="0"/>
              </a:spcAft>
              <a:buClr>
                <a:schemeClr val="dk1"/>
              </a:buClr>
              <a:buSzPct val="108108"/>
              <a:buNone/>
            </a:pPr>
            <a:r>
              <a:rPr lang="en-US" sz="2000">
                <a:latin typeface="Corbel"/>
                <a:ea typeface="Corbel"/>
                <a:cs typeface="Corbel"/>
                <a:sym typeface="Corbel"/>
              </a:rPr>
              <a:t>Health facilities have </a:t>
            </a:r>
            <a:r>
              <a:rPr lang="en-US" sz="2000" b="1">
                <a:latin typeface="Corbel"/>
                <a:ea typeface="Corbel"/>
                <a:cs typeface="Corbel"/>
                <a:sym typeface="Corbel"/>
              </a:rPr>
              <a:t>adequate medication for children and adolescents who were receiving treatment for chronic conditions</a:t>
            </a:r>
            <a:r>
              <a:rPr lang="en-US" sz="2000">
                <a:latin typeface="Corbel"/>
                <a:ea typeface="Corbel"/>
                <a:cs typeface="Corbel"/>
                <a:sym typeface="Corbel"/>
              </a:rPr>
              <a:t> before the emergency to continue receiving this medicine</a:t>
            </a:r>
            <a:endParaRPr/>
          </a:p>
        </p:txBody>
      </p:sp>
      <p:sp>
        <p:nvSpPr>
          <p:cNvPr id="910" name="Google Shape;910;p25"/>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205C"/>
              </a:buClr>
              <a:buSzPts val="900"/>
              <a:buFont typeface="Calibri"/>
              <a:buNone/>
            </a:pPr>
            <a:fld id="{00000000-1234-1234-1234-123412341234}" type="slidenum">
              <a:rPr lang="en-US"/>
              <a:t>22</a:t>
            </a:fld>
            <a:endParaRPr/>
          </a:p>
        </p:txBody>
      </p:sp>
      <p:pic>
        <p:nvPicPr>
          <p:cNvPr id="911" name="Google Shape;911;p25"/>
          <p:cNvPicPr preferRelativeResize="0"/>
          <p:nvPr/>
        </p:nvPicPr>
        <p:blipFill rotWithShape="1">
          <a:blip r:embed="rId3">
            <a:alphaModFix/>
          </a:blip>
          <a:srcRect/>
          <a:stretch/>
        </p:blipFill>
        <p:spPr>
          <a:xfrm>
            <a:off x="7707404" y="585193"/>
            <a:ext cx="605015" cy="607281"/>
          </a:xfrm>
          <a:prstGeom prst="rect">
            <a:avLst/>
          </a:prstGeom>
          <a:noFill/>
          <a:ln>
            <a:noFill/>
          </a:ln>
        </p:spPr>
      </p:pic>
      <p:pic>
        <p:nvPicPr>
          <p:cNvPr id="912" name="Google Shape;912;p25" descr="Checkmark outline"/>
          <p:cNvPicPr preferRelativeResize="0"/>
          <p:nvPr/>
        </p:nvPicPr>
        <p:blipFill rotWithShape="1">
          <a:blip r:embed="rId4">
            <a:alphaModFix/>
          </a:blip>
          <a:srcRect/>
          <a:stretch/>
        </p:blipFill>
        <p:spPr>
          <a:xfrm>
            <a:off x="322531" y="1814726"/>
            <a:ext cx="914400" cy="914400"/>
          </a:xfrm>
          <a:prstGeom prst="rect">
            <a:avLst/>
          </a:prstGeom>
          <a:noFill/>
          <a:ln>
            <a:noFill/>
          </a:ln>
        </p:spPr>
      </p:pic>
      <p:sp>
        <p:nvSpPr>
          <p:cNvPr id="913" name="Google Shape;913;p25"/>
          <p:cNvSpPr txBox="1"/>
          <p:nvPr/>
        </p:nvSpPr>
        <p:spPr>
          <a:xfrm>
            <a:off x="1597859" y="4456873"/>
            <a:ext cx="9833429" cy="523875"/>
          </a:xfrm>
          <a:prstGeom prst="rect">
            <a:avLst/>
          </a:prstGeom>
          <a:noFill/>
          <a:ln>
            <a:noFill/>
          </a:ln>
        </p:spPr>
        <p:txBody>
          <a:bodyPr spcFirstLastPara="1" wrap="square" lIns="0" tIns="0" rIns="0" bIns="0" anchor="t" anchorCtr="0">
            <a:normAutofit/>
          </a:bodyPr>
          <a:lstStyle/>
          <a:p>
            <a:pPr marL="114300" marR="0" lvl="0" indent="0" algn="l" rtl="0">
              <a:lnSpc>
                <a:spcPct val="100000"/>
              </a:lnSpc>
              <a:spcBef>
                <a:spcPts val="0"/>
              </a:spcBef>
              <a:spcAft>
                <a:spcPts val="0"/>
              </a:spcAft>
              <a:buClr>
                <a:schemeClr val="dk1"/>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914" name="Google Shape;914;p25"/>
          <p:cNvSpPr txBox="1"/>
          <p:nvPr/>
        </p:nvSpPr>
        <p:spPr>
          <a:xfrm>
            <a:off x="1673734" y="1976799"/>
            <a:ext cx="9833429" cy="1004889"/>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Corbel"/>
                <a:ea typeface="Corbel"/>
                <a:cs typeface="Corbel"/>
                <a:sym typeface="Corbel"/>
              </a:rPr>
              <a:t>The RMNCAH/CAH working group has identified </a:t>
            </a:r>
            <a:r>
              <a:rPr lang="en-US" sz="2000" b="1" i="0" u="none" strike="noStrike" cap="none">
                <a:solidFill>
                  <a:schemeClr val="dk1"/>
                </a:solidFill>
                <a:latin typeface="Corbel"/>
                <a:ea typeface="Corbel"/>
                <a:cs typeface="Corbel"/>
                <a:sym typeface="Corbel"/>
              </a:rPr>
              <a:t>priority chronic care needs, essential medicines and medical supplies</a:t>
            </a:r>
            <a:r>
              <a:rPr lang="en-US" sz="2000" b="0" i="0" u="none" strike="noStrike" cap="none">
                <a:solidFill>
                  <a:schemeClr val="dk1"/>
                </a:solidFill>
                <a:latin typeface="Corbel"/>
                <a:ea typeface="Corbel"/>
                <a:cs typeface="Corbel"/>
                <a:sym typeface="Corbel"/>
              </a:rPr>
              <a:t>, and communicated these to providers, in collaboration with the health cluster</a:t>
            </a:r>
            <a:endParaRPr sz="1400" b="0" i="0" u="none" strike="noStrike" cap="none">
              <a:solidFill>
                <a:srgbClr val="000000"/>
              </a:solidFill>
              <a:latin typeface="Arial"/>
              <a:ea typeface="Arial"/>
              <a:cs typeface="Arial"/>
              <a:sym typeface="Arial"/>
            </a:endParaRPr>
          </a:p>
        </p:txBody>
      </p:sp>
      <p:pic>
        <p:nvPicPr>
          <p:cNvPr id="915" name="Google Shape;915;p25" descr="Checkmark outline"/>
          <p:cNvPicPr preferRelativeResize="0"/>
          <p:nvPr/>
        </p:nvPicPr>
        <p:blipFill rotWithShape="1">
          <a:blip r:embed="rId4">
            <a:alphaModFix/>
          </a:blip>
          <a:srcRect/>
          <a:stretch/>
        </p:blipFill>
        <p:spPr>
          <a:xfrm>
            <a:off x="322531" y="3542473"/>
            <a:ext cx="914400" cy="914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p26"/>
          <p:cNvSpPr txBox="1">
            <a:spLocks noGrp="1"/>
          </p:cNvSpPr>
          <p:nvPr>
            <p:ph type="title"/>
          </p:nvPr>
        </p:nvSpPr>
        <p:spPr>
          <a:xfrm>
            <a:off x="328773" y="685800"/>
            <a:ext cx="3335388" cy="8397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2400"/>
              <a:buFont typeface="Calibri"/>
              <a:buNone/>
            </a:pPr>
            <a:r>
              <a:rPr lang="en-US"/>
              <a:t>2.3 Child safety and protection issues</a:t>
            </a:r>
            <a:endParaRPr/>
          </a:p>
        </p:txBody>
      </p:sp>
      <p:pic>
        <p:nvPicPr>
          <p:cNvPr id="921" name="Google Shape;921;p26" descr="A person with a broken arm&#10;&#10;Description automatically generated"/>
          <p:cNvPicPr preferRelativeResize="0"/>
          <p:nvPr/>
        </p:nvPicPr>
        <p:blipFill rotWithShape="1">
          <a:blip r:embed="rId3">
            <a:alphaModFix/>
          </a:blip>
          <a:srcRect l="9286" r="6176" b="-2"/>
          <a:stretch/>
        </p:blipFill>
        <p:spPr>
          <a:xfrm>
            <a:off x="5183188" y="987425"/>
            <a:ext cx="6172200" cy="4873625"/>
          </a:xfrm>
          <a:prstGeom prst="rect">
            <a:avLst/>
          </a:prstGeom>
          <a:noFill/>
          <a:ln>
            <a:noFill/>
          </a:ln>
        </p:spPr>
      </p:pic>
      <p:sp>
        <p:nvSpPr>
          <p:cNvPr id="922" name="Google Shape;922;p26"/>
          <p:cNvSpPr txBox="1">
            <a:spLocks noGrp="1"/>
          </p:cNvSpPr>
          <p:nvPr>
            <p:ph type="body" idx="2"/>
          </p:nvPr>
        </p:nvSpPr>
        <p:spPr>
          <a:xfrm>
            <a:off x="328773" y="1525588"/>
            <a:ext cx="3791163" cy="4433423"/>
          </a:xfrm>
          <a:prstGeom prst="rect">
            <a:avLst/>
          </a:prstGeom>
          <a:noFill/>
          <a:ln>
            <a:noFill/>
          </a:ln>
        </p:spPr>
        <p:txBody>
          <a:bodyPr spcFirstLastPara="1" wrap="square" lIns="0" tIns="0" rIns="0" bIns="0" anchor="t" anchorCtr="0">
            <a:noAutofit/>
          </a:bodyPr>
          <a:lstStyle/>
          <a:p>
            <a:pPr marL="285750" lvl="0" indent="-285750" algn="l" rtl="0">
              <a:lnSpc>
                <a:spcPct val="100000"/>
              </a:lnSpc>
              <a:spcBef>
                <a:spcPts val="0"/>
              </a:spcBef>
              <a:spcAft>
                <a:spcPts val="0"/>
              </a:spcAft>
              <a:buClr>
                <a:schemeClr val="dk1"/>
              </a:buClr>
              <a:buSzPts val="1400"/>
              <a:buFont typeface="Arial"/>
              <a:buChar char="•"/>
            </a:pPr>
            <a:r>
              <a:rPr lang="en-US" sz="1500" b="1"/>
              <a:t>Unintentional injuries </a:t>
            </a:r>
            <a:r>
              <a:rPr lang="en-US" sz="1500"/>
              <a:t>(falls, traffic incidents) contribute to 30-50% of deaths, heightened risks in humanitarian settings</a:t>
            </a:r>
            <a:endParaRPr/>
          </a:p>
          <a:p>
            <a:pPr marL="285750" lvl="0" indent="-285750" algn="l" rtl="0">
              <a:lnSpc>
                <a:spcPct val="100000"/>
              </a:lnSpc>
              <a:spcBef>
                <a:spcPts val="0"/>
              </a:spcBef>
              <a:spcAft>
                <a:spcPts val="0"/>
              </a:spcAft>
              <a:buClr>
                <a:schemeClr val="dk1"/>
              </a:buClr>
              <a:buSzPts val="1400"/>
              <a:buFont typeface="Arial"/>
              <a:buChar char="•"/>
            </a:pPr>
            <a:r>
              <a:rPr lang="en-US" sz="1500" b="1"/>
              <a:t>Conflict-related deaths:</a:t>
            </a:r>
            <a:r>
              <a:rPr lang="en-US" sz="1500"/>
              <a:t> 75% are intentional or unintentional harm to women and children (e.g. landmines, crossfire)</a:t>
            </a:r>
            <a:endParaRPr/>
          </a:p>
          <a:p>
            <a:pPr marL="285750" lvl="0" indent="-285750" algn="l" rtl="0">
              <a:lnSpc>
                <a:spcPct val="100000"/>
              </a:lnSpc>
              <a:spcBef>
                <a:spcPts val="0"/>
              </a:spcBef>
              <a:spcAft>
                <a:spcPts val="0"/>
              </a:spcAft>
              <a:buClr>
                <a:schemeClr val="dk1"/>
              </a:buClr>
              <a:buSzPts val="1400"/>
              <a:buFont typeface="Arial"/>
              <a:buChar char="•"/>
            </a:pPr>
            <a:r>
              <a:rPr lang="en-US" sz="1500" b="1"/>
              <a:t>Violence</a:t>
            </a:r>
            <a:r>
              <a:rPr lang="en-US" sz="1500"/>
              <a:t> after disasters may rise, affecting families and communities, with children facing extreme violence and lasting psychological effects</a:t>
            </a:r>
            <a:endParaRPr/>
          </a:p>
          <a:p>
            <a:pPr marL="285750" lvl="0" indent="-285750" algn="l" rtl="0">
              <a:lnSpc>
                <a:spcPct val="100000"/>
              </a:lnSpc>
              <a:spcBef>
                <a:spcPts val="0"/>
              </a:spcBef>
              <a:spcAft>
                <a:spcPts val="0"/>
              </a:spcAft>
              <a:buClr>
                <a:schemeClr val="dk1"/>
              </a:buClr>
              <a:buSzPts val="1400"/>
              <a:buFont typeface="Arial"/>
              <a:buChar char="•"/>
            </a:pPr>
            <a:r>
              <a:rPr lang="en-US" sz="1500" b="1"/>
              <a:t>Sexual and gender-based violence</a:t>
            </a:r>
            <a:r>
              <a:rPr lang="en-US" sz="1500"/>
              <a:t>: often concealed, but prevalent in all emergencies, causing injuries and death, unwanted pregnancies, mental health issues etc.</a:t>
            </a:r>
            <a:endParaRPr/>
          </a:p>
          <a:p>
            <a:pPr marL="285750" lvl="0" indent="-285750" algn="l" rtl="0">
              <a:lnSpc>
                <a:spcPct val="100000"/>
              </a:lnSpc>
              <a:spcBef>
                <a:spcPts val="0"/>
              </a:spcBef>
              <a:spcAft>
                <a:spcPts val="0"/>
              </a:spcAft>
              <a:buClr>
                <a:schemeClr val="dk1"/>
              </a:buClr>
              <a:buSzPts val="1400"/>
              <a:buFont typeface="Arial"/>
              <a:buChar char="•"/>
            </a:pPr>
            <a:r>
              <a:rPr lang="en-US" sz="1500" b="1"/>
              <a:t>Other protection concerns</a:t>
            </a:r>
            <a:r>
              <a:rPr lang="en-US" sz="1500"/>
              <a:t>: vulnerability to exploitation, trafficking, armed forces recruitment, risking abuse, addiction, and injury</a:t>
            </a:r>
            <a:endParaRPr/>
          </a:p>
        </p:txBody>
      </p:sp>
      <p:sp>
        <p:nvSpPr>
          <p:cNvPr id="923" name="Google Shape;923;p26"/>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rmAutofit/>
          </a:bodyPr>
          <a:lstStyle/>
          <a:p>
            <a:pPr marL="0" lvl="0" indent="0" algn="r" rtl="0">
              <a:lnSpc>
                <a:spcPct val="100000"/>
              </a:lnSpc>
              <a:spcBef>
                <a:spcPts val="0"/>
              </a:spcBef>
              <a:spcAft>
                <a:spcPts val="0"/>
              </a:spcAft>
              <a:buSzPts val="900"/>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Google Shape;929;p11"/>
          <p:cNvSpPr txBox="1">
            <a:spLocks noGrp="1"/>
          </p:cNvSpPr>
          <p:nvPr>
            <p:ph type="title"/>
          </p:nvPr>
        </p:nvSpPr>
        <p:spPr>
          <a:xfrm>
            <a:off x="457199" y="685800"/>
            <a:ext cx="8070351"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a:t>Key actions – child safety and protection</a:t>
            </a:r>
            <a:endParaRPr/>
          </a:p>
        </p:txBody>
      </p:sp>
      <p:grpSp>
        <p:nvGrpSpPr>
          <p:cNvPr id="930" name="Google Shape;930;p11"/>
          <p:cNvGrpSpPr/>
          <p:nvPr/>
        </p:nvGrpSpPr>
        <p:grpSpPr>
          <a:xfrm>
            <a:off x="1233713" y="1591254"/>
            <a:ext cx="10501086" cy="3840333"/>
            <a:chOff x="0" y="411578"/>
            <a:chExt cx="10501086" cy="3840333"/>
          </a:xfrm>
        </p:grpSpPr>
        <p:sp>
          <p:nvSpPr>
            <p:cNvPr id="931" name="Google Shape;931;p11"/>
            <p:cNvSpPr/>
            <p:nvPr/>
          </p:nvSpPr>
          <p:spPr>
            <a:xfrm>
              <a:off x="0" y="411578"/>
              <a:ext cx="10501086" cy="1060432"/>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1"/>
            <p:cNvSpPr txBox="1"/>
            <p:nvPr/>
          </p:nvSpPr>
          <p:spPr>
            <a:xfrm>
              <a:off x="51766" y="463344"/>
              <a:ext cx="10397554" cy="956900"/>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1" i="0" u="none" strike="noStrike" cap="none">
                  <a:solidFill>
                    <a:schemeClr val="lt1"/>
                  </a:solidFill>
                  <a:latin typeface="Calibri"/>
                  <a:ea typeface="Calibri"/>
                  <a:cs typeface="Calibri"/>
                  <a:sym typeface="Calibri"/>
                </a:rPr>
                <a:t>Integrate child safety</a:t>
              </a:r>
              <a:br>
                <a:rPr lang="en-US" sz="1600" b="1" i="0" u="none" strike="noStrike" cap="none">
                  <a:solidFill>
                    <a:schemeClr val="lt1"/>
                  </a:solidFill>
                  <a:latin typeface="Calibri"/>
                  <a:ea typeface="Calibri"/>
                  <a:cs typeface="Calibri"/>
                  <a:sym typeface="Calibri"/>
                </a:rPr>
              </a:br>
              <a:r>
                <a:rPr lang="en-US" sz="1600" b="0" i="0" u="none" strike="noStrike" cap="none">
                  <a:solidFill>
                    <a:schemeClr val="lt1"/>
                  </a:solidFill>
                  <a:latin typeface="Calibri"/>
                  <a:ea typeface="Calibri"/>
                  <a:cs typeface="Calibri"/>
                  <a:sym typeface="Calibri"/>
                </a:rPr>
                <a:t>- Collaborate with the protection cluster for child safety in all sectors</a:t>
              </a:r>
              <a:endParaRPr/>
            </a:p>
            <a:p>
              <a:pPr marL="0" marR="0" lvl="0" indent="0" algn="l" rtl="0">
                <a:lnSpc>
                  <a:spcPct val="90000"/>
                </a:lnSpc>
                <a:spcBef>
                  <a:spcPts val="560"/>
                </a:spcBef>
                <a:spcAft>
                  <a:spcPts val="0"/>
                </a:spcAft>
                <a:buClr>
                  <a:schemeClr val="lt1"/>
                </a:buClr>
                <a:buSzPts val="1400"/>
                <a:buFont typeface="Calibri"/>
                <a:buNone/>
              </a:pPr>
              <a:r>
                <a:rPr lang="en-US" sz="1600" b="0" i="0" u="none" strike="noStrike" cap="none">
                  <a:solidFill>
                    <a:schemeClr val="lt1"/>
                  </a:solidFill>
                  <a:latin typeface="Calibri"/>
                  <a:ea typeface="Calibri"/>
                  <a:cs typeface="Calibri"/>
                  <a:sym typeface="Calibri"/>
                </a:rPr>
                <a:t>- Strengthen child protection systems and raise awareness during emergencies</a:t>
              </a:r>
              <a:endParaRPr sz="1600" b="0" i="0" u="none" strike="noStrike" cap="none">
                <a:solidFill>
                  <a:schemeClr val="lt1"/>
                </a:solidFill>
                <a:latin typeface="Arial"/>
                <a:ea typeface="Arial"/>
                <a:cs typeface="Arial"/>
                <a:sym typeface="Arial"/>
              </a:endParaRPr>
            </a:p>
          </p:txBody>
        </p:sp>
        <p:sp>
          <p:nvSpPr>
            <p:cNvPr id="933" name="Google Shape;933;p11"/>
            <p:cNvSpPr/>
            <p:nvPr/>
          </p:nvSpPr>
          <p:spPr>
            <a:xfrm>
              <a:off x="0" y="1505127"/>
              <a:ext cx="10501086" cy="1714707"/>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1"/>
            <p:cNvSpPr txBox="1"/>
            <p:nvPr/>
          </p:nvSpPr>
          <p:spPr>
            <a:xfrm>
              <a:off x="83705" y="1588832"/>
              <a:ext cx="10333676" cy="1547297"/>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US" sz="1500" b="1" i="0" u="none" strike="noStrike" cap="none">
                  <a:solidFill>
                    <a:schemeClr val="lt1"/>
                  </a:solidFill>
                  <a:latin typeface="Calibri"/>
                  <a:ea typeface="Calibri"/>
                  <a:cs typeface="Calibri"/>
                  <a:sym typeface="Calibri"/>
                </a:rPr>
                <a:t>Contribute to protection cluster activities</a:t>
              </a:r>
              <a:endParaRPr/>
            </a:p>
            <a:p>
              <a:pPr marL="0" marR="0" lvl="0" indent="0" algn="l" rtl="0">
                <a:lnSpc>
                  <a:spcPct val="90000"/>
                </a:lnSpc>
                <a:spcBef>
                  <a:spcPts val="525"/>
                </a:spcBef>
                <a:spcAft>
                  <a:spcPts val="0"/>
                </a:spcAft>
                <a:buClr>
                  <a:srgbClr val="000000"/>
                </a:buClr>
                <a:buSzPts val="1500"/>
                <a:buFont typeface="Arial"/>
                <a:buNone/>
              </a:pPr>
              <a:r>
                <a:rPr lang="en-US" sz="1500" b="0" i="0" u="none" strike="noStrike" cap="none">
                  <a:solidFill>
                    <a:schemeClr val="lt1"/>
                  </a:solidFill>
                  <a:latin typeface="Calibri"/>
                  <a:ea typeface="Calibri"/>
                  <a:cs typeface="Calibri"/>
                  <a:sym typeface="Calibri"/>
                </a:rPr>
                <a:t>- Advocate for diversity, inclusion, and children's agency</a:t>
              </a:r>
              <a:endParaRPr/>
            </a:p>
            <a:p>
              <a:pPr marL="0" marR="0" lvl="0" indent="0" algn="l" rtl="0">
                <a:lnSpc>
                  <a:spcPct val="90000"/>
                </a:lnSpc>
                <a:spcBef>
                  <a:spcPts val="525"/>
                </a:spcBef>
                <a:spcAft>
                  <a:spcPts val="0"/>
                </a:spcAft>
                <a:buClr>
                  <a:srgbClr val="000000"/>
                </a:buClr>
                <a:buSzPts val="1500"/>
                <a:buFont typeface="Arial"/>
                <a:buNone/>
              </a:pPr>
              <a:r>
                <a:rPr lang="en-US" sz="1500" b="0" i="0" u="none" strike="noStrike" cap="none">
                  <a:solidFill>
                    <a:schemeClr val="lt1"/>
                  </a:solidFill>
                  <a:latin typeface="Calibri"/>
                  <a:ea typeface="Calibri"/>
                  <a:cs typeface="Calibri"/>
                  <a:sym typeface="Calibri"/>
                </a:rPr>
                <a:t>- Encourage CAH partners to establish child safety policies</a:t>
              </a:r>
              <a:endParaRPr/>
            </a:p>
            <a:p>
              <a:pPr marL="0" marR="0" lvl="0" indent="0" algn="l" rtl="0">
                <a:lnSpc>
                  <a:spcPct val="90000"/>
                </a:lnSpc>
                <a:spcBef>
                  <a:spcPts val="525"/>
                </a:spcBef>
                <a:spcAft>
                  <a:spcPts val="0"/>
                </a:spcAft>
                <a:buClr>
                  <a:srgbClr val="000000"/>
                </a:buClr>
                <a:buSzPts val="1500"/>
                <a:buFont typeface="Arial"/>
                <a:buNone/>
              </a:pPr>
              <a:r>
                <a:rPr lang="en-US" sz="1500" b="0" i="0" u="none" strike="noStrike" cap="none">
                  <a:solidFill>
                    <a:schemeClr val="lt1"/>
                  </a:solidFill>
                  <a:latin typeface="Calibri"/>
                  <a:ea typeface="Calibri"/>
                  <a:cs typeface="Calibri"/>
                  <a:sym typeface="Calibri"/>
                </a:rPr>
                <a:t>- Involve children in responses, implement risk reduction, and map protection services</a:t>
              </a:r>
              <a:endParaRPr/>
            </a:p>
            <a:p>
              <a:pPr marL="0" marR="0" lvl="0" indent="0" algn="l" rtl="0">
                <a:lnSpc>
                  <a:spcPct val="90000"/>
                </a:lnSpc>
                <a:spcBef>
                  <a:spcPts val="525"/>
                </a:spcBef>
                <a:spcAft>
                  <a:spcPts val="0"/>
                </a:spcAft>
                <a:buClr>
                  <a:srgbClr val="000000"/>
                </a:buClr>
                <a:buSzPts val="1500"/>
                <a:buFont typeface="Arial"/>
                <a:buNone/>
              </a:pPr>
              <a:r>
                <a:rPr lang="en-US" sz="1500" b="0" i="0" u="none" strike="noStrike" cap="none">
                  <a:solidFill>
                    <a:schemeClr val="lt1"/>
                  </a:solidFill>
                  <a:latin typeface="Calibri"/>
                  <a:ea typeface="Calibri"/>
                  <a:cs typeface="Calibri"/>
                  <a:sym typeface="Calibri"/>
                </a:rPr>
                <a:t>- Establish case management for high-risk children, ensure organizational codes, and create safe spaces</a:t>
              </a:r>
              <a:endParaRPr/>
            </a:p>
          </p:txBody>
        </p:sp>
        <p:sp>
          <p:nvSpPr>
            <p:cNvPr id="935" name="Google Shape;935;p11"/>
            <p:cNvSpPr/>
            <p:nvPr/>
          </p:nvSpPr>
          <p:spPr>
            <a:xfrm>
              <a:off x="0" y="3236790"/>
              <a:ext cx="10501086" cy="1015121"/>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1"/>
            <p:cNvSpPr txBox="1"/>
            <p:nvPr/>
          </p:nvSpPr>
          <p:spPr>
            <a:xfrm>
              <a:off x="49554" y="3286344"/>
              <a:ext cx="10401978" cy="916013"/>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1" i="0" u="none" strike="noStrike" cap="none">
                  <a:solidFill>
                    <a:schemeClr val="lt1"/>
                  </a:solidFill>
                  <a:latin typeface="Calibri"/>
                  <a:ea typeface="Calibri"/>
                  <a:cs typeface="Calibri"/>
                  <a:sym typeface="Calibri"/>
                </a:rPr>
                <a:t>Develop coordination plans</a:t>
              </a:r>
              <a:endParaRPr/>
            </a:p>
            <a:p>
              <a:pPr marL="0" marR="0" lvl="0" indent="0" algn="l" rtl="0">
                <a:lnSpc>
                  <a:spcPct val="90000"/>
                </a:lnSpc>
                <a:spcBef>
                  <a:spcPts val="56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 Address sexual violence, assess armed forces involvement, and support survivor assistance</a:t>
              </a:r>
              <a:endParaRPr/>
            </a:p>
            <a:p>
              <a:pPr marL="0" marR="0" lvl="0" indent="0" algn="l" rtl="0">
                <a:lnSpc>
                  <a:spcPct val="90000"/>
                </a:lnSpc>
                <a:spcBef>
                  <a:spcPts val="56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 Prioritize action on child labor, assume caregiver presence, and promote diversion in justice systems</a:t>
              </a:r>
              <a:endParaRPr/>
            </a:p>
          </p:txBody>
        </p:sp>
      </p:grpSp>
      <p:sp>
        <p:nvSpPr>
          <p:cNvPr id="937" name="Google Shape;937;p11"/>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rmAutofit/>
          </a:bodyPr>
          <a:lstStyle/>
          <a:p>
            <a:pPr marL="0" lvl="0" indent="0" algn="r" rtl="0">
              <a:lnSpc>
                <a:spcPct val="100000"/>
              </a:lnSpc>
              <a:spcBef>
                <a:spcPts val="0"/>
              </a:spcBef>
              <a:spcAft>
                <a:spcPts val="600"/>
              </a:spcAft>
              <a:buSzPts val="900"/>
              <a:buNone/>
            </a:pPr>
            <a:fld id="{00000000-1234-1234-1234-123412341234}" type="slidenum">
              <a:rPr lang="en-US"/>
              <a:t>24</a:t>
            </a:fld>
            <a:endParaRPr/>
          </a:p>
        </p:txBody>
      </p:sp>
      <p:pic>
        <p:nvPicPr>
          <p:cNvPr id="938" name="Google Shape;938;p11"/>
          <p:cNvPicPr preferRelativeResize="0"/>
          <p:nvPr/>
        </p:nvPicPr>
        <p:blipFill rotWithShape="1">
          <a:blip r:embed="rId3">
            <a:alphaModFix/>
          </a:blip>
          <a:srcRect t="8637"/>
          <a:stretch/>
        </p:blipFill>
        <p:spPr>
          <a:xfrm>
            <a:off x="7173090" y="549759"/>
            <a:ext cx="1009791" cy="783318"/>
          </a:xfrm>
          <a:prstGeom prst="rect">
            <a:avLst/>
          </a:prstGeom>
          <a:noFill/>
          <a:ln>
            <a:noFill/>
          </a:ln>
        </p:spPr>
      </p:pic>
      <p:pic>
        <p:nvPicPr>
          <p:cNvPr id="939" name="Google Shape;939;p11" descr="Clipboard Checked outline"/>
          <p:cNvPicPr preferRelativeResize="0"/>
          <p:nvPr/>
        </p:nvPicPr>
        <p:blipFill rotWithShape="1">
          <a:blip r:embed="rId4">
            <a:alphaModFix/>
          </a:blip>
          <a:srcRect/>
          <a:stretch/>
        </p:blipFill>
        <p:spPr>
          <a:xfrm>
            <a:off x="249770" y="4495391"/>
            <a:ext cx="914400" cy="914400"/>
          </a:xfrm>
          <a:prstGeom prst="rect">
            <a:avLst/>
          </a:prstGeom>
          <a:noFill/>
          <a:ln>
            <a:noFill/>
          </a:ln>
        </p:spPr>
      </p:pic>
      <p:pic>
        <p:nvPicPr>
          <p:cNvPr id="940" name="Google Shape;940;p11" descr="Health And Safety outline"/>
          <p:cNvPicPr preferRelativeResize="0"/>
          <p:nvPr/>
        </p:nvPicPr>
        <p:blipFill rotWithShape="1">
          <a:blip r:embed="rId5">
            <a:alphaModFix/>
          </a:blip>
          <a:srcRect/>
          <a:stretch/>
        </p:blipFill>
        <p:spPr>
          <a:xfrm>
            <a:off x="249770" y="1539003"/>
            <a:ext cx="914400" cy="914400"/>
          </a:xfrm>
          <a:prstGeom prst="rect">
            <a:avLst/>
          </a:prstGeom>
          <a:noFill/>
          <a:ln>
            <a:noFill/>
          </a:ln>
        </p:spPr>
      </p:pic>
      <p:sp>
        <p:nvSpPr>
          <p:cNvPr id="941" name="Google Shape;941;p11"/>
          <p:cNvSpPr txBox="1"/>
          <p:nvPr/>
        </p:nvSpPr>
        <p:spPr>
          <a:xfrm>
            <a:off x="5856514" y="6212718"/>
            <a:ext cx="60960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For more details please refer to the operational guide</a:t>
            </a:r>
            <a:endParaRPr sz="1800" b="0" i="0" u="none" strike="noStrike" cap="none">
              <a:solidFill>
                <a:srgbClr val="000000"/>
              </a:solidFill>
              <a:latin typeface="Calibri"/>
              <a:ea typeface="Calibri"/>
              <a:cs typeface="Calibri"/>
              <a:sym typeface="Calibri"/>
            </a:endParaRPr>
          </a:p>
        </p:txBody>
      </p:sp>
      <p:pic>
        <p:nvPicPr>
          <p:cNvPr id="942" name="Google Shape;942;p11" descr="Open hand outline"/>
          <p:cNvPicPr preferRelativeResize="0"/>
          <p:nvPr/>
        </p:nvPicPr>
        <p:blipFill rotWithShape="1">
          <a:blip r:embed="rId6">
            <a:alphaModFix/>
          </a:blip>
          <a:srcRect/>
          <a:stretch/>
        </p:blipFill>
        <p:spPr>
          <a:xfrm>
            <a:off x="249770" y="2543891"/>
            <a:ext cx="914400" cy="9144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30"/>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a:t>Key indicators – Child safety and protection</a:t>
            </a:r>
            <a:endParaRPr/>
          </a:p>
        </p:txBody>
      </p:sp>
      <p:sp>
        <p:nvSpPr>
          <p:cNvPr id="948" name="Google Shape;948;p30"/>
          <p:cNvSpPr txBox="1">
            <a:spLocks noGrp="1"/>
          </p:cNvSpPr>
          <p:nvPr>
            <p:ph type="body" idx="1"/>
          </p:nvPr>
        </p:nvSpPr>
        <p:spPr>
          <a:xfrm>
            <a:off x="1521334" y="2569921"/>
            <a:ext cx="9833429" cy="75127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000000"/>
              </a:buClr>
              <a:buSzPts val="1800"/>
              <a:buNone/>
            </a:pPr>
            <a:r>
              <a:rPr lang="en-US" sz="1800" b="0" i="0" u="none" strike="noStrike">
                <a:solidFill>
                  <a:srgbClr val="000000"/>
                </a:solidFill>
                <a:latin typeface="Corbel"/>
                <a:ea typeface="Corbel"/>
                <a:cs typeface="Corbel"/>
                <a:sym typeface="Corbel"/>
              </a:rPr>
              <a:t>The RMNCAH/CAH working group and partners have developed and adopted </a:t>
            </a:r>
            <a:r>
              <a:rPr lang="en-US" sz="1800" b="1" i="0" u="none" strike="noStrike">
                <a:solidFill>
                  <a:srgbClr val="000000"/>
                </a:solidFill>
                <a:latin typeface="Corbel"/>
                <a:ea typeface="Corbel"/>
                <a:cs typeface="Corbel"/>
                <a:sym typeface="Corbel"/>
              </a:rPr>
              <a:t>child safety and protection measures within their organizations</a:t>
            </a:r>
            <a:endParaRPr/>
          </a:p>
          <a:p>
            <a:pPr marL="0" lvl="0" indent="0" algn="l" rtl="0">
              <a:lnSpc>
                <a:spcPct val="100000"/>
              </a:lnSpc>
              <a:spcBef>
                <a:spcPts val="1000"/>
              </a:spcBef>
              <a:spcAft>
                <a:spcPts val="0"/>
              </a:spcAft>
              <a:buClr>
                <a:schemeClr val="dk1"/>
              </a:buClr>
              <a:buSzPts val="2000"/>
              <a:buNone/>
            </a:pPr>
            <a:endParaRPr sz="2000" b="1"/>
          </a:p>
        </p:txBody>
      </p:sp>
      <p:sp>
        <p:nvSpPr>
          <p:cNvPr id="949" name="Google Shape;949;p30"/>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205C"/>
              </a:buClr>
              <a:buSzPts val="900"/>
              <a:buFont typeface="Calibri"/>
              <a:buNone/>
            </a:pPr>
            <a:fld id="{00000000-1234-1234-1234-123412341234}" type="slidenum">
              <a:rPr lang="en-US"/>
              <a:t>25</a:t>
            </a:fld>
            <a:endParaRPr/>
          </a:p>
        </p:txBody>
      </p:sp>
      <p:pic>
        <p:nvPicPr>
          <p:cNvPr id="950" name="Google Shape;950;p30"/>
          <p:cNvPicPr preferRelativeResize="0"/>
          <p:nvPr/>
        </p:nvPicPr>
        <p:blipFill rotWithShape="1">
          <a:blip r:embed="rId3">
            <a:alphaModFix/>
          </a:blip>
          <a:srcRect/>
          <a:stretch/>
        </p:blipFill>
        <p:spPr>
          <a:xfrm>
            <a:off x="7657053" y="585193"/>
            <a:ext cx="605015" cy="607281"/>
          </a:xfrm>
          <a:prstGeom prst="rect">
            <a:avLst/>
          </a:prstGeom>
          <a:noFill/>
          <a:ln>
            <a:noFill/>
          </a:ln>
        </p:spPr>
      </p:pic>
      <p:pic>
        <p:nvPicPr>
          <p:cNvPr id="951" name="Google Shape;951;p30" descr="Checkmark outline"/>
          <p:cNvPicPr preferRelativeResize="0"/>
          <p:nvPr/>
        </p:nvPicPr>
        <p:blipFill rotWithShape="1">
          <a:blip r:embed="rId4">
            <a:alphaModFix/>
          </a:blip>
          <a:srcRect/>
          <a:stretch/>
        </p:blipFill>
        <p:spPr>
          <a:xfrm>
            <a:off x="322531" y="2406790"/>
            <a:ext cx="914400" cy="914400"/>
          </a:xfrm>
          <a:prstGeom prst="rect">
            <a:avLst/>
          </a:prstGeom>
          <a:noFill/>
          <a:ln>
            <a:noFill/>
          </a:ln>
        </p:spPr>
      </p:pic>
      <p:sp>
        <p:nvSpPr>
          <p:cNvPr id="952" name="Google Shape;952;p30"/>
          <p:cNvSpPr txBox="1"/>
          <p:nvPr/>
        </p:nvSpPr>
        <p:spPr>
          <a:xfrm>
            <a:off x="1597859" y="4456873"/>
            <a:ext cx="9833429" cy="523875"/>
          </a:xfrm>
          <a:prstGeom prst="rect">
            <a:avLst/>
          </a:prstGeom>
          <a:noFill/>
          <a:ln>
            <a:noFill/>
          </a:ln>
        </p:spPr>
        <p:txBody>
          <a:bodyPr spcFirstLastPara="1" wrap="square" lIns="0" tIns="0" rIns="0" bIns="0" anchor="t" anchorCtr="0">
            <a:normAutofit/>
          </a:bodyPr>
          <a:lstStyle/>
          <a:p>
            <a:pPr marL="114300" marR="0" lvl="0" indent="0" algn="l" rtl="0">
              <a:lnSpc>
                <a:spcPct val="100000"/>
              </a:lnSpc>
              <a:spcBef>
                <a:spcPts val="0"/>
              </a:spcBef>
              <a:spcAft>
                <a:spcPts val="0"/>
              </a:spcAft>
              <a:buClr>
                <a:schemeClr val="dk1"/>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953" name="Google Shape;953;p30"/>
          <p:cNvSpPr txBox="1"/>
          <p:nvPr/>
        </p:nvSpPr>
        <p:spPr>
          <a:xfrm>
            <a:off x="1521334" y="3619185"/>
            <a:ext cx="9833429" cy="751270"/>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orbel"/>
                <a:ea typeface="Corbel"/>
                <a:cs typeface="Corbel"/>
                <a:sym typeface="Corbel"/>
              </a:rPr>
              <a:t>The RMNCAH/CAH working group </a:t>
            </a:r>
            <a:r>
              <a:rPr lang="en-US" sz="1800" b="1" i="0" u="none" strike="noStrike" cap="none">
                <a:solidFill>
                  <a:srgbClr val="000000"/>
                </a:solidFill>
                <a:latin typeface="Corbel"/>
                <a:ea typeface="Corbel"/>
                <a:cs typeface="Corbel"/>
                <a:sym typeface="Corbel"/>
              </a:rPr>
              <a:t>works collaboratively with the protection cluster to support full integration of child safety into humanitarian action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chemeClr val="dk1"/>
              </a:buClr>
              <a:buSzPts val="2000"/>
              <a:buFont typeface="Arial"/>
              <a:buNone/>
            </a:pPr>
            <a:endParaRPr sz="2000" b="1" i="0" u="none" strike="noStrike" cap="none">
              <a:solidFill>
                <a:schemeClr val="dk1"/>
              </a:solidFill>
              <a:latin typeface="Calibri"/>
              <a:ea typeface="Calibri"/>
              <a:cs typeface="Calibri"/>
              <a:sym typeface="Calibri"/>
            </a:endParaRPr>
          </a:p>
        </p:txBody>
      </p:sp>
      <p:pic>
        <p:nvPicPr>
          <p:cNvPr id="954" name="Google Shape;954;p30" descr="Checkmark outline"/>
          <p:cNvPicPr preferRelativeResize="0"/>
          <p:nvPr/>
        </p:nvPicPr>
        <p:blipFill rotWithShape="1">
          <a:blip r:embed="rId4">
            <a:alphaModFix/>
          </a:blip>
          <a:srcRect/>
          <a:stretch/>
        </p:blipFill>
        <p:spPr>
          <a:xfrm>
            <a:off x="322531" y="3456054"/>
            <a:ext cx="914400" cy="9144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31"/>
          <p:cNvSpPr txBox="1">
            <a:spLocks noGrp="1"/>
          </p:cNvSpPr>
          <p:nvPr>
            <p:ph type="title"/>
          </p:nvPr>
        </p:nvSpPr>
        <p:spPr>
          <a:xfrm>
            <a:off x="412810" y="685800"/>
            <a:ext cx="3335388" cy="8397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2400"/>
              <a:buFont typeface="Calibri"/>
              <a:buNone/>
            </a:pPr>
            <a:r>
              <a:rPr lang="en-US"/>
              <a:t>2.4 Disease outbreaks and immunization</a:t>
            </a:r>
            <a:endParaRPr/>
          </a:p>
        </p:txBody>
      </p:sp>
      <p:pic>
        <p:nvPicPr>
          <p:cNvPr id="960" name="Google Shape;960;p31" descr="A person giving an injection to a child&#10;&#10;Description automatically generated"/>
          <p:cNvPicPr preferRelativeResize="0"/>
          <p:nvPr/>
        </p:nvPicPr>
        <p:blipFill rotWithShape="1">
          <a:blip r:embed="rId3">
            <a:alphaModFix/>
          </a:blip>
          <a:srcRect l="10732" r="4729" b="-2"/>
          <a:stretch/>
        </p:blipFill>
        <p:spPr>
          <a:xfrm>
            <a:off x="5183188" y="987425"/>
            <a:ext cx="6172200" cy="4873625"/>
          </a:xfrm>
          <a:prstGeom prst="rect">
            <a:avLst/>
          </a:prstGeom>
          <a:noFill/>
          <a:ln>
            <a:noFill/>
          </a:ln>
        </p:spPr>
      </p:pic>
      <p:sp>
        <p:nvSpPr>
          <p:cNvPr id="961" name="Google Shape;961;p31"/>
          <p:cNvSpPr txBox="1">
            <a:spLocks noGrp="1"/>
          </p:cNvSpPr>
          <p:nvPr>
            <p:ph type="body" idx="2"/>
          </p:nvPr>
        </p:nvSpPr>
        <p:spPr>
          <a:xfrm>
            <a:off x="409575" y="1525588"/>
            <a:ext cx="3714750" cy="4255445"/>
          </a:xfrm>
          <a:prstGeom prst="rect">
            <a:avLst/>
          </a:prstGeom>
          <a:noFill/>
          <a:ln>
            <a:noFill/>
          </a:ln>
        </p:spPr>
        <p:txBody>
          <a:bodyPr spcFirstLastPara="1" wrap="square" lIns="0" tIns="0" rIns="0" bIns="0" anchor="t" anchorCtr="0">
            <a:normAutofit/>
          </a:bodyPr>
          <a:lstStyle/>
          <a:p>
            <a:pPr marL="285750" lvl="0" indent="-285750" algn="l" rtl="0">
              <a:lnSpc>
                <a:spcPct val="100000"/>
              </a:lnSpc>
              <a:spcBef>
                <a:spcPts val="0"/>
              </a:spcBef>
              <a:spcAft>
                <a:spcPts val="0"/>
              </a:spcAft>
              <a:buClr>
                <a:schemeClr val="dk1"/>
              </a:buClr>
              <a:buSzPts val="1400"/>
              <a:buFont typeface="Arial"/>
              <a:buChar char="•"/>
            </a:pPr>
            <a:r>
              <a:rPr lang="en-US" sz="1600" b="0" i="0"/>
              <a:t>Disease outbreaks in emergencies demand </a:t>
            </a:r>
            <a:r>
              <a:rPr lang="en-US" sz="1600" b="1" i="0"/>
              <a:t>focus on immunization and prevention for all age groups</a:t>
            </a:r>
            <a:endParaRPr sz="1600" b="0" i="0"/>
          </a:p>
          <a:p>
            <a:pPr marL="285750" lvl="0" indent="-285750" algn="l" rtl="0">
              <a:lnSpc>
                <a:spcPct val="100000"/>
              </a:lnSpc>
              <a:spcBef>
                <a:spcPts val="600"/>
              </a:spcBef>
              <a:spcAft>
                <a:spcPts val="0"/>
              </a:spcAft>
              <a:buClr>
                <a:schemeClr val="dk1"/>
              </a:buClr>
              <a:buSzPts val="1400"/>
              <a:buFont typeface="Arial"/>
              <a:buChar char="•"/>
            </a:pPr>
            <a:r>
              <a:rPr lang="en-US" sz="1600" b="1" i="0"/>
              <a:t>Measles</a:t>
            </a:r>
            <a:r>
              <a:rPr lang="en-US" sz="1600" b="0" i="0"/>
              <a:t> is a major threat, full immunization coverage is essential across all age groups</a:t>
            </a:r>
            <a:endParaRPr sz="1600"/>
          </a:p>
          <a:p>
            <a:pPr marL="285750" lvl="0" indent="-285750" algn="l" rtl="0">
              <a:lnSpc>
                <a:spcPct val="100000"/>
              </a:lnSpc>
              <a:spcBef>
                <a:spcPts val="600"/>
              </a:spcBef>
              <a:spcAft>
                <a:spcPts val="0"/>
              </a:spcAft>
              <a:buClr>
                <a:schemeClr val="dk1"/>
              </a:buClr>
              <a:buSzPts val="1400"/>
              <a:buFont typeface="Arial"/>
              <a:buChar char="•"/>
            </a:pPr>
            <a:r>
              <a:rPr lang="en-US" sz="1600" b="0" i="0"/>
              <a:t>Critical vaccine-preventable infections include </a:t>
            </a:r>
            <a:r>
              <a:rPr lang="en-US" sz="1600" b="1" i="0"/>
              <a:t>cholera, meningitis, yellow fever, polio, tetanus, diphtheria, and pneumococcal infections</a:t>
            </a:r>
            <a:endParaRPr sz="1600" b="0" i="0"/>
          </a:p>
          <a:p>
            <a:pPr marL="285750" lvl="0" indent="-285750" algn="l" rtl="0">
              <a:lnSpc>
                <a:spcPct val="100000"/>
              </a:lnSpc>
              <a:spcBef>
                <a:spcPts val="600"/>
              </a:spcBef>
              <a:spcAft>
                <a:spcPts val="0"/>
              </a:spcAft>
              <a:buClr>
                <a:schemeClr val="dk1"/>
              </a:buClr>
              <a:buSzPts val="1400"/>
              <a:buFont typeface="Arial"/>
              <a:buChar char="•"/>
            </a:pPr>
            <a:r>
              <a:rPr lang="en-US" sz="1600" b="0" i="0"/>
              <a:t>Collaboration across sectors is essential to </a:t>
            </a:r>
            <a:r>
              <a:rPr lang="en-US" sz="1600" b="1" i="0"/>
              <a:t>assess risks, monitor outbreaks, and execute a coordinated response </a:t>
            </a:r>
            <a:r>
              <a:rPr lang="en-US" sz="1600" b="0" i="0"/>
              <a:t>involving immunization, water and sanitation, communication, and supply chain efforts</a:t>
            </a:r>
            <a:endParaRPr sz="1600" b="1"/>
          </a:p>
        </p:txBody>
      </p:sp>
      <p:sp>
        <p:nvSpPr>
          <p:cNvPr id="962" name="Google Shape;962;p31"/>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rmAutofit/>
          </a:bodyPr>
          <a:lstStyle/>
          <a:p>
            <a:pPr marL="0" lvl="0" indent="0" algn="r" rtl="0">
              <a:lnSpc>
                <a:spcPct val="100000"/>
              </a:lnSpc>
              <a:spcBef>
                <a:spcPts val="0"/>
              </a:spcBef>
              <a:spcAft>
                <a:spcPts val="0"/>
              </a:spcAft>
              <a:buSzPts val="900"/>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sp>
        <p:nvSpPr>
          <p:cNvPr id="968" name="Google Shape;968;p44"/>
          <p:cNvSpPr txBox="1">
            <a:spLocks noGrp="1"/>
          </p:cNvSpPr>
          <p:nvPr>
            <p:ph type="title"/>
          </p:nvPr>
        </p:nvSpPr>
        <p:spPr>
          <a:xfrm>
            <a:off x="457200" y="685800"/>
            <a:ext cx="8542962"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a:t>Key actions – </a:t>
            </a:r>
            <a:r>
              <a:rPr lang="en-US" sz="3200"/>
              <a:t>Disease outbreaks and immunization</a:t>
            </a:r>
            <a:endParaRPr/>
          </a:p>
        </p:txBody>
      </p:sp>
      <p:grpSp>
        <p:nvGrpSpPr>
          <p:cNvPr id="969" name="Google Shape;969;p44"/>
          <p:cNvGrpSpPr/>
          <p:nvPr/>
        </p:nvGrpSpPr>
        <p:grpSpPr>
          <a:xfrm>
            <a:off x="1233714" y="1522848"/>
            <a:ext cx="10501086" cy="4036806"/>
            <a:chOff x="0" y="128313"/>
            <a:chExt cx="10501086" cy="4036806"/>
          </a:xfrm>
        </p:grpSpPr>
        <p:sp>
          <p:nvSpPr>
            <p:cNvPr id="970" name="Google Shape;970;p44"/>
            <p:cNvSpPr/>
            <p:nvPr/>
          </p:nvSpPr>
          <p:spPr>
            <a:xfrm>
              <a:off x="0" y="128313"/>
              <a:ext cx="10501086" cy="1168264"/>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4"/>
            <p:cNvSpPr txBox="1"/>
            <p:nvPr/>
          </p:nvSpPr>
          <p:spPr>
            <a:xfrm>
              <a:off x="57030" y="185343"/>
              <a:ext cx="10387026" cy="1054204"/>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1" i="0" u="none" strike="noStrike" cap="none">
                  <a:solidFill>
                    <a:schemeClr val="lt1"/>
                  </a:solidFill>
                  <a:latin typeface="Calibri"/>
                  <a:ea typeface="Calibri"/>
                  <a:cs typeface="Calibri"/>
                  <a:sym typeface="Calibri"/>
                </a:rPr>
                <a:t>Prepare for outbreaks</a:t>
              </a:r>
              <a:br>
                <a:rPr lang="en-US" sz="1600" b="1" i="0" u="none" strike="noStrike" cap="none">
                  <a:solidFill>
                    <a:schemeClr val="lt1"/>
                  </a:solidFill>
                  <a:latin typeface="Calibri"/>
                  <a:ea typeface="Calibri"/>
                  <a:cs typeface="Calibri"/>
                  <a:sym typeface="Calibri"/>
                </a:rPr>
              </a:br>
              <a:r>
                <a:rPr lang="en-US" sz="1600" b="0" i="0" u="none" strike="noStrike" cap="none">
                  <a:solidFill>
                    <a:schemeClr val="lt1"/>
                  </a:solidFill>
                  <a:latin typeface="Calibri"/>
                  <a:ea typeface="Calibri"/>
                  <a:cs typeface="Calibri"/>
                  <a:sym typeface="Calibri"/>
                </a:rPr>
                <a:t>- RMNCAH/CAH working group and partners collaborate on outbreak planning with the health cluster and other clusters</a:t>
              </a:r>
              <a:endParaRPr/>
            </a:p>
            <a:p>
              <a:pPr marL="0" marR="0" lvl="0" indent="0" algn="l" rtl="0">
                <a:lnSpc>
                  <a:spcPct val="90000"/>
                </a:lnSpc>
                <a:spcBef>
                  <a:spcPts val="56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 Implement vector control and early warning systems</a:t>
              </a:r>
              <a:endParaRPr/>
            </a:p>
            <a:p>
              <a:pPr marL="0" marR="0" lvl="0" indent="0" algn="l" rtl="0">
                <a:lnSpc>
                  <a:spcPct val="90000"/>
                </a:lnSpc>
                <a:spcBef>
                  <a:spcPts val="56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 Train healthcare staff and communities for outbreak detection</a:t>
              </a:r>
              <a:endParaRPr sz="1600" b="0" i="0" u="none" strike="noStrike" cap="none">
                <a:solidFill>
                  <a:schemeClr val="lt1"/>
                </a:solidFill>
                <a:latin typeface="Calibri"/>
                <a:ea typeface="Calibri"/>
                <a:cs typeface="Calibri"/>
                <a:sym typeface="Calibri"/>
              </a:endParaRPr>
            </a:p>
          </p:txBody>
        </p:sp>
        <p:sp>
          <p:nvSpPr>
            <p:cNvPr id="972" name="Google Shape;972;p44"/>
            <p:cNvSpPr/>
            <p:nvPr/>
          </p:nvSpPr>
          <p:spPr>
            <a:xfrm>
              <a:off x="0" y="1306138"/>
              <a:ext cx="10501086" cy="1081173"/>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4"/>
            <p:cNvSpPr txBox="1"/>
            <p:nvPr/>
          </p:nvSpPr>
          <p:spPr>
            <a:xfrm>
              <a:off x="52779" y="1358917"/>
              <a:ext cx="10395528" cy="975615"/>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1" i="0" u="none" strike="noStrike" cap="none">
                  <a:solidFill>
                    <a:schemeClr val="lt1"/>
                  </a:solidFill>
                  <a:latin typeface="Calibri"/>
                  <a:ea typeface="Calibri"/>
                  <a:cs typeface="Calibri"/>
                  <a:sym typeface="Calibri"/>
                </a:rPr>
                <a:t>Immunization planning</a:t>
              </a:r>
              <a:endParaRPr/>
            </a:p>
            <a:p>
              <a:pPr marL="0" marR="0" lvl="0" indent="0" algn="l" rtl="0">
                <a:lnSpc>
                  <a:spcPct val="90000"/>
                </a:lnSpc>
                <a:spcBef>
                  <a:spcPts val="56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 Estimate and improve vaccination coverage, conduct mass campaigns for at-risk age groups</a:t>
              </a:r>
              <a:endParaRPr/>
            </a:p>
            <a:p>
              <a:pPr marL="0" marR="0" lvl="0" indent="0" algn="l" rtl="0">
                <a:lnSpc>
                  <a:spcPct val="90000"/>
                </a:lnSpc>
                <a:spcBef>
                  <a:spcPts val="56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 Establish vaccination systems for mobile populations.</a:t>
              </a:r>
              <a:endParaRPr sz="1600" b="0" i="0" u="none" strike="noStrike" cap="none">
                <a:solidFill>
                  <a:schemeClr val="lt1"/>
                </a:solidFill>
                <a:latin typeface="Calibri"/>
                <a:ea typeface="Calibri"/>
                <a:cs typeface="Calibri"/>
                <a:sym typeface="Calibri"/>
              </a:endParaRPr>
            </a:p>
          </p:txBody>
        </p:sp>
        <p:sp>
          <p:nvSpPr>
            <p:cNvPr id="974" name="Google Shape;974;p44"/>
            <p:cNvSpPr/>
            <p:nvPr/>
          </p:nvSpPr>
          <p:spPr>
            <a:xfrm>
              <a:off x="0" y="2417916"/>
              <a:ext cx="10501086" cy="1125948"/>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4"/>
            <p:cNvSpPr txBox="1"/>
            <p:nvPr/>
          </p:nvSpPr>
          <p:spPr>
            <a:xfrm>
              <a:off x="54964" y="2472880"/>
              <a:ext cx="10391158" cy="1016020"/>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1" i="0" u="none" strike="noStrike" cap="none">
                  <a:solidFill>
                    <a:schemeClr val="lt1"/>
                  </a:solidFill>
                  <a:latin typeface="Calibri"/>
                  <a:ea typeface="Calibri"/>
                  <a:cs typeface="Calibri"/>
                  <a:sym typeface="Calibri"/>
                </a:rPr>
                <a:t>Ensure vaccine supply and reactivity</a:t>
              </a:r>
              <a:endParaRPr sz="1600" b="0" i="0" u="none" strike="noStrike" cap="none">
                <a:solidFill>
                  <a:schemeClr val="lt1"/>
                </a:solidFill>
                <a:latin typeface="Calibri"/>
                <a:ea typeface="Calibri"/>
                <a:cs typeface="Calibri"/>
                <a:sym typeface="Calibri"/>
              </a:endParaRPr>
            </a:p>
            <a:p>
              <a:pPr marL="0" marR="0" lvl="0" indent="0" algn="l" rtl="0">
                <a:lnSpc>
                  <a:spcPct val="90000"/>
                </a:lnSpc>
                <a:spcBef>
                  <a:spcPts val="56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 Address cold chain challenges, consider vaccination for imminent outbreaks</a:t>
              </a:r>
              <a:endParaRPr/>
            </a:p>
            <a:p>
              <a:pPr marL="0" marR="0" lvl="0" indent="0" algn="l" rtl="0">
                <a:lnSpc>
                  <a:spcPct val="90000"/>
                </a:lnSpc>
                <a:spcBef>
                  <a:spcPts val="56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 Re-establish national immunization programs</a:t>
              </a:r>
              <a:endParaRPr sz="1600" b="1" i="0" u="none" strike="noStrike" cap="none">
                <a:solidFill>
                  <a:schemeClr val="lt1"/>
                </a:solidFill>
                <a:latin typeface="Calibri"/>
                <a:ea typeface="Calibri"/>
                <a:cs typeface="Calibri"/>
                <a:sym typeface="Calibri"/>
              </a:endParaRPr>
            </a:p>
          </p:txBody>
        </p:sp>
        <p:sp>
          <p:nvSpPr>
            <p:cNvPr id="976" name="Google Shape;976;p44"/>
            <p:cNvSpPr/>
            <p:nvPr/>
          </p:nvSpPr>
          <p:spPr>
            <a:xfrm>
              <a:off x="0" y="3560802"/>
              <a:ext cx="10501086" cy="604317"/>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4"/>
            <p:cNvSpPr txBox="1"/>
            <p:nvPr/>
          </p:nvSpPr>
          <p:spPr>
            <a:xfrm>
              <a:off x="29500" y="3590302"/>
              <a:ext cx="10442086" cy="545317"/>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Screen children attending health services for vaccination status. Administer any needed vaccinations.</a:t>
              </a:r>
              <a:endParaRPr/>
            </a:p>
          </p:txBody>
        </p:sp>
      </p:grpSp>
      <p:sp>
        <p:nvSpPr>
          <p:cNvPr id="978" name="Google Shape;978;p44"/>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rmAutofit/>
          </a:bodyPr>
          <a:lstStyle/>
          <a:p>
            <a:pPr marL="0" lvl="0" indent="0" algn="r" rtl="0">
              <a:lnSpc>
                <a:spcPct val="100000"/>
              </a:lnSpc>
              <a:spcBef>
                <a:spcPts val="0"/>
              </a:spcBef>
              <a:spcAft>
                <a:spcPts val="600"/>
              </a:spcAft>
              <a:buSzPts val="900"/>
              <a:buNone/>
            </a:pPr>
            <a:fld id="{00000000-1234-1234-1234-123412341234}" type="slidenum">
              <a:rPr lang="en-US"/>
              <a:t>27</a:t>
            </a:fld>
            <a:endParaRPr/>
          </a:p>
        </p:txBody>
      </p:sp>
      <p:pic>
        <p:nvPicPr>
          <p:cNvPr id="979" name="Google Shape;979;p44"/>
          <p:cNvPicPr preferRelativeResize="0"/>
          <p:nvPr/>
        </p:nvPicPr>
        <p:blipFill rotWithShape="1">
          <a:blip r:embed="rId3">
            <a:alphaModFix/>
          </a:blip>
          <a:srcRect t="8637"/>
          <a:stretch/>
        </p:blipFill>
        <p:spPr>
          <a:xfrm>
            <a:off x="8852794" y="527095"/>
            <a:ext cx="1009791" cy="783318"/>
          </a:xfrm>
          <a:prstGeom prst="rect">
            <a:avLst/>
          </a:prstGeom>
          <a:noFill/>
          <a:ln>
            <a:noFill/>
          </a:ln>
        </p:spPr>
      </p:pic>
      <p:pic>
        <p:nvPicPr>
          <p:cNvPr id="980" name="Google Shape;980;p44" descr="Newspaper outline"/>
          <p:cNvPicPr preferRelativeResize="0"/>
          <p:nvPr/>
        </p:nvPicPr>
        <p:blipFill rotWithShape="1">
          <a:blip r:embed="rId4">
            <a:alphaModFix/>
          </a:blip>
          <a:srcRect/>
          <a:stretch/>
        </p:blipFill>
        <p:spPr>
          <a:xfrm>
            <a:off x="547305" y="4947703"/>
            <a:ext cx="564450" cy="564450"/>
          </a:xfrm>
          <a:prstGeom prst="rect">
            <a:avLst/>
          </a:prstGeom>
          <a:noFill/>
          <a:ln>
            <a:noFill/>
          </a:ln>
        </p:spPr>
      </p:pic>
      <p:pic>
        <p:nvPicPr>
          <p:cNvPr id="981" name="Google Shape;981;p44" descr="Needle outline"/>
          <p:cNvPicPr preferRelativeResize="0"/>
          <p:nvPr/>
        </p:nvPicPr>
        <p:blipFill rotWithShape="1">
          <a:blip r:embed="rId5">
            <a:alphaModFix/>
          </a:blip>
          <a:srcRect/>
          <a:stretch/>
        </p:blipFill>
        <p:spPr>
          <a:xfrm>
            <a:off x="547305" y="2727928"/>
            <a:ext cx="564450" cy="564450"/>
          </a:xfrm>
          <a:prstGeom prst="rect">
            <a:avLst/>
          </a:prstGeom>
          <a:noFill/>
          <a:ln>
            <a:noFill/>
          </a:ln>
        </p:spPr>
      </p:pic>
      <p:pic>
        <p:nvPicPr>
          <p:cNvPr id="982" name="Google Shape;982;p44" descr="Immunity outline"/>
          <p:cNvPicPr preferRelativeResize="0"/>
          <p:nvPr/>
        </p:nvPicPr>
        <p:blipFill rotWithShape="1">
          <a:blip r:embed="rId6">
            <a:alphaModFix/>
          </a:blip>
          <a:srcRect/>
          <a:stretch/>
        </p:blipFill>
        <p:spPr>
          <a:xfrm>
            <a:off x="563232" y="3792886"/>
            <a:ext cx="564450" cy="564450"/>
          </a:xfrm>
          <a:prstGeom prst="rect">
            <a:avLst/>
          </a:prstGeom>
          <a:noFill/>
          <a:ln>
            <a:noFill/>
          </a:ln>
        </p:spPr>
      </p:pic>
      <p:pic>
        <p:nvPicPr>
          <p:cNvPr id="983" name="Google Shape;983;p44" descr="Users outline"/>
          <p:cNvPicPr preferRelativeResize="0"/>
          <p:nvPr/>
        </p:nvPicPr>
        <p:blipFill rotWithShape="1">
          <a:blip r:embed="rId7">
            <a:alphaModFix/>
          </a:blip>
          <a:srcRect/>
          <a:stretch/>
        </p:blipFill>
        <p:spPr>
          <a:xfrm>
            <a:off x="563232" y="1628072"/>
            <a:ext cx="564450" cy="564450"/>
          </a:xfrm>
          <a:prstGeom prst="rect">
            <a:avLst/>
          </a:prstGeom>
          <a:noFill/>
          <a:ln>
            <a:noFill/>
          </a:ln>
        </p:spPr>
      </p:pic>
      <p:sp>
        <p:nvSpPr>
          <p:cNvPr id="984" name="Google Shape;984;p44"/>
          <p:cNvSpPr txBox="1"/>
          <p:nvPr/>
        </p:nvSpPr>
        <p:spPr>
          <a:xfrm>
            <a:off x="5856514" y="6212718"/>
            <a:ext cx="60960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For more details please refer to the operational guide</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989" name="Google Shape;989;p35"/>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a:t>Key indicators – </a:t>
            </a:r>
            <a:r>
              <a:rPr lang="en-US" sz="3200"/>
              <a:t>Disease outbreaks and immunization</a:t>
            </a:r>
            <a:endParaRPr/>
          </a:p>
        </p:txBody>
      </p:sp>
      <p:sp>
        <p:nvSpPr>
          <p:cNvPr id="990" name="Google Shape;990;p35"/>
          <p:cNvSpPr txBox="1">
            <a:spLocks noGrp="1"/>
          </p:cNvSpPr>
          <p:nvPr>
            <p:ph type="body" idx="1"/>
          </p:nvPr>
        </p:nvSpPr>
        <p:spPr>
          <a:xfrm>
            <a:off x="1330772" y="1500643"/>
            <a:ext cx="10345468" cy="788833"/>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000000"/>
              </a:buClr>
              <a:buSzPts val="1800"/>
              <a:buNone/>
            </a:pPr>
            <a:r>
              <a:rPr lang="en-US" sz="1800" b="0" i="0" u="none" strike="noStrike">
                <a:solidFill>
                  <a:srgbClr val="000000"/>
                </a:solidFill>
                <a:latin typeface="Corbel"/>
                <a:ea typeface="Corbel"/>
                <a:cs typeface="Corbel"/>
                <a:sym typeface="Corbel"/>
              </a:rPr>
              <a:t>RMNCAH/CAH working group and partners contributed to the </a:t>
            </a:r>
            <a:r>
              <a:rPr lang="en-US" sz="1800" b="1" i="0" u="none" strike="noStrike">
                <a:solidFill>
                  <a:srgbClr val="000000"/>
                </a:solidFill>
                <a:latin typeface="Corbel"/>
                <a:ea typeface="Corbel"/>
                <a:cs typeface="Corbel"/>
                <a:sym typeface="Corbel"/>
              </a:rPr>
              <a:t>creation and dissemination of the multisector outbreak response plan</a:t>
            </a:r>
            <a:endParaRPr/>
          </a:p>
          <a:p>
            <a:pPr marL="0" lvl="0" indent="0" algn="l" rtl="0">
              <a:lnSpc>
                <a:spcPct val="100000"/>
              </a:lnSpc>
              <a:spcBef>
                <a:spcPts val="1000"/>
              </a:spcBef>
              <a:spcAft>
                <a:spcPts val="0"/>
              </a:spcAft>
              <a:buClr>
                <a:schemeClr val="dk1"/>
              </a:buClr>
              <a:buSzPts val="2000"/>
              <a:buNone/>
            </a:pPr>
            <a:endParaRPr sz="2000" b="1"/>
          </a:p>
        </p:txBody>
      </p:sp>
      <p:sp>
        <p:nvSpPr>
          <p:cNvPr id="991" name="Google Shape;991;p35"/>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205C"/>
              </a:buClr>
              <a:buSzPts val="900"/>
              <a:buFont typeface="Calibri"/>
              <a:buNone/>
            </a:pPr>
            <a:fld id="{00000000-1234-1234-1234-123412341234}" type="slidenum">
              <a:rPr lang="en-US"/>
              <a:t>28</a:t>
            </a:fld>
            <a:endParaRPr/>
          </a:p>
        </p:txBody>
      </p:sp>
      <p:pic>
        <p:nvPicPr>
          <p:cNvPr id="992" name="Google Shape;992;p35"/>
          <p:cNvPicPr preferRelativeResize="0"/>
          <p:nvPr/>
        </p:nvPicPr>
        <p:blipFill rotWithShape="1">
          <a:blip r:embed="rId3">
            <a:alphaModFix/>
          </a:blip>
          <a:srcRect/>
          <a:stretch/>
        </p:blipFill>
        <p:spPr>
          <a:xfrm>
            <a:off x="9198742" y="566525"/>
            <a:ext cx="605015" cy="607281"/>
          </a:xfrm>
          <a:prstGeom prst="rect">
            <a:avLst/>
          </a:prstGeom>
          <a:noFill/>
          <a:ln>
            <a:noFill/>
          </a:ln>
        </p:spPr>
      </p:pic>
      <p:sp>
        <p:nvSpPr>
          <p:cNvPr id="993" name="Google Shape;993;p35"/>
          <p:cNvSpPr txBox="1"/>
          <p:nvPr/>
        </p:nvSpPr>
        <p:spPr>
          <a:xfrm>
            <a:off x="1597859" y="4456873"/>
            <a:ext cx="9833429" cy="523875"/>
          </a:xfrm>
          <a:prstGeom prst="rect">
            <a:avLst/>
          </a:prstGeom>
          <a:noFill/>
          <a:ln>
            <a:noFill/>
          </a:ln>
        </p:spPr>
        <p:txBody>
          <a:bodyPr spcFirstLastPara="1" wrap="square" lIns="0" tIns="0" rIns="0" bIns="0" anchor="t" anchorCtr="0">
            <a:normAutofit/>
          </a:bodyPr>
          <a:lstStyle/>
          <a:p>
            <a:pPr marL="114300" marR="0" lvl="0" indent="0" algn="l" rtl="0">
              <a:lnSpc>
                <a:spcPct val="100000"/>
              </a:lnSpc>
              <a:spcBef>
                <a:spcPts val="0"/>
              </a:spcBef>
              <a:spcAft>
                <a:spcPts val="0"/>
              </a:spcAft>
              <a:buClr>
                <a:schemeClr val="dk1"/>
              </a:buClr>
              <a:buSzPts val="2000"/>
              <a:buFont typeface="Arial"/>
              <a:buNone/>
            </a:pPr>
            <a:endParaRPr sz="2000" b="1" i="0" u="none" strike="noStrike" cap="none">
              <a:solidFill>
                <a:schemeClr val="dk1"/>
              </a:solidFill>
              <a:latin typeface="Calibri"/>
              <a:ea typeface="Calibri"/>
              <a:cs typeface="Calibri"/>
              <a:sym typeface="Calibri"/>
            </a:endParaRPr>
          </a:p>
        </p:txBody>
      </p:sp>
      <p:pic>
        <p:nvPicPr>
          <p:cNvPr id="994" name="Google Shape;994;p35" descr="Checkmark outline"/>
          <p:cNvPicPr preferRelativeResize="0"/>
          <p:nvPr/>
        </p:nvPicPr>
        <p:blipFill rotWithShape="1">
          <a:blip r:embed="rId4">
            <a:alphaModFix/>
          </a:blip>
          <a:srcRect/>
          <a:stretch/>
        </p:blipFill>
        <p:spPr>
          <a:xfrm>
            <a:off x="342928" y="1425801"/>
            <a:ext cx="914400" cy="914400"/>
          </a:xfrm>
          <a:prstGeom prst="rect">
            <a:avLst/>
          </a:prstGeom>
          <a:noFill/>
          <a:ln>
            <a:noFill/>
          </a:ln>
        </p:spPr>
      </p:pic>
      <p:sp>
        <p:nvSpPr>
          <p:cNvPr id="995" name="Google Shape;995;p35"/>
          <p:cNvSpPr txBox="1"/>
          <p:nvPr/>
        </p:nvSpPr>
        <p:spPr>
          <a:xfrm>
            <a:off x="1331360" y="2666413"/>
            <a:ext cx="10213465" cy="610514"/>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orbel"/>
                <a:ea typeface="Corbel"/>
                <a:cs typeface="Corbel"/>
                <a:sym typeface="Corbel"/>
              </a:rPr>
              <a:t>RMNCAH/CAH working group and partners </a:t>
            </a:r>
            <a:r>
              <a:rPr lang="en-US" sz="1800" b="1" i="0" u="none" strike="noStrike" cap="none">
                <a:solidFill>
                  <a:srgbClr val="000000"/>
                </a:solidFill>
                <a:latin typeface="Corbel"/>
                <a:ea typeface="Corbel"/>
                <a:cs typeface="Corbel"/>
                <a:sym typeface="Corbel"/>
              </a:rPr>
              <a:t>support re-establishment of the national immunization programme</a:t>
            </a:r>
            <a:endParaRPr sz="1800" b="1" i="0" u="none" strike="noStrike" cap="none">
              <a:solidFill>
                <a:srgbClr val="000000"/>
              </a:solidFill>
              <a:latin typeface="Corbel"/>
              <a:ea typeface="Corbel"/>
              <a:cs typeface="Corbel"/>
              <a:sym typeface="Corbel"/>
            </a:endParaRPr>
          </a:p>
          <a:p>
            <a:pPr marL="0" marR="0" lvl="0" indent="0" algn="l" rtl="0">
              <a:lnSpc>
                <a:spcPct val="100000"/>
              </a:lnSpc>
              <a:spcBef>
                <a:spcPts val="1000"/>
              </a:spcBef>
              <a:spcAft>
                <a:spcPts val="0"/>
              </a:spcAft>
              <a:buClr>
                <a:schemeClr val="dk1"/>
              </a:buClr>
              <a:buSzPts val="2000"/>
              <a:buFont typeface="Arial"/>
              <a:buNone/>
            </a:pPr>
            <a:endParaRPr sz="2000" b="1" i="0" u="none" strike="noStrike" cap="none">
              <a:solidFill>
                <a:schemeClr val="dk1"/>
              </a:solidFill>
              <a:latin typeface="Calibri"/>
              <a:ea typeface="Calibri"/>
              <a:cs typeface="Calibri"/>
              <a:sym typeface="Calibri"/>
            </a:endParaRPr>
          </a:p>
        </p:txBody>
      </p:sp>
      <p:pic>
        <p:nvPicPr>
          <p:cNvPr id="996" name="Google Shape;996;p35" descr="Checkmark outline"/>
          <p:cNvPicPr preferRelativeResize="0"/>
          <p:nvPr/>
        </p:nvPicPr>
        <p:blipFill rotWithShape="1">
          <a:blip r:embed="rId4">
            <a:alphaModFix/>
          </a:blip>
          <a:srcRect/>
          <a:stretch/>
        </p:blipFill>
        <p:spPr>
          <a:xfrm>
            <a:off x="342928" y="2514600"/>
            <a:ext cx="914400" cy="914400"/>
          </a:xfrm>
          <a:prstGeom prst="rect">
            <a:avLst/>
          </a:prstGeom>
          <a:noFill/>
          <a:ln>
            <a:noFill/>
          </a:ln>
        </p:spPr>
      </p:pic>
      <p:pic>
        <p:nvPicPr>
          <p:cNvPr id="997" name="Google Shape;997;p35" descr="Checkmark outline"/>
          <p:cNvPicPr preferRelativeResize="0"/>
          <p:nvPr/>
        </p:nvPicPr>
        <p:blipFill rotWithShape="1">
          <a:blip r:embed="rId4">
            <a:alphaModFix/>
          </a:blip>
          <a:srcRect/>
          <a:stretch/>
        </p:blipFill>
        <p:spPr>
          <a:xfrm>
            <a:off x="342928" y="3602490"/>
            <a:ext cx="914400" cy="914400"/>
          </a:xfrm>
          <a:prstGeom prst="rect">
            <a:avLst/>
          </a:prstGeom>
          <a:noFill/>
          <a:ln>
            <a:noFill/>
          </a:ln>
        </p:spPr>
      </p:pic>
      <p:pic>
        <p:nvPicPr>
          <p:cNvPr id="998" name="Google Shape;998;p35" descr="Checkmark outline"/>
          <p:cNvPicPr preferRelativeResize="0"/>
          <p:nvPr/>
        </p:nvPicPr>
        <p:blipFill rotWithShape="1">
          <a:blip r:embed="rId4">
            <a:alphaModFix/>
          </a:blip>
          <a:srcRect/>
          <a:stretch/>
        </p:blipFill>
        <p:spPr>
          <a:xfrm>
            <a:off x="349260" y="4690380"/>
            <a:ext cx="914400" cy="914400"/>
          </a:xfrm>
          <a:prstGeom prst="rect">
            <a:avLst/>
          </a:prstGeom>
          <a:noFill/>
          <a:ln>
            <a:noFill/>
          </a:ln>
        </p:spPr>
      </p:pic>
      <p:sp>
        <p:nvSpPr>
          <p:cNvPr id="999" name="Google Shape;999;p35"/>
          <p:cNvSpPr txBox="1"/>
          <p:nvPr/>
        </p:nvSpPr>
        <p:spPr>
          <a:xfrm>
            <a:off x="1330772" y="3875024"/>
            <a:ext cx="6096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orbel"/>
                <a:ea typeface="Corbel"/>
                <a:cs typeface="Corbel"/>
                <a:sym typeface="Corbel"/>
              </a:rPr>
              <a:t>Case fatality rate </a:t>
            </a:r>
            <a:r>
              <a:rPr lang="en-US" sz="1800" b="0" i="0" u="none" strike="noStrike" cap="none">
                <a:solidFill>
                  <a:srgbClr val="000000"/>
                </a:solidFill>
                <a:latin typeface="Corbel"/>
                <a:ea typeface="Corbel"/>
                <a:cs typeface="Corbel"/>
                <a:sym typeface="Corbel"/>
              </a:rPr>
              <a:t>of measles: aim for &lt; 5% in conflict settings</a:t>
            </a:r>
            <a:endParaRPr sz="1400" b="0" i="0" u="none" strike="noStrike" cap="none">
              <a:solidFill>
                <a:srgbClr val="000000"/>
              </a:solidFill>
              <a:latin typeface="Arial"/>
              <a:ea typeface="Arial"/>
              <a:cs typeface="Arial"/>
              <a:sym typeface="Arial"/>
            </a:endParaRPr>
          </a:p>
        </p:txBody>
      </p:sp>
      <p:sp>
        <p:nvSpPr>
          <p:cNvPr id="1000" name="Google Shape;1000;p35"/>
          <p:cNvSpPr txBox="1"/>
          <p:nvPr/>
        </p:nvSpPr>
        <p:spPr>
          <a:xfrm>
            <a:off x="1331405" y="4830036"/>
            <a:ext cx="10213376"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orbel"/>
                <a:ea typeface="Corbel"/>
                <a:cs typeface="Corbel"/>
                <a:sym typeface="Corbel"/>
              </a:rPr>
              <a:t>The </a:t>
            </a:r>
            <a:r>
              <a:rPr lang="en-US" sz="1800" b="1" i="0" u="none" strike="noStrike" cap="none">
                <a:solidFill>
                  <a:srgbClr val="000000"/>
                </a:solidFill>
                <a:latin typeface="Corbel"/>
                <a:ea typeface="Corbel"/>
                <a:cs typeface="Corbel"/>
                <a:sym typeface="Corbel"/>
              </a:rPr>
              <a:t>national immunization programme </a:t>
            </a:r>
            <a:r>
              <a:rPr lang="en-US" sz="1800" b="0" i="0" u="none" strike="noStrike" cap="none">
                <a:solidFill>
                  <a:srgbClr val="000000"/>
                </a:solidFill>
                <a:latin typeface="Corbel"/>
                <a:ea typeface="Corbel"/>
                <a:cs typeface="Corbel"/>
                <a:sym typeface="Corbel"/>
              </a:rPr>
              <a:t>has been re-established: 100% enrolment of infants in </a:t>
            </a:r>
            <a:r>
              <a:rPr lang="en-US" sz="1800" b="1" i="0" u="none" strike="noStrike" cap="none">
                <a:solidFill>
                  <a:srgbClr val="000000"/>
                </a:solidFill>
                <a:latin typeface="Corbel"/>
                <a:ea typeface="Corbel"/>
                <a:cs typeface="Corbel"/>
                <a:sym typeface="Corbel"/>
              </a:rPr>
              <a:t>national immunization programmes</a:t>
            </a:r>
            <a:endParaRPr sz="1800" b="1" i="0" u="none" strike="noStrike" cap="none">
              <a:solidFill>
                <a:srgbClr val="000000"/>
              </a:solidFill>
              <a:latin typeface="Corbel"/>
              <a:ea typeface="Corbel"/>
              <a:cs typeface="Corbel"/>
              <a:sym typeface="Corbel"/>
            </a:endParaRPr>
          </a:p>
        </p:txBody>
      </p:sp>
      <p:sp>
        <p:nvSpPr>
          <p:cNvPr id="1001" name="Google Shape;1001;p35"/>
          <p:cNvSpPr txBox="1"/>
          <p:nvPr/>
        </p:nvSpPr>
        <p:spPr>
          <a:xfrm>
            <a:off x="5856514" y="6212718"/>
            <a:ext cx="60960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For more details please refer to the operational guide</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p36"/>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sz="3200"/>
              <a:t>2.5 Nutrition and food security</a:t>
            </a:r>
            <a:endParaRPr/>
          </a:p>
        </p:txBody>
      </p:sp>
      <p:sp>
        <p:nvSpPr>
          <p:cNvPr id="1007" name="Google Shape;1007;p36"/>
          <p:cNvSpPr txBox="1">
            <a:spLocks noGrp="1"/>
          </p:cNvSpPr>
          <p:nvPr>
            <p:ph type="body" idx="1"/>
          </p:nvPr>
        </p:nvSpPr>
        <p:spPr>
          <a:xfrm>
            <a:off x="457200" y="1389380"/>
            <a:ext cx="6686550" cy="4537075"/>
          </a:xfrm>
          <a:prstGeom prst="rect">
            <a:avLst/>
          </a:prstGeom>
          <a:noFill/>
          <a:ln>
            <a:noFill/>
          </a:ln>
        </p:spPr>
        <p:txBody>
          <a:bodyPr spcFirstLastPara="1" wrap="square" lIns="0" tIns="0" rIns="0" bIns="0" anchor="t" anchorCtr="0">
            <a:normAutofit lnSpcReduction="10000"/>
          </a:bodyPr>
          <a:lstStyle/>
          <a:p>
            <a:pPr marL="228600" lvl="0" indent="-222248" algn="l" rtl="0">
              <a:lnSpc>
                <a:spcPct val="100000"/>
              </a:lnSpc>
              <a:spcBef>
                <a:spcPts val="0"/>
              </a:spcBef>
              <a:spcAft>
                <a:spcPts val="0"/>
              </a:spcAft>
              <a:buClr>
                <a:schemeClr val="dk1"/>
              </a:buClr>
              <a:buSzPts val="2400"/>
              <a:buFont typeface="Arial"/>
              <a:buChar char="•"/>
            </a:pPr>
            <a:r>
              <a:rPr lang="en-US" sz="2400" b="1" i="0">
                <a:latin typeface="Calibri"/>
                <a:ea typeface="Calibri"/>
                <a:cs typeface="Calibri"/>
                <a:sym typeface="Calibri"/>
              </a:rPr>
              <a:t>Limited access to essentials </a:t>
            </a:r>
            <a:r>
              <a:rPr lang="en-US" sz="2400" b="0" i="0">
                <a:latin typeface="Calibri"/>
                <a:ea typeface="Calibri"/>
                <a:cs typeface="Calibri"/>
                <a:sym typeface="Calibri"/>
              </a:rPr>
              <a:t>in emergencies heightens acute undernutrition risks</a:t>
            </a:r>
            <a:endParaRPr/>
          </a:p>
          <a:p>
            <a:pPr marL="228600" lvl="0" indent="-222248" algn="l" rtl="0">
              <a:lnSpc>
                <a:spcPct val="100000"/>
              </a:lnSpc>
              <a:spcBef>
                <a:spcPts val="0"/>
              </a:spcBef>
              <a:spcAft>
                <a:spcPts val="0"/>
              </a:spcAft>
              <a:buClr>
                <a:schemeClr val="dk1"/>
              </a:buClr>
              <a:buSzPts val="2400"/>
              <a:buFont typeface="Arial"/>
              <a:buChar char="•"/>
            </a:pPr>
            <a:r>
              <a:rPr lang="en-US" sz="2400" b="0" i="0">
                <a:latin typeface="Calibri"/>
                <a:ea typeface="Calibri"/>
                <a:cs typeface="Calibri"/>
                <a:sym typeface="Calibri"/>
              </a:rPr>
              <a:t>Undernutrition rates surge during humanitarian crises, contributing to </a:t>
            </a:r>
            <a:r>
              <a:rPr lang="en-US" sz="2400" b="1" i="0">
                <a:latin typeface="Calibri"/>
                <a:ea typeface="Calibri"/>
                <a:cs typeface="Calibri"/>
                <a:sym typeface="Calibri"/>
              </a:rPr>
              <a:t>over a 1/3rd of deaths in children &lt;5</a:t>
            </a:r>
            <a:endParaRPr>
              <a:latin typeface="Calibri"/>
              <a:ea typeface="Calibri"/>
              <a:cs typeface="Calibri"/>
              <a:sym typeface="Calibri"/>
            </a:endParaRPr>
          </a:p>
          <a:p>
            <a:pPr marL="228600" lvl="0" indent="-222248" algn="l" rtl="0">
              <a:lnSpc>
                <a:spcPct val="100000"/>
              </a:lnSpc>
              <a:spcBef>
                <a:spcPts val="1000"/>
              </a:spcBef>
              <a:spcAft>
                <a:spcPts val="0"/>
              </a:spcAft>
              <a:buClr>
                <a:schemeClr val="dk1"/>
              </a:buClr>
              <a:buSzPts val="2400"/>
              <a:buFont typeface="Arial"/>
              <a:buChar char="•"/>
            </a:pPr>
            <a:r>
              <a:rPr lang="en-US" sz="2400" b="0" i="0">
                <a:latin typeface="Calibri"/>
                <a:ea typeface="Calibri"/>
                <a:cs typeface="Calibri"/>
                <a:sym typeface="Calibri"/>
              </a:rPr>
              <a:t>A severely malnourished young child is </a:t>
            </a:r>
            <a:r>
              <a:rPr lang="en-US" sz="2400" b="1" i="0">
                <a:latin typeface="Calibri"/>
                <a:ea typeface="Calibri"/>
                <a:cs typeface="Calibri"/>
                <a:sym typeface="Calibri"/>
              </a:rPr>
              <a:t>9 times more likely to die </a:t>
            </a:r>
            <a:r>
              <a:rPr lang="en-US" sz="2400" b="0" i="0">
                <a:latin typeface="Calibri"/>
                <a:ea typeface="Calibri"/>
                <a:cs typeface="Calibri"/>
                <a:sym typeface="Calibri"/>
              </a:rPr>
              <a:t>than a well-nourished counterpart</a:t>
            </a:r>
            <a:endParaRPr>
              <a:latin typeface="Calibri"/>
              <a:ea typeface="Calibri"/>
              <a:cs typeface="Calibri"/>
              <a:sym typeface="Calibri"/>
            </a:endParaRPr>
          </a:p>
          <a:p>
            <a:pPr marL="228600" lvl="0" indent="-222248" algn="l" rtl="0">
              <a:lnSpc>
                <a:spcPct val="100000"/>
              </a:lnSpc>
              <a:spcBef>
                <a:spcPts val="1000"/>
              </a:spcBef>
              <a:spcAft>
                <a:spcPts val="0"/>
              </a:spcAft>
              <a:buClr>
                <a:schemeClr val="dk1"/>
              </a:buClr>
              <a:buSzPts val="2400"/>
              <a:buFont typeface="Arial"/>
              <a:buChar char="•"/>
            </a:pPr>
            <a:r>
              <a:rPr lang="en-US" sz="2400" i="0">
                <a:latin typeface="Calibri"/>
                <a:ea typeface="Calibri"/>
                <a:cs typeface="Calibri"/>
                <a:sym typeface="Calibri"/>
              </a:rPr>
              <a:t>Undernutrition critically threatens child survival in emergencies due to </a:t>
            </a:r>
            <a:r>
              <a:rPr lang="en-US" sz="2400" b="1" i="0">
                <a:latin typeface="Calibri"/>
                <a:ea typeface="Calibri"/>
                <a:cs typeface="Calibri"/>
                <a:sym typeface="Calibri"/>
              </a:rPr>
              <a:t>displacement, food supply disruptions, crop issues, and challenges in cooking fuel, energy, privacy, and sanitation</a:t>
            </a:r>
            <a:endParaRPr sz="1600"/>
          </a:p>
        </p:txBody>
      </p:sp>
      <p:sp>
        <p:nvSpPr>
          <p:cNvPr id="1008" name="Google Shape;1008;p36"/>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900"/>
              <a:buNone/>
            </a:pPr>
            <a:fld id="{00000000-1234-1234-1234-123412341234}" type="slidenum">
              <a:rPr lang="en-US"/>
              <a:t>29</a:t>
            </a:fld>
            <a:endParaRPr/>
          </a:p>
        </p:txBody>
      </p:sp>
      <p:pic>
        <p:nvPicPr>
          <p:cNvPr id="1009" name="Google Shape;1009;p36" descr="A person in a medical mask reading a medicine&#10;&#10;Description automatically generated"/>
          <p:cNvPicPr preferRelativeResize="0"/>
          <p:nvPr/>
        </p:nvPicPr>
        <p:blipFill rotWithShape="1">
          <a:blip r:embed="rId3">
            <a:alphaModFix/>
          </a:blip>
          <a:srcRect/>
          <a:stretch/>
        </p:blipFill>
        <p:spPr>
          <a:xfrm>
            <a:off x="7429499" y="558800"/>
            <a:ext cx="4305300" cy="5740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3"/>
          <p:cNvSpPr/>
          <p:nvPr/>
        </p:nvSpPr>
        <p:spPr>
          <a:xfrm>
            <a:off x="4645024" y="719123"/>
            <a:ext cx="5805713" cy="5805713"/>
          </a:xfrm>
          <a:prstGeom prst="diamond">
            <a:avLst/>
          </a:prstGeom>
          <a:solidFill>
            <a:srgbClr val="D8D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p3"/>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900"/>
              <a:buNone/>
            </a:pPr>
            <a:fld id="{00000000-1234-1234-1234-123412341234}" type="slidenum">
              <a:rPr lang="en-US"/>
              <a:t>3</a:t>
            </a:fld>
            <a:endParaRPr/>
          </a:p>
        </p:txBody>
      </p:sp>
      <p:grpSp>
        <p:nvGrpSpPr>
          <p:cNvPr id="678" name="Google Shape;678;p3"/>
          <p:cNvGrpSpPr/>
          <p:nvPr/>
        </p:nvGrpSpPr>
        <p:grpSpPr>
          <a:xfrm>
            <a:off x="5196567" y="1270665"/>
            <a:ext cx="2264228" cy="2264228"/>
            <a:chOff x="1136976" y="551542"/>
            <a:chExt cx="2264228" cy="2264228"/>
          </a:xfrm>
        </p:grpSpPr>
        <p:sp>
          <p:nvSpPr>
            <p:cNvPr id="679" name="Google Shape;679;p3"/>
            <p:cNvSpPr/>
            <p:nvPr/>
          </p:nvSpPr>
          <p:spPr>
            <a:xfrm>
              <a:off x="1136976" y="551542"/>
              <a:ext cx="2264228" cy="2264228"/>
            </a:xfrm>
            <a:prstGeom prst="roundRect">
              <a:avLst>
                <a:gd name="adj" fmla="val 16667"/>
              </a:avLst>
            </a:prstGeom>
            <a:solidFill>
              <a:srgbClr val="C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3"/>
            <p:cNvSpPr txBox="1"/>
            <p:nvPr/>
          </p:nvSpPr>
          <p:spPr>
            <a:xfrm>
              <a:off x="1247507" y="662073"/>
              <a:ext cx="2043166" cy="2043166"/>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FFFFFF"/>
                </a:buClr>
                <a:buSzPts val="1600"/>
                <a:buFont typeface="Calibri"/>
                <a:buNone/>
              </a:pPr>
              <a:r>
                <a:rPr lang="en-US" sz="1600" b="1" i="0" u="none" strike="noStrike" cap="none">
                  <a:solidFill>
                    <a:srgbClr val="FFFFFF"/>
                  </a:solidFill>
                  <a:latin typeface="Calibri"/>
                  <a:ea typeface="Calibri"/>
                  <a:cs typeface="Calibri"/>
                  <a:sym typeface="Calibri"/>
                </a:rPr>
                <a:t>❶  COORDINATE</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60"/>
                </a:spcBef>
                <a:spcAft>
                  <a:spcPts val="0"/>
                </a:spcAft>
                <a:buClr>
                  <a:srgbClr val="FFFFFF"/>
                </a:buClr>
                <a:buSzPts val="1600"/>
                <a:buFont typeface="Calibri"/>
                <a:buNone/>
              </a:pPr>
              <a:r>
                <a:rPr lang="en-US" sz="1600" b="0" i="0" u="none" strike="noStrike" cap="none">
                  <a:solidFill>
                    <a:srgbClr val="FFFFFF"/>
                  </a:solidFill>
                  <a:latin typeface="Calibri"/>
                  <a:ea typeface="Calibri"/>
                  <a:cs typeface="Calibri"/>
                  <a:sym typeface="Calibri"/>
                </a:rPr>
                <a:t>How to take a coordinated approach to child and adolescent health in a humanitarian emergency</a:t>
              </a:r>
              <a:endParaRPr sz="1400" b="0" i="0" u="none" strike="noStrike" cap="none">
                <a:solidFill>
                  <a:srgbClr val="000000"/>
                </a:solidFill>
                <a:latin typeface="Arial"/>
                <a:ea typeface="Arial"/>
                <a:cs typeface="Arial"/>
                <a:sym typeface="Arial"/>
              </a:endParaRPr>
            </a:p>
          </p:txBody>
        </p:sp>
      </p:grpSp>
      <p:grpSp>
        <p:nvGrpSpPr>
          <p:cNvPr id="681" name="Google Shape;681;p3"/>
          <p:cNvGrpSpPr/>
          <p:nvPr/>
        </p:nvGrpSpPr>
        <p:grpSpPr>
          <a:xfrm>
            <a:off x="7634966" y="1270665"/>
            <a:ext cx="2264228" cy="2264228"/>
            <a:chOff x="3575375" y="551542"/>
            <a:chExt cx="2264228" cy="2264228"/>
          </a:xfrm>
        </p:grpSpPr>
        <p:sp>
          <p:nvSpPr>
            <p:cNvPr id="682" name="Google Shape;682;p3"/>
            <p:cNvSpPr/>
            <p:nvPr/>
          </p:nvSpPr>
          <p:spPr>
            <a:xfrm>
              <a:off x="3575375" y="551542"/>
              <a:ext cx="2264228" cy="2264228"/>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p3"/>
            <p:cNvSpPr txBox="1"/>
            <p:nvPr/>
          </p:nvSpPr>
          <p:spPr>
            <a:xfrm>
              <a:off x="3685906" y="662073"/>
              <a:ext cx="2043166" cy="2043166"/>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FFFFFF"/>
                </a:buClr>
                <a:buSzPts val="1600"/>
                <a:buFont typeface="Calibri"/>
                <a:buNone/>
              </a:pPr>
              <a:r>
                <a:rPr lang="en-US" sz="1600" b="1" i="0" u="none" strike="noStrike" cap="none">
                  <a:solidFill>
                    <a:srgbClr val="FFFFFF"/>
                  </a:solidFill>
                  <a:latin typeface="Calibri"/>
                  <a:ea typeface="Calibri"/>
                  <a:cs typeface="Calibri"/>
                  <a:sym typeface="Calibri"/>
                </a:rPr>
                <a:t>❷  ASSESS &amp; PRIORITISE</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60"/>
                </a:spcBef>
                <a:spcAft>
                  <a:spcPts val="0"/>
                </a:spcAft>
                <a:buClr>
                  <a:srgbClr val="FFFFFF"/>
                </a:buClr>
                <a:buSzPts val="1600"/>
                <a:buFont typeface="Calibri"/>
                <a:buNone/>
              </a:pPr>
              <a:r>
                <a:rPr lang="en-US" sz="1600" b="0" i="0" u="none" strike="noStrike" cap="none">
                  <a:solidFill>
                    <a:srgbClr val="FFFFFF"/>
                  </a:solidFill>
                  <a:latin typeface="Calibri"/>
                  <a:ea typeface="Calibri"/>
                  <a:cs typeface="Calibri"/>
                  <a:sym typeface="Calibri"/>
                </a:rPr>
                <a:t>How to obtain data on child/adolescent health (via needs assessment) and use it to prioritize actions</a:t>
              </a:r>
              <a:endParaRPr sz="1600" b="1" i="0" u="none" strike="noStrike" cap="none">
                <a:solidFill>
                  <a:srgbClr val="FFFFFF"/>
                </a:solidFill>
                <a:latin typeface="Calibri"/>
                <a:ea typeface="Calibri"/>
                <a:cs typeface="Calibri"/>
                <a:sym typeface="Calibri"/>
              </a:endParaRPr>
            </a:p>
          </p:txBody>
        </p:sp>
      </p:grpSp>
      <p:grpSp>
        <p:nvGrpSpPr>
          <p:cNvPr id="684" name="Google Shape;684;p3"/>
          <p:cNvGrpSpPr/>
          <p:nvPr/>
        </p:nvGrpSpPr>
        <p:grpSpPr>
          <a:xfrm>
            <a:off x="7627646" y="3803415"/>
            <a:ext cx="2264228" cy="2264228"/>
            <a:chOff x="3568055" y="3084292"/>
            <a:chExt cx="2264228" cy="2264228"/>
          </a:xfrm>
        </p:grpSpPr>
        <p:sp>
          <p:nvSpPr>
            <p:cNvPr id="685" name="Google Shape;685;p3"/>
            <p:cNvSpPr/>
            <p:nvPr/>
          </p:nvSpPr>
          <p:spPr>
            <a:xfrm>
              <a:off x="3568055" y="3084292"/>
              <a:ext cx="2264228" cy="2264228"/>
            </a:xfrm>
            <a:prstGeom prst="roundRect">
              <a:avLst>
                <a:gd name="adj" fmla="val 16667"/>
              </a:avLst>
            </a:prstGeom>
            <a:solidFill>
              <a:srgbClr val="7030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p3"/>
            <p:cNvSpPr txBox="1"/>
            <p:nvPr/>
          </p:nvSpPr>
          <p:spPr>
            <a:xfrm>
              <a:off x="3678586" y="3194823"/>
              <a:ext cx="2043166" cy="2043166"/>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FFFFFF"/>
                </a:buClr>
                <a:buSzPts val="1600"/>
                <a:buFont typeface="Calibri"/>
                <a:buNone/>
              </a:pPr>
              <a:r>
                <a:rPr lang="en-US" sz="1600" b="1" i="0" u="none" strike="noStrike" cap="none">
                  <a:solidFill>
                    <a:srgbClr val="FFFFFF"/>
                  </a:solidFill>
                  <a:latin typeface="Calibri"/>
                  <a:ea typeface="Calibri"/>
                  <a:cs typeface="Calibri"/>
                  <a:sym typeface="Calibri"/>
                </a:rPr>
                <a:t>❹  MONITOR, EVALUATE &amp; REVIEW</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60"/>
                </a:spcBef>
                <a:spcAft>
                  <a:spcPts val="0"/>
                </a:spcAft>
                <a:buClr>
                  <a:srgbClr val="FFFFFF"/>
                </a:buClr>
                <a:buSzPts val="1600"/>
                <a:buFont typeface="Calibri"/>
                <a:buNone/>
              </a:pPr>
              <a:r>
                <a:rPr lang="en-US" sz="1600" b="0" i="0" u="none" strike="noStrike" cap="none">
                  <a:solidFill>
                    <a:srgbClr val="FFFFFF"/>
                  </a:solidFill>
                  <a:latin typeface="Calibri"/>
                  <a:ea typeface="Calibri"/>
                  <a:cs typeface="Calibri"/>
                  <a:sym typeface="Calibri"/>
                </a:rPr>
                <a:t>How to use data systems to review and improve child and adolescent health-related activities</a:t>
              </a:r>
              <a:endParaRPr sz="1600" b="1" i="0" u="none" strike="noStrike" cap="none">
                <a:solidFill>
                  <a:srgbClr val="FFFFFF"/>
                </a:solidFill>
                <a:latin typeface="Calibri"/>
                <a:ea typeface="Calibri"/>
                <a:cs typeface="Calibri"/>
                <a:sym typeface="Calibri"/>
              </a:endParaRPr>
            </a:p>
          </p:txBody>
        </p:sp>
      </p:grpSp>
      <p:grpSp>
        <p:nvGrpSpPr>
          <p:cNvPr id="687" name="Google Shape;687;p3"/>
          <p:cNvGrpSpPr/>
          <p:nvPr/>
        </p:nvGrpSpPr>
        <p:grpSpPr>
          <a:xfrm>
            <a:off x="5225601" y="3747896"/>
            <a:ext cx="2264228" cy="2264228"/>
            <a:chOff x="1166010" y="3028773"/>
            <a:chExt cx="2264228" cy="2264228"/>
          </a:xfrm>
        </p:grpSpPr>
        <p:sp>
          <p:nvSpPr>
            <p:cNvPr id="688" name="Google Shape;688;p3"/>
            <p:cNvSpPr/>
            <p:nvPr/>
          </p:nvSpPr>
          <p:spPr>
            <a:xfrm>
              <a:off x="1166010" y="3028773"/>
              <a:ext cx="2264228" cy="2264228"/>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3"/>
            <p:cNvSpPr txBox="1"/>
            <p:nvPr/>
          </p:nvSpPr>
          <p:spPr>
            <a:xfrm>
              <a:off x="1276541" y="3139304"/>
              <a:ext cx="2043166" cy="2043166"/>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FFFFFF"/>
                </a:buClr>
                <a:buSzPts val="1600"/>
                <a:buFont typeface="Calibri"/>
                <a:buNone/>
              </a:pPr>
              <a:r>
                <a:rPr lang="en-US" sz="1600" b="1" i="0" u="none" strike="noStrike" cap="none">
                  <a:solidFill>
                    <a:srgbClr val="FFFFFF"/>
                  </a:solidFill>
                  <a:latin typeface="Calibri"/>
                  <a:ea typeface="Calibri"/>
                  <a:cs typeface="Calibri"/>
                  <a:sym typeface="Calibri"/>
                </a:rPr>
                <a:t>❸  RESPOND</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60"/>
                </a:spcBef>
                <a:spcAft>
                  <a:spcPts val="0"/>
                </a:spcAft>
                <a:buClr>
                  <a:srgbClr val="FFFFFF"/>
                </a:buClr>
                <a:buSzPts val="1600"/>
                <a:buFont typeface="Calibri"/>
                <a:buNone/>
              </a:pPr>
              <a:r>
                <a:rPr lang="en-US" sz="1600" b="0" i="0" u="none" strike="noStrike" cap="none">
                  <a:solidFill>
                    <a:srgbClr val="FFFFFF"/>
                  </a:solidFill>
                  <a:latin typeface="Calibri"/>
                  <a:ea typeface="Calibri"/>
                  <a:cs typeface="Calibri"/>
                  <a:sym typeface="Calibri"/>
                </a:rPr>
                <a:t>How to plan and enact a coordinated set of activities addressing the identified child and adolescent health priorities</a:t>
              </a:r>
              <a:endParaRPr sz="1600" b="1" i="0" u="none" strike="noStrike" cap="none">
                <a:solidFill>
                  <a:srgbClr val="FFFFFF"/>
                </a:solidFill>
                <a:latin typeface="Calibri"/>
                <a:ea typeface="Calibri"/>
                <a:cs typeface="Calibri"/>
                <a:sym typeface="Calibri"/>
              </a:endParaRPr>
            </a:p>
          </p:txBody>
        </p:sp>
      </p:grpSp>
      <p:sp>
        <p:nvSpPr>
          <p:cNvPr id="690" name="Google Shape;690;p3"/>
          <p:cNvSpPr/>
          <p:nvPr/>
        </p:nvSpPr>
        <p:spPr>
          <a:xfrm>
            <a:off x="5020290" y="3645424"/>
            <a:ext cx="2632365" cy="2575284"/>
          </a:xfrm>
          <a:prstGeom prst="rect">
            <a:avLst/>
          </a:prstGeom>
          <a:noFill/>
          <a:ln w="57150" cap="flat" cmpd="sng">
            <a:solidFill>
              <a:srgbClr val="79B5E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1" name="Google Shape;691;p3"/>
          <p:cNvSpPr txBox="1"/>
          <p:nvPr/>
        </p:nvSpPr>
        <p:spPr>
          <a:xfrm>
            <a:off x="407561" y="782260"/>
            <a:ext cx="3957609"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374151"/>
                </a:solidFill>
                <a:latin typeface="Arial"/>
                <a:ea typeface="Arial"/>
                <a:cs typeface="Arial"/>
                <a:sym typeface="Arial"/>
              </a:rPr>
              <a:t>The four interconnected programmatic action areas of the operational guide</a:t>
            </a:r>
            <a:endParaRPr sz="24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90"/>
                                        </p:tgtEl>
                                        <p:attrNameLst>
                                          <p:attrName>style.visibility</p:attrName>
                                        </p:attrNameLst>
                                      </p:cBhvr>
                                      <p:to>
                                        <p:strVal val="visible"/>
                                      </p:to>
                                    </p:set>
                                    <p:anim calcmode="lin" valueType="num">
                                      <p:cBhvr additive="base">
                                        <p:cTn id="7" dur="500"/>
                                        <p:tgtEl>
                                          <p:spTgt spid="690"/>
                                        </p:tgtEl>
                                        <p:attrNameLst>
                                          <p:attrName>ppt_w</p:attrName>
                                        </p:attrNameLst>
                                      </p:cBhvr>
                                      <p:tavLst>
                                        <p:tav tm="0">
                                          <p:val>
                                            <p:strVal val="0"/>
                                          </p:val>
                                        </p:tav>
                                        <p:tav tm="100000">
                                          <p:val>
                                            <p:strVal val="#ppt_w"/>
                                          </p:val>
                                        </p:tav>
                                      </p:tavLst>
                                    </p:anim>
                                    <p:anim calcmode="lin" valueType="num">
                                      <p:cBhvr additive="base">
                                        <p:cTn id="8" dur="500"/>
                                        <p:tgtEl>
                                          <p:spTgt spid="69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4" name="Google Shape;1014;p37"/>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a:t>Nutrition and food security</a:t>
            </a:r>
            <a:endParaRPr/>
          </a:p>
        </p:txBody>
      </p:sp>
      <p:pic>
        <p:nvPicPr>
          <p:cNvPr id="1015" name="Google Shape;1015;p37" descr="A person holding an object with a yellow cloth on it&#10;&#10;Description automatically generated"/>
          <p:cNvPicPr preferRelativeResize="0"/>
          <p:nvPr/>
        </p:nvPicPr>
        <p:blipFill rotWithShape="1">
          <a:blip r:embed="rId3">
            <a:alphaModFix/>
          </a:blip>
          <a:srcRect l="3699" t="14542" r="8800" b="7532"/>
          <a:stretch/>
        </p:blipFill>
        <p:spPr>
          <a:xfrm>
            <a:off x="457200" y="1305661"/>
            <a:ext cx="7143750" cy="4246678"/>
          </a:xfrm>
          <a:prstGeom prst="rect">
            <a:avLst/>
          </a:prstGeom>
          <a:noFill/>
          <a:ln>
            <a:noFill/>
          </a:ln>
        </p:spPr>
      </p:pic>
      <p:sp>
        <p:nvSpPr>
          <p:cNvPr id="1016" name="Google Shape;1016;p37"/>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rmAutofit/>
          </a:bodyPr>
          <a:lstStyle/>
          <a:p>
            <a:pPr marL="0" lvl="0" indent="0" algn="r" rtl="0">
              <a:lnSpc>
                <a:spcPct val="100000"/>
              </a:lnSpc>
              <a:spcBef>
                <a:spcPts val="0"/>
              </a:spcBef>
              <a:spcAft>
                <a:spcPts val="0"/>
              </a:spcAft>
              <a:buSzPts val="900"/>
              <a:buNone/>
            </a:pPr>
            <a:fld id="{00000000-1234-1234-1234-123412341234}" type="slidenum">
              <a:rPr lang="en-US"/>
              <a:t>30</a:t>
            </a:fld>
            <a:endParaRPr/>
          </a:p>
        </p:txBody>
      </p:sp>
      <p:sp>
        <p:nvSpPr>
          <p:cNvPr id="1017" name="Google Shape;1017;p37"/>
          <p:cNvSpPr txBox="1">
            <a:spLocks noGrp="1"/>
          </p:cNvSpPr>
          <p:nvPr>
            <p:ph type="body" idx="2"/>
          </p:nvPr>
        </p:nvSpPr>
        <p:spPr>
          <a:xfrm>
            <a:off x="7772400" y="1305661"/>
            <a:ext cx="4217670" cy="5300879"/>
          </a:xfrm>
          <a:prstGeom prst="rect">
            <a:avLst/>
          </a:prstGeom>
          <a:solidFill>
            <a:srgbClr val="DDEFF9"/>
          </a:solidFill>
          <a:ln>
            <a:noFill/>
          </a:ln>
        </p:spPr>
        <p:txBody>
          <a:bodyPr spcFirstLastPara="1" wrap="square" lIns="182875" tIns="182875" rIns="182875" bIns="182875" anchor="t" anchorCtr="0">
            <a:normAutofit/>
          </a:bodyPr>
          <a:lstStyle/>
          <a:p>
            <a:pPr marL="285750" lvl="0" indent="-285750" algn="l" rtl="0">
              <a:lnSpc>
                <a:spcPct val="90000"/>
              </a:lnSpc>
              <a:spcBef>
                <a:spcPts val="0"/>
              </a:spcBef>
              <a:spcAft>
                <a:spcPts val="0"/>
              </a:spcAft>
              <a:buClr>
                <a:schemeClr val="dk1"/>
              </a:buClr>
              <a:buSzPts val="1300"/>
              <a:buFont typeface="Arial"/>
              <a:buChar char="•"/>
            </a:pPr>
            <a:r>
              <a:rPr lang="en-US" sz="1600" b="1" i="0">
                <a:solidFill>
                  <a:schemeClr val="dk1"/>
                </a:solidFill>
              </a:rPr>
              <a:t>Supporting breastfeeding is crucial; </a:t>
            </a:r>
            <a:r>
              <a:rPr lang="en-US" sz="1600" i="0">
                <a:solidFill>
                  <a:schemeClr val="dk1"/>
                </a:solidFill>
              </a:rPr>
              <a:t>breastfed infants have at least 6 times higher survival rates in early months, preventing undernutrition and infant mortality in emergencies</a:t>
            </a:r>
            <a:endParaRPr/>
          </a:p>
          <a:p>
            <a:pPr marL="285750" lvl="0" indent="-285750" algn="l" rtl="0">
              <a:lnSpc>
                <a:spcPct val="90000"/>
              </a:lnSpc>
              <a:spcBef>
                <a:spcPts val="0"/>
              </a:spcBef>
              <a:spcAft>
                <a:spcPts val="0"/>
              </a:spcAft>
              <a:buClr>
                <a:schemeClr val="dk1"/>
              </a:buClr>
              <a:buSzPts val="1300"/>
              <a:buFont typeface="Arial"/>
              <a:buChar char="•"/>
            </a:pPr>
            <a:r>
              <a:rPr lang="en-US" sz="1600" b="1" i="0">
                <a:solidFill>
                  <a:schemeClr val="dk1"/>
                </a:solidFill>
              </a:rPr>
              <a:t>Undernutrition survivors face long-term consequences </a:t>
            </a:r>
            <a:r>
              <a:rPr lang="en-US" sz="1600" b="0" i="0">
                <a:solidFill>
                  <a:schemeClr val="dk1"/>
                </a:solidFill>
              </a:rPr>
              <a:t>affecting cognitive, social, motor skill, physical, and emotional development</a:t>
            </a:r>
            <a:endParaRPr sz="2800"/>
          </a:p>
          <a:p>
            <a:pPr marL="285750" lvl="0" indent="-285750" algn="l" rtl="0">
              <a:lnSpc>
                <a:spcPct val="90000"/>
              </a:lnSpc>
              <a:spcBef>
                <a:spcPts val="1000"/>
              </a:spcBef>
              <a:spcAft>
                <a:spcPts val="0"/>
              </a:spcAft>
              <a:buClr>
                <a:schemeClr val="dk1"/>
              </a:buClr>
              <a:buSzPts val="1300"/>
              <a:buFont typeface="Arial"/>
              <a:buChar char="•"/>
            </a:pPr>
            <a:r>
              <a:rPr lang="en-US" sz="1600" b="1" i="0">
                <a:solidFill>
                  <a:schemeClr val="dk1"/>
                </a:solidFill>
              </a:rPr>
              <a:t>Micronutrient deficiency in children heightens the risk of death </a:t>
            </a:r>
            <a:r>
              <a:rPr lang="en-US" sz="1600" b="0" i="0">
                <a:solidFill>
                  <a:schemeClr val="dk1"/>
                </a:solidFill>
              </a:rPr>
              <a:t>from infectious diseases and impairs physical and mental development. </a:t>
            </a:r>
            <a:endParaRPr sz="2800"/>
          </a:p>
          <a:p>
            <a:pPr marL="285750" lvl="0" indent="-285750" algn="l" rtl="0">
              <a:lnSpc>
                <a:spcPct val="90000"/>
              </a:lnSpc>
              <a:spcBef>
                <a:spcPts val="1000"/>
              </a:spcBef>
              <a:spcAft>
                <a:spcPts val="0"/>
              </a:spcAft>
              <a:buClr>
                <a:schemeClr val="dk1"/>
              </a:buClr>
              <a:buSzPts val="1300"/>
              <a:buFont typeface="Arial"/>
              <a:buChar char="•"/>
            </a:pPr>
            <a:r>
              <a:rPr lang="en-US" sz="1600" b="1" i="0">
                <a:solidFill>
                  <a:schemeClr val="dk1"/>
                </a:solidFill>
              </a:rPr>
              <a:t>Maternal deficiency during pregnancy </a:t>
            </a:r>
            <a:r>
              <a:rPr lang="en-US" sz="1600" b="0" i="0">
                <a:solidFill>
                  <a:schemeClr val="dk1"/>
                </a:solidFill>
              </a:rPr>
              <a:t>and breastfeeding raises the risk of poor health and development in </a:t>
            </a:r>
            <a:r>
              <a:rPr lang="en-US" sz="1600" i="0">
                <a:solidFill>
                  <a:schemeClr val="dk1"/>
                </a:solidFill>
              </a:rPr>
              <a:t>children. </a:t>
            </a:r>
            <a:endParaRPr sz="2800"/>
          </a:p>
          <a:p>
            <a:pPr marL="285750" lvl="0" indent="-285750" algn="l" rtl="0">
              <a:lnSpc>
                <a:spcPct val="90000"/>
              </a:lnSpc>
              <a:spcBef>
                <a:spcPts val="1000"/>
              </a:spcBef>
              <a:spcAft>
                <a:spcPts val="0"/>
              </a:spcAft>
              <a:buClr>
                <a:schemeClr val="dk1"/>
              </a:buClr>
              <a:buSzPts val="1300"/>
              <a:buFont typeface="Arial"/>
              <a:buChar char="•"/>
            </a:pPr>
            <a:r>
              <a:rPr lang="en-US" sz="1600" i="0">
                <a:solidFill>
                  <a:schemeClr val="dk1"/>
                </a:solidFill>
              </a:rPr>
              <a:t>Providing </a:t>
            </a:r>
            <a:r>
              <a:rPr lang="en-US" sz="1600" b="1" i="0">
                <a:solidFill>
                  <a:schemeClr val="dk1"/>
                </a:solidFill>
              </a:rPr>
              <a:t>fortified foods and micronutrient supplements </a:t>
            </a:r>
            <a:r>
              <a:rPr lang="en-US" sz="1600" b="0" i="0">
                <a:solidFill>
                  <a:schemeClr val="dk1"/>
                </a:solidFill>
              </a:rPr>
              <a:t>is a key response to address micronutrient deficiency.</a:t>
            </a:r>
            <a:endParaRPr sz="2800"/>
          </a:p>
          <a:p>
            <a:pPr marL="0" lvl="0" indent="0" algn="l" rtl="0">
              <a:lnSpc>
                <a:spcPct val="90000"/>
              </a:lnSpc>
              <a:spcBef>
                <a:spcPts val="1000"/>
              </a:spcBef>
              <a:spcAft>
                <a:spcPts val="0"/>
              </a:spcAft>
              <a:buClr>
                <a:srgbClr val="00205C"/>
              </a:buClr>
              <a:buSzPts val="1300"/>
              <a:buNone/>
            </a:pPr>
            <a:endParaRPr sz="13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22"/>
        <p:cNvGrpSpPr/>
        <p:nvPr/>
      </p:nvGrpSpPr>
      <p:grpSpPr>
        <a:xfrm>
          <a:off x="0" y="0"/>
          <a:ext cx="0" cy="0"/>
          <a:chOff x="0" y="0"/>
          <a:chExt cx="0" cy="0"/>
        </a:xfrm>
      </p:grpSpPr>
      <p:sp>
        <p:nvSpPr>
          <p:cNvPr id="1023" name="Google Shape;1023;p45"/>
          <p:cNvSpPr txBox="1">
            <a:spLocks noGrp="1"/>
          </p:cNvSpPr>
          <p:nvPr>
            <p:ph type="title"/>
          </p:nvPr>
        </p:nvSpPr>
        <p:spPr>
          <a:xfrm>
            <a:off x="457200" y="685800"/>
            <a:ext cx="7001838"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a:t>Key actions – </a:t>
            </a:r>
            <a:r>
              <a:rPr lang="en-US" sz="3200"/>
              <a:t>Nutrition and food security</a:t>
            </a:r>
            <a:endParaRPr/>
          </a:p>
        </p:txBody>
      </p:sp>
      <p:grpSp>
        <p:nvGrpSpPr>
          <p:cNvPr id="1024" name="Google Shape;1024;p45"/>
          <p:cNvGrpSpPr/>
          <p:nvPr/>
        </p:nvGrpSpPr>
        <p:grpSpPr>
          <a:xfrm>
            <a:off x="1233714" y="1321990"/>
            <a:ext cx="10501086" cy="4587730"/>
            <a:chOff x="0" y="56738"/>
            <a:chExt cx="10501086" cy="4587730"/>
          </a:xfrm>
        </p:grpSpPr>
        <p:sp>
          <p:nvSpPr>
            <p:cNvPr id="1025" name="Google Shape;1025;p45"/>
            <p:cNvSpPr/>
            <p:nvPr/>
          </p:nvSpPr>
          <p:spPr>
            <a:xfrm>
              <a:off x="0" y="56738"/>
              <a:ext cx="10501086" cy="1235498"/>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5"/>
            <p:cNvSpPr txBox="1"/>
            <p:nvPr/>
          </p:nvSpPr>
          <p:spPr>
            <a:xfrm>
              <a:off x="60312" y="117050"/>
              <a:ext cx="10380462" cy="1114874"/>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US" sz="1500" b="1" i="0" u="none" strike="noStrike" cap="none">
                  <a:solidFill>
                    <a:schemeClr val="lt1"/>
                  </a:solidFill>
                  <a:latin typeface="Calibri"/>
                  <a:ea typeface="Calibri"/>
                  <a:cs typeface="Calibri"/>
                  <a:sym typeface="Calibri"/>
                </a:rPr>
                <a:t>Assess and plan for nutrition</a:t>
              </a:r>
              <a:endParaRPr/>
            </a:p>
            <a:p>
              <a:pPr marL="0" marR="0" lvl="0" indent="0" algn="l" rtl="0">
                <a:lnSpc>
                  <a:spcPct val="90000"/>
                </a:lnSpc>
                <a:spcBef>
                  <a:spcPts val="525"/>
                </a:spcBef>
                <a:spcAft>
                  <a:spcPts val="0"/>
                </a:spcAft>
                <a:buClr>
                  <a:srgbClr val="000000"/>
                </a:buClr>
                <a:buSzPts val="1500"/>
                <a:buFont typeface="Arial"/>
                <a:buNone/>
              </a:pPr>
              <a:r>
                <a:rPr lang="en-US" sz="1500" b="0" i="0" u="none" strike="noStrike" cap="none">
                  <a:solidFill>
                    <a:schemeClr val="lt1"/>
                  </a:solidFill>
                  <a:latin typeface="Calibri"/>
                  <a:ea typeface="Calibri"/>
                  <a:cs typeface="Calibri"/>
                  <a:sym typeface="Calibri"/>
                </a:rPr>
                <a:t>- RMNCAH/CAH working group and partners assist nutrition cluster lead in planning and implementing programs for priority nutrition needs</a:t>
              </a:r>
              <a:endParaRPr/>
            </a:p>
            <a:p>
              <a:pPr marL="0" marR="0" lvl="0" indent="0" algn="l" rtl="0">
                <a:lnSpc>
                  <a:spcPct val="90000"/>
                </a:lnSpc>
                <a:spcBef>
                  <a:spcPts val="525"/>
                </a:spcBef>
                <a:spcAft>
                  <a:spcPts val="0"/>
                </a:spcAft>
                <a:buClr>
                  <a:srgbClr val="000000"/>
                </a:buClr>
                <a:buSzPts val="1500"/>
                <a:buFont typeface="Arial"/>
                <a:buNone/>
              </a:pPr>
              <a:r>
                <a:rPr lang="en-US" sz="1500" b="0" i="0" u="none" strike="noStrike" cap="none">
                  <a:solidFill>
                    <a:schemeClr val="lt1"/>
                  </a:solidFill>
                  <a:latin typeface="Calibri"/>
                  <a:ea typeface="Calibri"/>
                  <a:cs typeface="Calibri"/>
                  <a:sym typeface="Calibri"/>
                </a:rPr>
                <a:t>- Evaluate national and local capacity for the nutrition response</a:t>
              </a:r>
              <a:endParaRPr sz="1500" b="1" i="0" u="none" strike="noStrike" cap="none">
                <a:solidFill>
                  <a:schemeClr val="lt1"/>
                </a:solidFill>
                <a:latin typeface="Calibri"/>
                <a:ea typeface="Calibri"/>
                <a:cs typeface="Calibri"/>
                <a:sym typeface="Calibri"/>
              </a:endParaRPr>
            </a:p>
          </p:txBody>
        </p:sp>
        <p:sp>
          <p:nvSpPr>
            <p:cNvPr id="1027" name="Google Shape;1027;p45"/>
            <p:cNvSpPr/>
            <p:nvPr/>
          </p:nvSpPr>
          <p:spPr>
            <a:xfrm>
              <a:off x="0" y="1375756"/>
              <a:ext cx="10501086" cy="113486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5"/>
            <p:cNvSpPr txBox="1"/>
            <p:nvPr/>
          </p:nvSpPr>
          <p:spPr>
            <a:xfrm>
              <a:off x="55399" y="1431155"/>
              <a:ext cx="10390288" cy="1024062"/>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US" sz="1500" b="1" i="0" u="none" strike="noStrike" cap="none">
                  <a:solidFill>
                    <a:schemeClr val="lt1"/>
                  </a:solidFill>
                  <a:latin typeface="Calibri"/>
                  <a:ea typeface="Calibri"/>
                  <a:cs typeface="Calibri"/>
                  <a:sym typeface="Calibri"/>
                </a:rPr>
                <a:t>Address severe acute malnutrition</a:t>
              </a:r>
              <a:endParaRPr/>
            </a:p>
            <a:p>
              <a:pPr marL="0" marR="0" lvl="0" indent="0" algn="l" rtl="0">
                <a:lnSpc>
                  <a:spcPct val="90000"/>
                </a:lnSpc>
                <a:spcBef>
                  <a:spcPts val="525"/>
                </a:spcBef>
                <a:spcAft>
                  <a:spcPts val="0"/>
                </a:spcAft>
                <a:buClr>
                  <a:srgbClr val="000000"/>
                </a:buClr>
                <a:buSzPts val="1500"/>
                <a:buFont typeface="Arial"/>
                <a:buNone/>
              </a:pPr>
              <a:r>
                <a:rPr lang="en-US" sz="1500" b="0" i="0" u="none" strike="noStrike" cap="none">
                  <a:solidFill>
                    <a:schemeClr val="lt1"/>
                  </a:solidFill>
                  <a:latin typeface="Calibri"/>
                  <a:ea typeface="Calibri"/>
                  <a:cs typeface="Calibri"/>
                  <a:sym typeface="Calibri"/>
                </a:rPr>
                <a:t>- Establish strategies for inpatient and outpatient interventions.</a:t>
              </a:r>
              <a:endParaRPr/>
            </a:p>
            <a:p>
              <a:pPr marL="0" marR="0" lvl="0" indent="0" algn="l" rtl="0">
                <a:lnSpc>
                  <a:spcPct val="90000"/>
                </a:lnSpc>
                <a:spcBef>
                  <a:spcPts val="525"/>
                </a:spcBef>
                <a:spcAft>
                  <a:spcPts val="0"/>
                </a:spcAft>
                <a:buClr>
                  <a:srgbClr val="000000"/>
                </a:buClr>
                <a:buSzPts val="1500"/>
                <a:buFont typeface="Arial"/>
                <a:buNone/>
              </a:pPr>
              <a:r>
                <a:rPr lang="en-US" sz="1500" b="0" i="0" u="none" strike="noStrike" cap="none">
                  <a:solidFill>
                    <a:schemeClr val="lt1"/>
                  </a:solidFill>
                  <a:latin typeface="Calibri"/>
                  <a:ea typeface="Calibri"/>
                  <a:cs typeface="Calibri"/>
                  <a:sym typeface="Calibri"/>
                </a:rPr>
                <a:t>- Maximize access to interventions through community engagement</a:t>
              </a:r>
              <a:endParaRPr sz="1500" b="0" i="0" u="none" strike="noStrike" cap="none">
                <a:solidFill>
                  <a:schemeClr val="lt1"/>
                </a:solidFill>
                <a:latin typeface="Calibri"/>
                <a:ea typeface="Calibri"/>
                <a:cs typeface="Calibri"/>
                <a:sym typeface="Calibri"/>
              </a:endParaRPr>
            </a:p>
          </p:txBody>
        </p:sp>
        <p:sp>
          <p:nvSpPr>
            <p:cNvPr id="1029" name="Google Shape;1029;p45"/>
            <p:cNvSpPr/>
            <p:nvPr/>
          </p:nvSpPr>
          <p:spPr>
            <a:xfrm>
              <a:off x="0" y="2594137"/>
              <a:ext cx="10501086" cy="834087"/>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5"/>
            <p:cNvSpPr txBox="1"/>
            <p:nvPr/>
          </p:nvSpPr>
          <p:spPr>
            <a:xfrm>
              <a:off x="40717" y="2634854"/>
              <a:ext cx="10419652" cy="752653"/>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US" sz="1500" b="1" i="0" u="none" strike="noStrike" cap="none">
                  <a:solidFill>
                    <a:schemeClr val="lt1"/>
                  </a:solidFill>
                  <a:latin typeface="Calibri"/>
                  <a:ea typeface="Calibri"/>
                  <a:cs typeface="Calibri"/>
                  <a:sym typeface="Calibri"/>
                </a:rPr>
                <a:t>Manage micronutrient deficiencies</a:t>
              </a:r>
              <a:br>
                <a:rPr lang="en-US" sz="1500" b="1" i="0" u="none" strike="noStrike" cap="none">
                  <a:solidFill>
                    <a:schemeClr val="lt1"/>
                  </a:solidFill>
                  <a:latin typeface="Calibri"/>
                  <a:ea typeface="Calibri"/>
                  <a:cs typeface="Calibri"/>
                  <a:sym typeface="Calibri"/>
                </a:rPr>
              </a:br>
              <a:r>
                <a:rPr lang="en-US" sz="1500" b="0" i="0" u="none" strike="noStrike" cap="none">
                  <a:solidFill>
                    <a:schemeClr val="lt1"/>
                  </a:solidFill>
                  <a:latin typeface="Calibri"/>
                  <a:ea typeface="Calibri"/>
                  <a:cs typeface="Calibri"/>
                  <a:sym typeface="Calibri"/>
                </a:rPr>
                <a:t>- Determine common deficiencies and train health staff, providing necessary micronutrient supplements for age groups</a:t>
              </a:r>
              <a:endParaRPr sz="1500" b="0" i="0" u="none" strike="noStrike" cap="none">
                <a:solidFill>
                  <a:schemeClr val="lt1"/>
                </a:solidFill>
                <a:latin typeface="Calibri"/>
                <a:ea typeface="Calibri"/>
                <a:cs typeface="Calibri"/>
                <a:sym typeface="Calibri"/>
              </a:endParaRPr>
            </a:p>
          </p:txBody>
        </p:sp>
        <p:sp>
          <p:nvSpPr>
            <p:cNvPr id="1031" name="Google Shape;1031;p45"/>
            <p:cNvSpPr/>
            <p:nvPr/>
          </p:nvSpPr>
          <p:spPr>
            <a:xfrm>
              <a:off x="0" y="3511745"/>
              <a:ext cx="10501086" cy="1132723"/>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5"/>
            <p:cNvSpPr txBox="1"/>
            <p:nvPr/>
          </p:nvSpPr>
          <p:spPr>
            <a:xfrm>
              <a:off x="55295" y="3567040"/>
              <a:ext cx="10390496" cy="1022133"/>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US" sz="1500" b="1" i="0" u="none" strike="noStrike" cap="none">
                  <a:solidFill>
                    <a:schemeClr val="lt1"/>
                  </a:solidFill>
                  <a:latin typeface="Calibri"/>
                  <a:ea typeface="Calibri"/>
                  <a:cs typeface="Calibri"/>
                  <a:sym typeface="Calibri"/>
                </a:rPr>
                <a:t>Establish infant and young child feeding policies</a:t>
              </a:r>
              <a:endParaRPr sz="1500" b="0" i="0" u="none" strike="noStrike" cap="none">
                <a:solidFill>
                  <a:schemeClr val="lt1"/>
                </a:solidFill>
                <a:latin typeface="Calibri"/>
                <a:ea typeface="Calibri"/>
                <a:cs typeface="Calibri"/>
                <a:sym typeface="Calibri"/>
              </a:endParaRPr>
            </a:p>
            <a:p>
              <a:pPr marL="0" marR="0" lvl="0" indent="0" algn="l" rtl="0">
                <a:lnSpc>
                  <a:spcPct val="90000"/>
                </a:lnSpc>
                <a:spcBef>
                  <a:spcPts val="525"/>
                </a:spcBef>
                <a:spcAft>
                  <a:spcPts val="0"/>
                </a:spcAft>
                <a:buClr>
                  <a:srgbClr val="000000"/>
                </a:buClr>
                <a:buSzPts val="1500"/>
                <a:buFont typeface="Arial"/>
                <a:buNone/>
              </a:pPr>
              <a:r>
                <a:rPr lang="en-US" sz="1500" b="0" i="0" u="none" strike="noStrike" cap="none">
                  <a:solidFill>
                    <a:schemeClr val="lt1"/>
                  </a:solidFill>
                  <a:latin typeface="Calibri"/>
                  <a:ea typeface="Calibri"/>
                  <a:cs typeface="Calibri"/>
                  <a:sym typeface="Calibri"/>
                </a:rPr>
                <a:t>- Set policies for infant and young child feeding during emergencies.</a:t>
              </a:r>
              <a:endParaRPr/>
            </a:p>
            <a:p>
              <a:pPr marL="0" marR="0" lvl="0" indent="0" algn="l" rtl="0">
                <a:lnSpc>
                  <a:spcPct val="90000"/>
                </a:lnSpc>
                <a:spcBef>
                  <a:spcPts val="525"/>
                </a:spcBef>
                <a:spcAft>
                  <a:spcPts val="0"/>
                </a:spcAft>
                <a:buClr>
                  <a:srgbClr val="000000"/>
                </a:buClr>
                <a:buSzPts val="1500"/>
                <a:buFont typeface="Arial"/>
                <a:buNone/>
              </a:pPr>
              <a:r>
                <a:rPr lang="en-US" sz="1500" b="0" i="0" u="none" strike="noStrike" cap="none">
                  <a:solidFill>
                    <a:schemeClr val="lt1"/>
                  </a:solidFill>
                  <a:latin typeface="Calibri"/>
                  <a:ea typeface="Calibri"/>
                  <a:cs typeface="Calibri"/>
                  <a:sym typeface="Calibri"/>
                </a:rPr>
                <a:t>- Prioritize pregnant and breastfeeding women for support</a:t>
              </a:r>
              <a:endParaRPr sz="1500" b="0" i="0" u="none" strike="noStrike" cap="none">
                <a:solidFill>
                  <a:schemeClr val="lt1"/>
                </a:solidFill>
                <a:latin typeface="Calibri"/>
                <a:ea typeface="Calibri"/>
                <a:cs typeface="Calibri"/>
                <a:sym typeface="Calibri"/>
              </a:endParaRPr>
            </a:p>
          </p:txBody>
        </p:sp>
      </p:grpSp>
      <p:sp>
        <p:nvSpPr>
          <p:cNvPr id="1033" name="Google Shape;1033;p45"/>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rmAutofit/>
          </a:bodyPr>
          <a:lstStyle/>
          <a:p>
            <a:pPr marL="0" lvl="0" indent="0" algn="r" rtl="0">
              <a:lnSpc>
                <a:spcPct val="100000"/>
              </a:lnSpc>
              <a:spcBef>
                <a:spcPts val="0"/>
              </a:spcBef>
              <a:spcAft>
                <a:spcPts val="600"/>
              </a:spcAft>
              <a:buSzPts val="900"/>
              <a:buNone/>
            </a:pPr>
            <a:fld id="{00000000-1234-1234-1234-123412341234}" type="slidenum">
              <a:rPr lang="en-US"/>
              <a:t>31</a:t>
            </a:fld>
            <a:endParaRPr/>
          </a:p>
        </p:txBody>
      </p:sp>
      <p:pic>
        <p:nvPicPr>
          <p:cNvPr id="1034" name="Google Shape;1034;p45"/>
          <p:cNvPicPr preferRelativeResize="0"/>
          <p:nvPr/>
        </p:nvPicPr>
        <p:blipFill rotWithShape="1">
          <a:blip r:embed="rId3">
            <a:alphaModFix/>
          </a:blip>
          <a:srcRect t="8637"/>
          <a:stretch/>
        </p:blipFill>
        <p:spPr>
          <a:xfrm>
            <a:off x="7177753" y="481934"/>
            <a:ext cx="1009791" cy="783318"/>
          </a:xfrm>
          <a:prstGeom prst="rect">
            <a:avLst/>
          </a:prstGeom>
          <a:noFill/>
          <a:ln>
            <a:noFill/>
          </a:ln>
        </p:spPr>
      </p:pic>
      <p:pic>
        <p:nvPicPr>
          <p:cNvPr id="1035" name="Google Shape;1035;p45" descr="Fruit bowl outline"/>
          <p:cNvPicPr preferRelativeResize="0"/>
          <p:nvPr/>
        </p:nvPicPr>
        <p:blipFill rotWithShape="1">
          <a:blip r:embed="rId4">
            <a:alphaModFix/>
          </a:blip>
          <a:srcRect/>
          <a:stretch/>
        </p:blipFill>
        <p:spPr>
          <a:xfrm>
            <a:off x="227874" y="1344931"/>
            <a:ext cx="914400" cy="914400"/>
          </a:xfrm>
          <a:prstGeom prst="rect">
            <a:avLst/>
          </a:prstGeom>
          <a:noFill/>
          <a:ln>
            <a:noFill/>
          </a:ln>
        </p:spPr>
      </p:pic>
      <p:sp>
        <p:nvSpPr>
          <p:cNvPr id="1036" name="Google Shape;1036;p45"/>
          <p:cNvSpPr txBox="1"/>
          <p:nvPr/>
        </p:nvSpPr>
        <p:spPr>
          <a:xfrm>
            <a:off x="5856514" y="6212718"/>
            <a:ext cx="60960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For more details please refer to the operational guide</a:t>
            </a:r>
            <a:endParaRPr sz="1800" b="0" i="0" u="none" strike="noStrike" cap="none">
              <a:solidFill>
                <a:srgbClr val="000000"/>
              </a:solidFill>
              <a:latin typeface="Calibri"/>
              <a:ea typeface="Calibri"/>
              <a:cs typeface="Calibri"/>
              <a:sym typeface="Calibri"/>
            </a:endParaRPr>
          </a:p>
        </p:txBody>
      </p:sp>
      <p:pic>
        <p:nvPicPr>
          <p:cNvPr id="1037" name="Google Shape;1037;p45" descr="Orange outline"/>
          <p:cNvPicPr preferRelativeResize="0"/>
          <p:nvPr/>
        </p:nvPicPr>
        <p:blipFill rotWithShape="1">
          <a:blip r:embed="rId5">
            <a:alphaModFix/>
          </a:blip>
          <a:srcRect/>
          <a:stretch/>
        </p:blipFill>
        <p:spPr>
          <a:xfrm>
            <a:off x="227874" y="3758089"/>
            <a:ext cx="914400" cy="914400"/>
          </a:xfrm>
          <a:prstGeom prst="rect">
            <a:avLst/>
          </a:prstGeom>
          <a:noFill/>
          <a:ln>
            <a:noFill/>
          </a:ln>
        </p:spPr>
      </p:pic>
      <p:pic>
        <p:nvPicPr>
          <p:cNvPr id="1038" name="Google Shape;1038;p45" descr="Care outline"/>
          <p:cNvPicPr preferRelativeResize="0"/>
          <p:nvPr/>
        </p:nvPicPr>
        <p:blipFill rotWithShape="1">
          <a:blip r:embed="rId6">
            <a:alphaModFix/>
          </a:blip>
          <a:srcRect/>
          <a:stretch/>
        </p:blipFill>
        <p:spPr>
          <a:xfrm>
            <a:off x="227874" y="2500313"/>
            <a:ext cx="914400" cy="914400"/>
          </a:xfrm>
          <a:prstGeom prst="rect">
            <a:avLst/>
          </a:prstGeom>
          <a:noFill/>
          <a:ln>
            <a:noFill/>
          </a:ln>
        </p:spPr>
      </p:pic>
      <p:pic>
        <p:nvPicPr>
          <p:cNvPr id="1039" name="Google Shape;1039;p45" descr="Woman with baby outline"/>
          <p:cNvPicPr preferRelativeResize="0"/>
          <p:nvPr/>
        </p:nvPicPr>
        <p:blipFill rotWithShape="1">
          <a:blip r:embed="rId7">
            <a:alphaModFix/>
          </a:blip>
          <a:srcRect/>
          <a:stretch/>
        </p:blipFill>
        <p:spPr>
          <a:xfrm>
            <a:off x="227874" y="4844415"/>
            <a:ext cx="914400" cy="9144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sp>
        <p:nvSpPr>
          <p:cNvPr id="1044" name="Google Shape;1044;p42"/>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a:t>Key indicators – </a:t>
            </a:r>
            <a:r>
              <a:rPr lang="en-US" sz="3200"/>
              <a:t>Nutrition and food security</a:t>
            </a:r>
            <a:endParaRPr/>
          </a:p>
        </p:txBody>
      </p:sp>
      <p:sp>
        <p:nvSpPr>
          <p:cNvPr id="1045" name="Google Shape;1045;p42"/>
          <p:cNvSpPr txBox="1">
            <a:spLocks noGrp="1"/>
          </p:cNvSpPr>
          <p:nvPr>
            <p:ph type="body" idx="1"/>
          </p:nvPr>
        </p:nvSpPr>
        <p:spPr>
          <a:xfrm>
            <a:off x="1521335" y="1405131"/>
            <a:ext cx="9833429" cy="64000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000000"/>
              </a:buClr>
              <a:buSzPts val="1800"/>
              <a:buNone/>
            </a:pPr>
            <a:r>
              <a:rPr lang="en-US" sz="1800" b="0" i="0" u="none" strike="noStrike">
                <a:solidFill>
                  <a:srgbClr val="000000"/>
                </a:solidFill>
                <a:latin typeface="Corbel"/>
                <a:ea typeface="Corbel"/>
                <a:cs typeface="Corbel"/>
                <a:sym typeface="Corbel"/>
              </a:rPr>
              <a:t>RMNCAH/CAH working group and partners have </a:t>
            </a:r>
            <a:r>
              <a:rPr lang="en-US" sz="1800" b="1" i="0" u="none" strike="noStrike">
                <a:solidFill>
                  <a:srgbClr val="000000"/>
                </a:solidFill>
                <a:latin typeface="Corbel"/>
                <a:ea typeface="Corbel"/>
                <a:cs typeface="Corbel"/>
                <a:sym typeface="Corbel"/>
              </a:rPr>
              <a:t>supported the nutrition cluster lead to assess, plan and implement preventative and curative programmes</a:t>
            </a:r>
            <a:r>
              <a:rPr lang="en-US" sz="1800" b="0" i="0" u="none" strike="noStrike">
                <a:solidFill>
                  <a:srgbClr val="000000"/>
                </a:solidFill>
                <a:latin typeface="Corbel"/>
                <a:ea typeface="Corbel"/>
                <a:cs typeface="Corbel"/>
                <a:sym typeface="Corbel"/>
              </a:rPr>
              <a:t>. </a:t>
            </a:r>
            <a:endParaRPr sz="2000" b="1"/>
          </a:p>
        </p:txBody>
      </p:sp>
      <p:sp>
        <p:nvSpPr>
          <p:cNvPr id="1046" name="Google Shape;1046;p42"/>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205C"/>
              </a:buClr>
              <a:buSzPts val="900"/>
              <a:buFont typeface="Calibri"/>
              <a:buNone/>
            </a:pPr>
            <a:fld id="{00000000-1234-1234-1234-123412341234}" type="slidenum">
              <a:rPr lang="en-US"/>
              <a:t>32</a:t>
            </a:fld>
            <a:endParaRPr/>
          </a:p>
        </p:txBody>
      </p:sp>
      <p:pic>
        <p:nvPicPr>
          <p:cNvPr id="1047" name="Google Shape;1047;p42"/>
          <p:cNvPicPr preferRelativeResize="0"/>
          <p:nvPr/>
        </p:nvPicPr>
        <p:blipFill rotWithShape="1">
          <a:blip r:embed="rId3">
            <a:alphaModFix/>
          </a:blip>
          <a:srcRect/>
          <a:stretch/>
        </p:blipFill>
        <p:spPr>
          <a:xfrm>
            <a:off x="7733797" y="572171"/>
            <a:ext cx="605015" cy="607281"/>
          </a:xfrm>
          <a:prstGeom prst="rect">
            <a:avLst/>
          </a:prstGeom>
          <a:noFill/>
          <a:ln>
            <a:noFill/>
          </a:ln>
        </p:spPr>
      </p:pic>
      <p:pic>
        <p:nvPicPr>
          <p:cNvPr id="1048" name="Google Shape;1048;p42" descr="Checkmark outline"/>
          <p:cNvPicPr preferRelativeResize="0"/>
          <p:nvPr/>
        </p:nvPicPr>
        <p:blipFill rotWithShape="1">
          <a:blip r:embed="rId4">
            <a:alphaModFix/>
          </a:blip>
          <a:srcRect/>
          <a:stretch/>
        </p:blipFill>
        <p:spPr>
          <a:xfrm>
            <a:off x="483863" y="1323116"/>
            <a:ext cx="914400" cy="914400"/>
          </a:xfrm>
          <a:prstGeom prst="rect">
            <a:avLst/>
          </a:prstGeom>
          <a:noFill/>
          <a:ln>
            <a:noFill/>
          </a:ln>
        </p:spPr>
      </p:pic>
      <p:sp>
        <p:nvSpPr>
          <p:cNvPr id="1049" name="Google Shape;1049;p42"/>
          <p:cNvSpPr txBox="1"/>
          <p:nvPr/>
        </p:nvSpPr>
        <p:spPr>
          <a:xfrm>
            <a:off x="1597859" y="4456873"/>
            <a:ext cx="9833429" cy="523875"/>
          </a:xfrm>
          <a:prstGeom prst="rect">
            <a:avLst/>
          </a:prstGeom>
          <a:noFill/>
          <a:ln>
            <a:noFill/>
          </a:ln>
        </p:spPr>
        <p:txBody>
          <a:bodyPr spcFirstLastPara="1" wrap="square" lIns="0" tIns="0" rIns="0" bIns="0" anchor="t" anchorCtr="0">
            <a:normAutofit/>
          </a:bodyPr>
          <a:lstStyle/>
          <a:p>
            <a:pPr marL="114300" marR="0" lvl="0" indent="0" algn="l" rtl="0">
              <a:lnSpc>
                <a:spcPct val="100000"/>
              </a:lnSpc>
              <a:spcBef>
                <a:spcPts val="0"/>
              </a:spcBef>
              <a:spcAft>
                <a:spcPts val="0"/>
              </a:spcAft>
              <a:buClr>
                <a:schemeClr val="dk1"/>
              </a:buClr>
              <a:buSzPts val="2000"/>
              <a:buFont typeface="Arial"/>
              <a:buNone/>
            </a:pPr>
            <a:endParaRPr sz="2000" b="1" i="0" u="none" strike="noStrike" cap="none">
              <a:solidFill>
                <a:schemeClr val="dk1"/>
              </a:solidFill>
              <a:latin typeface="Calibri"/>
              <a:ea typeface="Calibri"/>
              <a:cs typeface="Calibri"/>
              <a:sym typeface="Calibri"/>
            </a:endParaRPr>
          </a:p>
        </p:txBody>
      </p:sp>
      <p:pic>
        <p:nvPicPr>
          <p:cNvPr id="1050" name="Google Shape;1050;p42" descr="Checkmark outline"/>
          <p:cNvPicPr preferRelativeResize="0"/>
          <p:nvPr/>
        </p:nvPicPr>
        <p:blipFill rotWithShape="1">
          <a:blip r:embed="rId4">
            <a:alphaModFix/>
          </a:blip>
          <a:srcRect/>
          <a:stretch/>
        </p:blipFill>
        <p:spPr>
          <a:xfrm>
            <a:off x="483863" y="4453977"/>
            <a:ext cx="914400" cy="914400"/>
          </a:xfrm>
          <a:prstGeom prst="rect">
            <a:avLst/>
          </a:prstGeom>
          <a:noFill/>
          <a:ln>
            <a:noFill/>
          </a:ln>
        </p:spPr>
      </p:pic>
      <p:pic>
        <p:nvPicPr>
          <p:cNvPr id="1051" name="Google Shape;1051;p42" descr="Checkmark outline"/>
          <p:cNvPicPr preferRelativeResize="0"/>
          <p:nvPr/>
        </p:nvPicPr>
        <p:blipFill rotWithShape="1">
          <a:blip r:embed="rId4">
            <a:alphaModFix/>
          </a:blip>
          <a:srcRect/>
          <a:stretch/>
        </p:blipFill>
        <p:spPr>
          <a:xfrm>
            <a:off x="481062" y="3318622"/>
            <a:ext cx="914400" cy="914400"/>
          </a:xfrm>
          <a:prstGeom prst="rect">
            <a:avLst/>
          </a:prstGeom>
          <a:noFill/>
          <a:ln>
            <a:noFill/>
          </a:ln>
        </p:spPr>
      </p:pic>
      <p:pic>
        <p:nvPicPr>
          <p:cNvPr id="1052" name="Google Shape;1052;p42" descr="Checkmark outline"/>
          <p:cNvPicPr preferRelativeResize="0"/>
          <p:nvPr/>
        </p:nvPicPr>
        <p:blipFill rotWithShape="1">
          <a:blip r:embed="rId4">
            <a:alphaModFix/>
          </a:blip>
          <a:srcRect/>
          <a:stretch/>
        </p:blipFill>
        <p:spPr>
          <a:xfrm>
            <a:off x="483863" y="2320869"/>
            <a:ext cx="914400" cy="914400"/>
          </a:xfrm>
          <a:prstGeom prst="rect">
            <a:avLst/>
          </a:prstGeom>
          <a:noFill/>
          <a:ln>
            <a:noFill/>
          </a:ln>
        </p:spPr>
      </p:pic>
      <p:sp>
        <p:nvSpPr>
          <p:cNvPr id="1053" name="Google Shape;1053;p42"/>
          <p:cNvSpPr txBox="1"/>
          <p:nvPr/>
        </p:nvSpPr>
        <p:spPr>
          <a:xfrm>
            <a:off x="1521332" y="2425644"/>
            <a:ext cx="9833429" cy="640005"/>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orbel"/>
                <a:ea typeface="Corbel"/>
                <a:cs typeface="Corbel"/>
                <a:sym typeface="Corbel"/>
              </a:rPr>
              <a:t>Conduct at least 1 systematic and objective </a:t>
            </a:r>
            <a:r>
              <a:rPr lang="en-US" sz="1800" b="1" i="0" u="none" strike="noStrike" cap="none">
                <a:solidFill>
                  <a:srgbClr val="000000"/>
                </a:solidFill>
                <a:latin typeface="Corbel"/>
                <a:ea typeface="Corbel"/>
                <a:cs typeface="Corbel"/>
                <a:sym typeface="Corbel"/>
              </a:rPr>
              <a:t>food security needs assessments </a:t>
            </a:r>
            <a:r>
              <a:rPr lang="en-US" sz="1800" b="0" i="0" u="none" strike="noStrike" cap="none">
                <a:solidFill>
                  <a:srgbClr val="000000"/>
                </a:solidFill>
                <a:latin typeface="Corbel"/>
                <a:ea typeface="Corbel"/>
                <a:cs typeface="Corbel"/>
                <a:sym typeface="Corbel"/>
              </a:rPr>
              <a:t>in the first week of an emergency response</a:t>
            </a:r>
            <a:endParaRPr sz="1800" b="0" i="0" u="none" strike="noStrike" cap="none">
              <a:solidFill>
                <a:srgbClr val="000000"/>
              </a:solidFill>
              <a:latin typeface="Corbel"/>
              <a:ea typeface="Corbel"/>
              <a:cs typeface="Corbel"/>
              <a:sym typeface="Corbel"/>
            </a:endParaRPr>
          </a:p>
        </p:txBody>
      </p:sp>
      <p:sp>
        <p:nvSpPr>
          <p:cNvPr id="1054" name="Google Shape;1054;p42"/>
          <p:cNvSpPr txBox="1"/>
          <p:nvPr/>
        </p:nvSpPr>
        <p:spPr>
          <a:xfrm>
            <a:off x="5856514" y="6212718"/>
            <a:ext cx="60960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For more details please refer to the operational guide</a:t>
            </a:r>
            <a:endParaRPr sz="1800" b="0" i="0" u="none" strike="noStrike" cap="none">
              <a:solidFill>
                <a:srgbClr val="000000"/>
              </a:solidFill>
              <a:latin typeface="Calibri"/>
              <a:ea typeface="Calibri"/>
              <a:cs typeface="Calibri"/>
              <a:sym typeface="Calibri"/>
            </a:endParaRPr>
          </a:p>
        </p:txBody>
      </p:sp>
      <p:sp>
        <p:nvSpPr>
          <p:cNvPr id="1055" name="Google Shape;1055;p42"/>
          <p:cNvSpPr txBox="1"/>
          <p:nvPr/>
        </p:nvSpPr>
        <p:spPr>
          <a:xfrm>
            <a:off x="1521331" y="3593017"/>
            <a:ext cx="9833429" cy="640005"/>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orbel"/>
                <a:ea typeface="Corbel"/>
                <a:cs typeface="Corbel"/>
                <a:sym typeface="Corbel"/>
              </a:rPr>
              <a:t>Feeding programme outcomes</a:t>
            </a:r>
            <a:r>
              <a:rPr lang="en-US" sz="1800" b="0" i="0" u="none" strike="noStrike" cap="none">
                <a:solidFill>
                  <a:srgbClr val="000000"/>
                </a:solidFill>
                <a:latin typeface="Corbel"/>
                <a:ea typeface="Corbel"/>
                <a:cs typeface="Corbel"/>
                <a:sym typeface="Corbel"/>
              </a:rPr>
              <a:t>: Died: &lt; 3%. Recovered: &gt; 75%. Defaulted: &lt; 15% </a:t>
            </a:r>
            <a:endParaRPr sz="1400" b="0" i="0" u="none" strike="noStrike" cap="none">
              <a:solidFill>
                <a:srgbClr val="000000"/>
              </a:solidFill>
              <a:latin typeface="Arial"/>
              <a:ea typeface="Arial"/>
              <a:cs typeface="Arial"/>
              <a:sym typeface="Arial"/>
            </a:endParaRPr>
          </a:p>
          <a:p>
            <a:pPr marL="228600" marR="0" lvl="0" indent="-114300" algn="l" rtl="0">
              <a:lnSpc>
                <a:spcPct val="100000"/>
              </a:lnSpc>
              <a:spcBef>
                <a:spcPts val="1000"/>
              </a:spcBef>
              <a:spcAft>
                <a:spcPts val="0"/>
              </a:spcAft>
              <a:buClr>
                <a:schemeClr val="dk1"/>
              </a:buClr>
              <a:buSzPts val="1800"/>
              <a:buFont typeface="Arial"/>
              <a:buNone/>
            </a:pPr>
            <a:endParaRPr sz="1800" b="0" i="0" u="none" strike="noStrike" cap="none">
              <a:solidFill>
                <a:srgbClr val="000000"/>
              </a:solidFill>
              <a:latin typeface="Corbel"/>
              <a:ea typeface="Corbel"/>
              <a:cs typeface="Corbel"/>
              <a:sym typeface="Corbel"/>
            </a:endParaRPr>
          </a:p>
          <a:p>
            <a:pPr marL="228600" marR="0" lvl="0" indent="-114300" algn="l" rtl="0">
              <a:lnSpc>
                <a:spcPct val="100000"/>
              </a:lnSpc>
              <a:spcBef>
                <a:spcPts val="1000"/>
              </a:spcBef>
              <a:spcAft>
                <a:spcPts val="0"/>
              </a:spcAft>
              <a:buClr>
                <a:schemeClr val="dk1"/>
              </a:buClr>
              <a:buSzPts val="1800"/>
              <a:buFont typeface="Arial"/>
              <a:buNone/>
            </a:pPr>
            <a:endParaRPr sz="1800" b="0" i="0" u="none" strike="noStrike" cap="none">
              <a:solidFill>
                <a:srgbClr val="000000"/>
              </a:solidFill>
              <a:latin typeface="Corbel"/>
              <a:ea typeface="Corbel"/>
              <a:cs typeface="Corbel"/>
              <a:sym typeface="Corbel"/>
            </a:endParaRPr>
          </a:p>
        </p:txBody>
      </p:sp>
      <p:sp>
        <p:nvSpPr>
          <p:cNvPr id="1056" name="Google Shape;1056;p42"/>
          <p:cNvSpPr txBox="1"/>
          <p:nvPr/>
        </p:nvSpPr>
        <p:spPr>
          <a:xfrm>
            <a:off x="1521330" y="4570029"/>
            <a:ext cx="9833429" cy="79589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orbel"/>
                <a:ea typeface="Corbel"/>
                <a:cs typeface="Corbel"/>
                <a:sym typeface="Corbel"/>
              </a:rPr>
              <a:t>National/organizational policies address infant and young child feeding in emergencies</a:t>
            </a:r>
            <a:r>
              <a:rPr lang="en-US" sz="1800" b="0" i="0" u="none" strike="noStrike" cap="none">
                <a:solidFill>
                  <a:srgbClr val="000000"/>
                </a:solidFill>
                <a:latin typeface="Corbel"/>
                <a:ea typeface="Corbel"/>
                <a:cs typeface="Corbel"/>
                <a:sym typeface="Corbel"/>
              </a:rPr>
              <a:t>. During preparedness or within 4 weeks of the start of the emergency. </a:t>
            </a:r>
            <a:endParaRPr sz="1400" b="0" i="0" u="none" strike="noStrike" cap="none">
              <a:solidFill>
                <a:srgbClr val="000000"/>
              </a:solidFill>
              <a:latin typeface="Arial"/>
              <a:ea typeface="Arial"/>
              <a:cs typeface="Arial"/>
              <a:sym typeface="Arial"/>
            </a:endParaRPr>
          </a:p>
          <a:p>
            <a:pPr marL="228600" marR="0" lvl="0" indent="-114300" algn="l" rtl="0">
              <a:lnSpc>
                <a:spcPct val="100000"/>
              </a:lnSpc>
              <a:spcBef>
                <a:spcPts val="1000"/>
              </a:spcBef>
              <a:spcAft>
                <a:spcPts val="0"/>
              </a:spcAft>
              <a:buClr>
                <a:schemeClr val="dk1"/>
              </a:buClr>
              <a:buSzPts val="1800"/>
              <a:buFont typeface="Arial"/>
              <a:buNone/>
            </a:pPr>
            <a:endParaRPr sz="1800" b="0" i="0" u="none" strike="noStrike" cap="none">
              <a:solidFill>
                <a:srgbClr val="000000"/>
              </a:solidFill>
              <a:latin typeface="Corbel"/>
              <a:ea typeface="Corbel"/>
              <a:cs typeface="Corbel"/>
              <a:sym typeface="Corbel"/>
            </a:endParaRPr>
          </a:p>
          <a:p>
            <a:pPr marL="228600" marR="0" lvl="0" indent="-114300" algn="l" rtl="0">
              <a:lnSpc>
                <a:spcPct val="100000"/>
              </a:lnSpc>
              <a:spcBef>
                <a:spcPts val="1000"/>
              </a:spcBef>
              <a:spcAft>
                <a:spcPts val="0"/>
              </a:spcAft>
              <a:buClr>
                <a:schemeClr val="dk1"/>
              </a:buClr>
              <a:buSzPts val="1800"/>
              <a:buFont typeface="Arial"/>
              <a:buNone/>
            </a:pPr>
            <a:endParaRPr sz="1800" b="0" i="0" u="none" strike="noStrike" cap="none">
              <a:solidFill>
                <a:srgbClr val="000000"/>
              </a:solidFill>
              <a:latin typeface="Corbel"/>
              <a:ea typeface="Corbel"/>
              <a:cs typeface="Corbel"/>
              <a:sym typeface="Corbel"/>
            </a:endParaRPr>
          </a:p>
          <a:p>
            <a:pPr marL="228600" marR="0" lvl="0" indent="-114300" algn="l" rtl="0">
              <a:lnSpc>
                <a:spcPct val="100000"/>
              </a:lnSpc>
              <a:spcBef>
                <a:spcPts val="1000"/>
              </a:spcBef>
              <a:spcAft>
                <a:spcPts val="0"/>
              </a:spcAft>
              <a:buClr>
                <a:schemeClr val="dk1"/>
              </a:buClr>
              <a:buSzPts val="1800"/>
              <a:buFont typeface="Arial"/>
              <a:buNone/>
            </a:pPr>
            <a:endParaRPr sz="1800" b="0" i="0" u="none" strike="noStrike" cap="none">
              <a:solidFill>
                <a:srgbClr val="000000"/>
              </a:solidFill>
              <a:latin typeface="Corbel"/>
              <a:ea typeface="Corbel"/>
              <a:cs typeface="Corbel"/>
              <a:sym typeface="Corbel"/>
            </a:endParaRPr>
          </a:p>
          <a:p>
            <a:pPr marL="228600" marR="0" lvl="0" indent="-114300" algn="l" rtl="0">
              <a:lnSpc>
                <a:spcPct val="100000"/>
              </a:lnSpc>
              <a:spcBef>
                <a:spcPts val="1000"/>
              </a:spcBef>
              <a:spcAft>
                <a:spcPts val="0"/>
              </a:spcAft>
              <a:buClr>
                <a:schemeClr val="dk1"/>
              </a:buClr>
              <a:buSzPts val="1800"/>
              <a:buFont typeface="Arial"/>
              <a:buNone/>
            </a:pPr>
            <a:endParaRPr sz="1800" b="0" i="0" u="none" strike="noStrike" cap="none">
              <a:solidFill>
                <a:srgbClr val="000000"/>
              </a:solidFill>
              <a:latin typeface="Corbel"/>
              <a:ea typeface="Corbel"/>
              <a:cs typeface="Corbel"/>
              <a:sym typeface="Corbe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60"/>
        <p:cNvGrpSpPr/>
        <p:nvPr/>
      </p:nvGrpSpPr>
      <p:grpSpPr>
        <a:xfrm>
          <a:off x="0" y="0"/>
          <a:ext cx="0" cy="0"/>
          <a:chOff x="0" y="0"/>
          <a:chExt cx="0" cy="0"/>
        </a:xfrm>
      </p:grpSpPr>
      <p:sp>
        <p:nvSpPr>
          <p:cNvPr id="1061" name="Google Shape;1061;g2b4be492842_0_330"/>
          <p:cNvSpPr txBox="1">
            <a:spLocks noGrp="1"/>
          </p:cNvSpPr>
          <p:nvPr>
            <p:ph type="title"/>
          </p:nvPr>
        </p:nvSpPr>
        <p:spPr>
          <a:xfrm>
            <a:off x="457200" y="685800"/>
            <a:ext cx="11277600" cy="1005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a:t>Resources and tools</a:t>
            </a:r>
            <a:endParaRPr/>
          </a:p>
        </p:txBody>
      </p:sp>
      <p:sp>
        <p:nvSpPr>
          <p:cNvPr id="1062" name="Google Shape;1062;g2b4be492842_0_330"/>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900"/>
              <a:buNone/>
            </a:pPr>
            <a:fld id="{00000000-1234-1234-1234-123412341234}" type="slidenum">
              <a:rPr lang="en-US"/>
              <a:t>33</a:t>
            </a:fld>
            <a:endParaRPr/>
          </a:p>
        </p:txBody>
      </p:sp>
      <p:sp>
        <p:nvSpPr>
          <p:cNvPr id="1063" name="Google Shape;1063;g2b4be492842_0_330"/>
          <p:cNvSpPr txBox="1">
            <a:spLocks noGrp="1"/>
          </p:cNvSpPr>
          <p:nvPr>
            <p:ph type="body" idx="1"/>
          </p:nvPr>
        </p:nvSpPr>
        <p:spPr>
          <a:xfrm>
            <a:off x="457200" y="1619251"/>
            <a:ext cx="11277600" cy="4090800"/>
          </a:xfrm>
          <a:prstGeom prst="rect">
            <a:avLst/>
          </a:prstGeom>
          <a:noFill/>
          <a:ln>
            <a:noFill/>
          </a:ln>
        </p:spPr>
        <p:txBody>
          <a:bodyPr spcFirstLastPara="1" wrap="square" lIns="0" tIns="0" rIns="0" bIns="0" anchor="t" anchorCtr="0">
            <a:normAutofit/>
          </a:bodyPr>
          <a:lstStyle/>
          <a:p>
            <a:pPr marL="228600" lvl="0" indent="-228600" algn="l" rtl="0">
              <a:lnSpc>
                <a:spcPct val="100000"/>
              </a:lnSpc>
              <a:spcBef>
                <a:spcPts val="1000"/>
              </a:spcBef>
              <a:spcAft>
                <a:spcPts val="0"/>
              </a:spcAft>
              <a:buClr>
                <a:srgbClr val="000000"/>
              </a:buClr>
              <a:buSzPts val="1800"/>
              <a:buFont typeface="Calibri"/>
              <a:buChar char="•"/>
            </a:pPr>
            <a:r>
              <a:rPr lang="en-US" sz="1800">
                <a:solidFill>
                  <a:srgbClr val="000000"/>
                </a:solidFill>
              </a:rPr>
              <a:t>For general resources and tools, as well as specific information on the following topics, please refer to the operational guide (page 74-77):</a:t>
            </a:r>
            <a:endParaRPr sz="1800">
              <a:solidFill>
                <a:srgbClr val="000000"/>
              </a:solidFill>
            </a:endParaRPr>
          </a:p>
          <a:p>
            <a:pPr marL="685800" lvl="1" indent="-228600" algn="l" rtl="0">
              <a:lnSpc>
                <a:spcPct val="100000"/>
              </a:lnSpc>
              <a:spcBef>
                <a:spcPts val="1000"/>
              </a:spcBef>
              <a:spcAft>
                <a:spcPts val="0"/>
              </a:spcAft>
              <a:buClr>
                <a:srgbClr val="000000"/>
              </a:buClr>
              <a:buSzPts val="1800"/>
              <a:buChar char="•"/>
            </a:pPr>
            <a:r>
              <a:rPr lang="en-US" sz="1800">
                <a:solidFill>
                  <a:srgbClr val="000000"/>
                </a:solidFill>
              </a:rPr>
              <a:t>General acute and chronic conditions</a:t>
            </a:r>
            <a:endParaRPr sz="1800">
              <a:solidFill>
                <a:srgbClr val="000000"/>
              </a:solidFill>
            </a:endParaRPr>
          </a:p>
          <a:p>
            <a:pPr marL="685800" lvl="1" indent="-228600" algn="l" rtl="0">
              <a:lnSpc>
                <a:spcPct val="100000"/>
              </a:lnSpc>
              <a:spcBef>
                <a:spcPts val="1000"/>
              </a:spcBef>
              <a:spcAft>
                <a:spcPts val="0"/>
              </a:spcAft>
              <a:buClr>
                <a:srgbClr val="000000"/>
              </a:buClr>
              <a:buSzPts val="1800"/>
              <a:buChar char="•"/>
            </a:pPr>
            <a:r>
              <a:rPr lang="en-US" sz="1800">
                <a:solidFill>
                  <a:srgbClr val="000000"/>
                </a:solidFill>
              </a:rPr>
              <a:t>Danger, violence and child protection</a:t>
            </a:r>
            <a:endParaRPr sz="1800">
              <a:solidFill>
                <a:srgbClr val="000000"/>
              </a:solidFill>
            </a:endParaRPr>
          </a:p>
          <a:p>
            <a:pPr marL="685800" lvl="1" indent="-228600" algn="l" rtl="0">
              <a:lnSpc>
                <a:spcPct val="100000"/>
              </a:lnSpc>
              <a:spcBef>
                <a:spcPts val="1000"/>
              </a:spcBef>
              <a:spcAft>
                <a:spcPts val="0"/>
              </a:spcAft>
              <a:buClr>
                <a:srgbClr val="000000"/>
              </a:buClr>
              <a:buSzPts val="1800"/>
              <a:buChar char="•"/>
            </a:pPr>
            <a:r>
              <a:rPr lang="en-US" sz="1800">
                <a:solidFill>
                  <a:srgbClr val="000000"/>
                </a:solidFill>
              </a:rPr>
              <a:t>Disease outbreaks and immunization</a:t>
            </a:r>
            <a:endParaRPr sz="1800">
              <a:solidFill>
                <a:srgbClr val="000000"/>
              </a:solidFill>
            </a:endParaRPr>
          </a:p>
          <a:p>
            <a:pPr marL="685800" lvl="1" indent="-228600" algn="l" rtl="0">
              <a:lnSpc>
                <a:spcPct val="100000"/>
              </a:lnSpc>
              <a:spcBef>
                <a:spcPts val="1000"/>
              </a:spcBef>
              <a:spcAft>
                <a:spcPts val="0"/>
              </a:spcAft>
              <a:buClr>
                <a:srgbClr val="000000"/>
              </a:buClr>
              <a:buSzPts val="1800"/>
              <a:buChar char="•"/>
            </a:pPr>
            <a:r>
              <a:rPr lang="en-US" sz="1800">
                <a:solidFill>
                  <a:srgbClr val="000000"/>
                </a:solidFill>
              </a:rPr>
              <a:t>Nutrition and food security</a:t>
            </a:r>
            <a:endParaRPr sz="1800">
              <a:solidFill>
                <a:srgbClr val="000000"/>
              </a:solidFill>
            </a:endParaRPr>
          </a:p>
          <a:p>
            <a:pPr marL="0" lvl="0" indent="0" algn="l" rtl="0">
              <a:lnSpc>
                <a:spcPct val="100000"/>
              </a:lnSpc>
              <a:spcBef>
                <a:spcPts val="1000"/>
              </a:spcBef>
              <a:spcAft>
                <a:spcPts val="0"/>
              </a:spcAft>
              <a:buSzPts val="1800"/>
              <a:buNone/>
            </a:pPr>
            <a:endParaRPr sz="1800">
              <a:solidFill>
                <a:srgbClr val="000000"/>
              </a:solidFill>
            </a:endParaRPr>
          </a:p>
          <a:p>
            <a:pPr marL="0" lvl="0" indent="0" algn="l" rtl="0">
              <a:lnSpc>
                <a:spcPct val="100000"/>
              </a:lnSpc>
              <a:spcBef>
                <a:spcPts val="1000"/>
              </a:spcBef>
              <a:spcAft>
                <a:spcPts val="0"/>
              </a:spcAft>
              <a:buSzPts val="1800"/>
              <a:buNone/>
            </a:pPr>
            <a:endParaRPr sz="1800">
              <a:solidFill>
                <a:srgbClr val="0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sp>
        <p:nvSpPr>
          <p:cNvPr id="1069" name="Google Shape;1069;p48"/>
          <p:cNvSpPr txBox="1">
            <a:spLocks noGrp="1"/>
          </p:cNvSpPr>
          <p:nvPr>
            <p:ph type="ctrTitle"/>
          </p:nvPr>
        </p:nvSpPr>
        <p:spPr>
          <a:xfrm>
            <a:off x="457200" y="1828800"/>
            <a:ext cx="5638800" cy="1325499"/>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9ADE"/>
              </a:buClr>
              <a:buSzPts val="4800"/>
              <a:buFont typeface="Calibri"/>
              <a:buNone/>
            </a:pPr>
            <a:r>
              <a:rPr lang="en-US"/>
              <a:t>Thank you</a:t>
            </a:r>
            <a:endParaRPr/>
          </a:p>
        </p:txBody>
      </p:sp>
      <p:sp>
        <p:nvSpPr>
          <p:cNvPr id="1070" name="Google Shape;1070;p48"/>
          <p:cNvSpPr txBox="1">
            <a:spLocks noGrp="1"/>
          </p:cNvSpPr>
          <p:nvPr>
            <p:ph type="subTitle" idx="1"/>
          </p:nvPr>
        </p:nvSpPr>
        <p:spPr>
          <a:xfrm>
            <a:off x="457200" y="3429000"/>
            <a:ext cx="5638800" cy="1655762"/>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1600"/>
              <a:buNone/>
            </a:pPr>
            <a:r>
              <a:rPr lang="en-US" sz="1600"/>
              <a:t>For more information, please contact:</a:t>
            </a:r>
            <a:br>
              <a:rPr lang="en-US" sz="1600"/>
            </a:br>
            <a:r>
              <a:rPr lang="en-US" sz="1600"/>
              <a:t>Khalid Siddeeg, Regional </a:t>
            </a:r>
            <a:r>
              <a:rPr lang="en-US"/>
              <a:t>Advisor EMRO, </a:t>
            </a:r>
            <a:r>
              <a:rPr lang="en-US" u="sng">
                <a:solidFill>
                  <a:schemeClr val="hlink"/>
                </a:solidFill>
                <a:hlinkClick r:id="rId3"/>
              </a:rPr>
              <a:t>siddeegk@who.int</a:t>
            </a:r>
            <a:r>
              <a:rPr lang="en-US"/>
              <a:t> </a:t>
            </a:r>
            <a:br>
              <a:rPr lang="en-US" sz="1600"/>
            </a:br>
            <a:r>
              <a:rPr lang="en-US" sz="1600"/>
              <a:t>Kim Beentjes, Technical Officer EMRO, </a:t>
            </a:r>
            <a:r>
              <a:rPr lang="en-US" sz="1600" u="sng">
                <a:solidFill>
                  <a:schemeClr val="hlink"/>
                </a:solidFill>
                <a:hlinkClick r:id="rId4"/>
              </a:rPr>
              <a:t>beentjesk@who.int</a:t>
            </a:r>
            <a:endParaRPr sz="1600"/>
          </a:p>
          <a:p>
            <a:pPr marL="0" lvl="0" indent="0" algn="l" rtl="0">
              <a:lnSpc>
                <a:spcPct val="100000"/>
              </a:lnSpc>
              <a:spcBef>
                <a:spcPts val="1000"/>
              </a:spcBef>
              <a:spcAft>
                <a:spcPts val="0"/>
              </a:spcAft>
              <a:buClr>
                <a:schemeClr val="lt1"/>
              </a:buClr>
              <a:buSzPts val="1600"/>
              <a:buNone/>
            </a:pPr>
            <a:endParaRPr sz="1600"/>
          </a:p>
        </p:txBody>
      </p:sp>
      <p:sp>
        <p:nvSpPr>
          <p:cNvPr id="1071" name="Google Shape;1071;p48"/>
          <p:cNvSpPr txBox="1"/>
          <p:nvPr/>
        </p:nvSpPr>
        <p:spPr>
          <a:xfrm>
            <a:off x="3048000" y="3244334"/>
            <a:ext cx="6096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4"/>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rmAutofit/>
          </a:bodyPr>
          <a:lstStyle/>
          <a:p>
            <a:pPr marL="0" lvl="0" indent="0" algn="r" rtl="0">
              <a:lnSpc>
                <a:spcPct val="100000"/>
              </a:lnSpc>
              <a:spcBef>
                <a:spcPts val="0"/>
              </a:spcBef>
              <a:spcAft>
                <a:spcPts val="600"/>
              </a:spcAft>
              <a:buClr>
                <a:srgbClr val="00205C"/>
              </a:buClr>
              <a:buSzPts val="900"/>
              <a:buFont typeface="Calibri"/>
              <a:buNone/>
            </a:pPr>
            <a:fld id="{00000000-1234-1234-1234-123412341234}" type="slidenum">
              <a:rPr lang="en-US"/>
              <a:t>4</a:t>
            </a:fld>
            <a:endParaRPr/>
          </a:p>
        </p:txBody>
      </p:sp>
      <p:pic>
        <p:nvPicPr>
          <p:cNvPr id="697" name="Google Shape;697;p4"/>
          <p:cNvPicPr preferRelativeResize="0"/>
          <p:nvPr/>
        </p:nvPicPr>
        <p:blipFill rotWithShape="1">
          <a:blip r:embed="rId3">
            <a:alphaModFix/>
          </a:blip>
          <a:srcRect t="26399"/>
          <a:stretch/>
        </p:blipFill>
        <p:spPr>
          <a:xfrm>
            <a:off x="812800" y="533286"/>
            <a:ext cx="5101988" cy="5389434"/>
          </a:xfrm>
          <a:prstGeom prst="rect">
            <a:avLst/>
          </a:prstGeom>
          <a:noFill/>
          <a:ln>
            <a:noFill/>
          </a:ln>
        </p:spPr>
      </p:pic>
      <p:pic>
        <p:nvPicPr>
          <p:cNvPr id="698" name="Google Shape;698;p4"/>
          <p:cNvPicPr preferRelativeResize="0"/>
          <p:nvPr/>
        </p:nvPicPr>
        <p:blipFill rotWithShape="1">
          <a:blip r:embed="rId4">
            <a:alphaModFix/>
          </a:blip>
          <a:srcRect/>
          <a:stretch/>
        </p:blipFill>
        <p:spPr>
          <a:xfrm>
            <a:off x="6153369" y="533286"/>
            <a:ext cx="5101987" cy="5195506"/>
          </a:xfrm>
          <a:prstGeom prst="rect">
            <a:avLst/>
          </a:prstGeom>
          <a:noFill/>
          <a:ln>
            <a:noFill/>
          </a:ln>
        </p:spPr>
      </p:pic>
      <p:sp>
        <p:nvSpPr>
          <p:cNvPr id="699" name="Google Shape;699;p4"/>
          <p:cNvSpPr/>
          <p:nvPr/>
        </p:nvSpPr>
        <p:spPr>
          <a:xfrm>
            <a:off x="648589" y="3689350"/>
            <a:ext cx="5385489" cy="1711325"/>
          </a:xfrm>
          <a:prstGeom prst="rect">
            <a:avLst/>
          </a:prstGeom>
          <a:noFill/>
          <a:ln w="57150" cap="flat" cmpd="sng">
            <a:solidFill>
              <a:srgbClr val="009AD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99"/>
                                        </p:tgtEl>
                                        <p:attrNameLst>
                                          <p:attrName>style.visibility</p:attrName>
                                        </p:attrNameLst>
                                      </p:cBhvr>
                                      <p:to>
                                        <p:strVal val="visible"/>
                                      </p:to>
                                    </p:set>
                                    <p:anim calcmode="lin" valueType="num">
                                      <p:cBhvr additive="base">
                                        <p:cTn id="7" dur="500"/>
                                        <p:tgtEl>
                                          <p:spTgt spid="6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5"/>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4000"/>
              <a:buFont typeface="Calibri"/>
              <a:buNone/>
            </a:pPr>
            <a:r>
              <a:rPr lang="en-US" sz="4000"/>
              <a:t>Respond</a:t>
            </a:r>
            <a:endParaRPr/>
          </a:p>
        </p:txBody>
      </p:sp>
      <p:sp>
        <p:nvSpPr>
          <p:cNvPr id="705" name="Google Shape;705;p5"/>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205C"/>
              </a:buClr>
              <a:buSzPts val="900"/>
              <a:buFont typeface="Calibri"/>
              <a:buNone/>
            </a:pPr>
            <a:fld id="{00000000-1234-1234-1234-123412341234}" type="slidenum">
              <a:rPr lang="en-US"/>
              <a:t>5</a:t>
            </a:fld>
            <a:endParaRPr/>
          </a:p>
        </p:txBody>
      </p:sp>
      <p:pic>
        <p:nvPicPr>
          <p:cNvPr id="706" name="Google Shape;706;p5"/>
          <p:cNvPicPr preferRelativeResize="0"/>
          <p:nvPr/>
        </p:nvPicPr>
        <p:blipFill rotWithShape="1">
          <a:blip r:embed="rId3">
            <a:alphaModFix/>
          </a:blip>
          <a:srcRect b="21060"/>
          <a:stretch/>
        </p:blipFill>
        <p:spPr>
          <a:xfrm>
            <a:off x="1151265" y="1690687"/>
            <a:ext cx="9889470" cy="319563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6"/>
          <p:cNvSpPr txBox="1">
            <a:spLocks noGrp="1"/>
          </p:cNvSpPr>
          <p:nvPr>
            <p:ph type="title"/>
          </p:nvPr>
        </p:nvSpPr>
        <p:spPr>
          <a:xfrm>
            <a:off x="457200" y="1846372"/>
            <a:ext cx="10577245" cy="2743200"/>
          </a:xfrm>
          <a:prstGeom prst="rect">
            <a:avLst/>
          </a:prstGeom>
          <a:noFill/>
          <a:ln>
            <a:noFill/>
          </a:ln>
        </p:spPr>
        <p:txBody>
          <a:bodyPr spcFirstLastPara="1" wrap="square" lIns="0" tIns="0" rIns="0" bIns="0" anchor="t" anchorCtr="0">
            <a:normAutofit/>
          </a:bodyPr>
          <a:lstStyle/>
          <a:p>
            <a:pPr marL="228600" lvl="0" indent="-228600" algn="l" rtl="0">
              <a:lnSpc>
                <a:spcPct val="90000"/>
              </a:lnSpc>
              <a:spcBef>
                <a:spcPts val="0"/>
              </a:spcBef>
              <a:spcAft>
                <a:spcPts val="0"/>
              </a:spcAft>
              <a:buClr>
                <a:srgbClr val="009ADE"/>
              </a:buClr>
              <a:buSzPts val="4000"/>
              <a:buFont typeface="Calibri"/>
              <a:buNone/>
            </a:pPr>
            <a:r>
              <a:rPr lang="en-US"/>
              <a:t>1. Establish service delivery structures </a:t>
            </a:r>
            <a:endParaRPr/>
          </a:p>
        </p:txBody>
      </p:sp>
      <p:sp>
        <p:nvSpPr>
          <p:cNvPr id="712" name="Google Shape;712;p6"/>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rmAutofit/>
          </a:bodyPr>
          <a:lstStyle/>
          <a:p>
            <a:pPr marL="0" lvl="0" indent="0" algn="r" rtl="0">
              <a:lnSpc>
                <a:spcPct val="100000"/>
              </a:lnSpc>
              <a:spcBef>
                <a:spcPts val="0"/>
              </a:spcBef>
              <a:spcAft>
                <a:spcPts val="0"/>
              </a:spcAft>
              <a:buSzPts val="900"/>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g2b4be492842_0_669"/>
          <p:cNvSpPr txBox="1">
            <a:spLocks noGrp="1"/>
          </p:cNvSpPr>
          <p:nvPr>
            <p:ph type="title"/>
          </p:nvPr>
        </p:nvSpPr>
        <p:spPr>
          <a:xfrm>
            <a:off x="457200" y="685800"/>
            <a:ext cx="11277600" cy="1005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3200"/>
              <a:buNone/>
            </a:pPr>
            <a:r>
              <a:rPr lang="en-US"/>
              <a:t>General health service delivery levels in emergencies</a:t>
            </a:r>
            <a:endParaRPr/>
          </a:p>
        </p:txBody>
      </p:sp>
      <p:sp>
        <p:nvSpPr>
          <p:cNvPr id="719" name="Google Shape;719;g2b4be492842_0_669"/>
          <p:cNvSpPr txBox="1">
            <a:spLocks noGrp="1"/>
          </p:cNvSpPr>
          <p:nvPr>
            <p:ph type="body" idx="1"/>
          </p:nvPr>
        </p:nvSpPr>
        <p:spPr>
          <a:xfrm>
            <a:off x="457200" y="1410128"/>
            <a:ext cx="5570477" cy="4363948"/>
          </a:xfrm>
          <a:prstGeom prst="rect">
            <a:avLst/>
          </a:prstGeom>
          <a:noFill/>
          <a:ln>
            <a:noFill/>
          </a:ln>
        </p:spPr>
        <p:txBody>
          <a:bodyPr spcFirstLastPara="1" wrap="square" lIns="0" tIns="0" rIns="0" bIns="0" anchor="t" anchorCtr="0">
            <a:normAutofit fontScale="92500" lnSpcReduction="20000"/>
          </a:bodyPr>
          <a:lstStyle/>
          <a:p>
            <a:pPr marL="285750" lvl="0" indent="-285750" algn="l" rtl="0">
              <a:lnSpc>
                <a:spcPct val="100000"/>
              </a:lnSpc>
              <a:spcBef>
                <a:spcPts val="0"/>
              </a:spcBef>
              <a:spcAft>
                <a:spcPts val="0"/>
              </a:spcAft>
              <a:buSzPct val="67567"/>
              <a:buChar char="•"/>
            </a:pPr>
            <a:r>
              <a:rPr lang="en-US" sz="2400" b="1">
                <a:solidFill>
                  <a:schemeClr val="dk1"/>
                </a:solidFill>
                <a:latin typeface="Calibri"/>
                <a:ea typeface="Calibri"/>
                <a:cs typeface="Calibri"/>
                <a:sym typeface="Calibri"/>
              </a:rPr>
              <a:t>Household and community</a:t>
            </a:r>
            <a:endParaRPr/>
          </a:p>
          <a:p>
            <a:pPr marL="742950" lvl="1" indent="-285750" algn="l" rtl="0">
              <a:lnSpc>
                <a:spcPct val="100000"/>
              </a:lnSpc>
              <a:spcBef>
                <a:spcPts val="0"/>
              </a:spcBef>
              <a:spcAft>
                <a:spcPts val="0"/>
              </a:spcAft>
              <a:buSzPct val="67567"/>
              <a:buChar char="•"/>
            </a:pPr>
            <a:r>
              <a:rPr lang="en-US" sz="2400" b="0" i="0">
                <a:solidFill>
                  <a:schemeClr val="dk1"/>
                </a:solidFill>
                <a:latin typeface="Calibri"/>
                <a:ea typeface="Calibri"/>
                <a:cs typeface="Calibri"/>
                <a:sym typeface="Calibri"/>
              </a:rPr>
              <a:t>Care in the community, including camps</a:t>
            </a:r>
            <a:endParaRPr sz="2400" b="1" i="0">
              <a:solidFill>
                <a:schemeClr val="dk1"/>
              </a:solidFill>
              <a:latin typeface="Calibri"/>
              <a:ea typeface="Calibri"/>
              <a:cs typeface="Calibri"/>
              <a:sym typeface="Calibri"/>
            </a:endParaRPr>
          </a:p>
          <a:p>
            <a:pPr marL="742950" lvl="1" indent="-285750" algn="l" rtl="0">
              <a:lnSpc>
                <a:spcPct val="100000"/>
              </a:lnSpc>
              <a:spcBef>
                <a:spcPts val="0"/>
              </a:spcBef>
              <a:spcAft>
                <a:spcPts val="0"/>
              </a:spcAft>
              <a:buSzPct val="67567"/>
              <a:buChar char="•"/>
            </a:pPr>
            <a:r>
              <a:rPr lang="en-US" sz="2400" b="0" i="0">
                <a:solidFill>
                  <a:schemeClr val="dk1"/>
                </a:solidFill>
                <a:latin typeface="Calibri"/>
                <a:ea typeface="Calibri"/>
                <a:cs typeface="Calibri"/>
                <a:sym typeface="Calibri"/>
              </a:rPr>
              <a:t>Providers: community health workers, traditional birth attendants</a:t>
            </a:r>
            <a:endParaRPr/>
          </a:p>
          <a:p>
            <a:pPr marL="285750" lvl="0" indent="-285750" algn="l" rtl="0">
              <a:lnSpc>
                <a:spcPct val="100000"/>
              </a:lnSpc>
              <a:spcBef>
                <a:spcPts val="0"/>
              </a:spcBef>
              <a:spcAft>
                <a:spcPts val="0"/>
              </a:spcAft>
              <a:buSzPct val="67567"/>
              <a:buChar char="•"/>
            </a:pPr>
            <a:r>
              <a:rPr lang="en-US" sz="2400" b="1" i="0">
                <a:solidFill>
                  <a:schemeClr val="dk1"/>
                </a:solidFill>
                <a:latin typeface="Calibri"/>
                <a:ea typeface="Calibri"/>
                <a:cs typeface="Calibri"/>
                <a:sym typeface="Calibri"/>
              </a:rPr>
              <a:t>Clinics/Primary Care Facilities</a:t>
            </a:r>
            <a:endParaRPr sz="2400">
              <a:solidFill>
                <a:schemeClr val="dk1"/>
              </a:solidFill>
              <a:latin typeface="Calibri"/>
              <a:ea typeface="Calibri"/>
              <a:cs typeface="Calibri"/>
              <a:sym typeface="Calibri"/>
            </a:endParaRPr>
          </a:p>
          <a:p>
            <a:pPr marL="742950" lvl="1" indent="-285750" algn="l" rtl="0">
              <a:lnSpc>
                <a:spcPct val="100000"/>
              </a:lnSpc>
              <a:spcBef>
                <a:spcPts val="0"/>
              </a:spcBef>
              <a:spcAft>
                <a:spcPts val="0"/>
              </a:spcAft>
              <a:buSzPct val="67567"/>
              <a:buChar char="•"/>
            </a:pPr>
            <a:r>
              <a:rPr lang="en-US" sz="2400" b="0" i="0">
                <a:solidFill>
                  <a:schemeClr val="dk1"/>
                </a:solidFill>
                <a:latin typeface="Calibri"/>
                <a:ea typeface="Calibri"/>
                <a:cs typeface="Calibri"/>
                <a:sym typeface="Calibri"/>
              </a:rPr>
              <a:t>Care at small health facilities, mobile clinics</a:t>
            </a:r>
            <a:endParaRPr/>
          </a:p>
          <a:p>
            <a:pPr marL="742950" lvl="1" indent="-285750" algn="l" rtl="0">
              <a:lnSpc>
                <a:spcPct val="100000"/>
              </a:lnSpc>
              <a:spcBef>
                <a:spcPts val="0"/>
              </a:spcBef>
              <a:spcAft>
                <a:spcPts val="0"/>
              </a:spcAft>
              <a:buSzPct val="67567"/>
              <a:buChar char="•"/>
            </a:pPr>
            <a:r>
              <a:rPr lang="en-US" sz="2400" b="0" i="0">
                <a:solidFill>
                  <a:schemeClr val="dk1"/>
                </a:solidFill>
                <a:latin typeface="Calibri"/>
                <a:ea typeface="Calibri"/>
                <a:cs typeface="Calibri"/>
                <a:sym typeface="Calibri"/>
              </a:rPr>
              <a:t>Providers: nurses, midwives, health assistants</a:t>
            </a:r>
            <a:endParaRPr sz="2400">
              <a:solidFill>
                <a:schemeClr val="dk1"/>
              </a:solidFill>
              <a:latin typeface="Calibri"/>
              <a:ea typeface="Calibri"/>
              <a:cs typeface="Calibri"/>
              <a:sym typeface="Calibri"/>
            </a:endParaRPr>
          </a:p>
          <a:p>
            <a:pPr marL="285750" lvl="0" indent="-285750" algn="l" rtl="0">
              <a:lnSpc>
                <a:spcPct val="100000"/>
              </a:lnSpc>
              <a:spcBef>
                <a:spcPts val="0"/>
              </a:spcBef>
              <a:spcAft>
                <a:spcPts val="0"/>
              </a:spcAft>
              <a:buSzPct val="67567"/>
              <a:buChar char="•"/>
            </a:pPr>
            <a:r>
              <a:rPr lang="en-US" sz="2400" b="1" i="0">
                <a:solidFill>
                  <a:schemeClr val="dk1"/>
                </a:solidFill>
                <a:latin typeface="Calibri"/>
                <a:ea typeface="Calibri"/>
                <a:cs typeface="Calibri"/>
                <a:sym typeface="Calibri"/>
              </a:rPr>
              <a:t>Hospitals/Secondary and Tertiary Health Facilities</a:t>
            </a:r>
            <a:endParaRPr/>
          </a:p>
          <a:p>
            <a:pPr marL="742950" lvl="1" indent="-285750" algn="l" rtl="0">
              <a:lnSpc>
                <a:spcPct val="100000"/>
              </a:lnSpc>
              <a:spcBef>
                <a:spcPts val="0"/>
              </a:spcBef>
              <a:spcAft>
                <a:spcPts val="0"/>
              </a:spcAft>
              <a:buSzPct val="67567"/>
              <a:buChar char="•"/>
            </a:pPr>
            <a:r>
              <a:rPr lang="en-US" sz="2400" b="0" i="0">
                <a:solidFill>
                  <a:schemeClr val="dk1"/>
                </a:solidFill>
                <a:latin typeface="Calibri"/>
                <a:ea typeface="Calibri"/>
                <a:cs typeface="Calibri"/>
                <a:sym typeface="Calibri"/>
              </a:rPr>
              <a:t>Care at established hospitals, including camp hospitals</a:t>
            </a:r>
            <a:endParaRPr sz="2400" b="1">
              <a:solidFill>
                <a:schemeClr val="dk1"/>
              </a:solidFill>
              <a:latin typeface="Calibri"/>
              <a:ea typeface="Calibri"/>
              <a:cs typeface="Calibri"/>
              <a:sym typeface="Calibri"/>
            </a:endParaRPr>
          </a:p>
          <a:p>
            <a:pPr marL="742950" lvl="1" indent="-285750" algn="l" rtl="0">
              <a:lnSpc>
                <a:spcPct val="100000"/>
              </a:lnSpc>
              <a:spcBef>
                <a:spcPts val="0"/>
              </a:spcBef>
              <a:spcAft>
                <a:spcPts val="0"/>
              </a:spcAft>
              <a:buSzPct val="67567"/>
              <a:buChar char="•"/>
            </a:pPr>
            <a:r>
              <a:rPr lang="en-US" sz="2400" b="0" i="0">
                <a:solidFill>
                  <a:schemeClr val="dk1"/>
                </a:solidFill>
                <a:latin typeface="Calibri"/>
                <a:ea typeface="Calibri"/>
                <a:cs typeface="Calibri"/>
                <a:sym typeface="Calibri"/>
              </a:rPr>
              <a:t>Providers: full range of medical, nursing, and allied health professionals</a:t>
            </a:r>
            <a:endParaRPr/>
          </a:p>
        </p:txBody>
      </p:sp>
      <p:sp>
        <p:nvSpPr>
          <p:cNvPr id="720" name="Google Shape;720;g2b4be492842_0_669"/>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t>7</a:t>
            </a:fld>
            <a:endParaRPr/>
          </a:p>
        </p:txBody>
      </p:sp>
      <p:pic>
        <p:nvPicPr>
          <p:cNvPr id="721" name="Google Shape;721;g2b4be492842_0_669" descr="A person in a white coat and a pink head scarf&#10;&#10;Description automatically generated"/>
          <p:cNvPicPr preferRelativeResize="0"/>
          <p:nvPr/>
        </p:nvPicPr>
        <p:blipFill rotWithShape="1">
          <a:blip r:embed="rId3">
            <a:alphaModFix/>
          </a:blip>
          <a:srcRect l="18607" r="18467"/>
          <a:stretch/>
        </p:blipFill>
        <p:spPr>
          <a:xfrm>
            <a:off x="6299856" y="1351402"/>
            <a:ext cx="5327151" cy="476207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8"/>
          <p:cNvSpPr txBox="1">
            <a:spLocks noGrp="1"/>
          </p:cNvSpPr>
          <p:nvPr>
            <p:ph type="title"/>
          </p:nvPr>
        </p:nvSpPr>
        <p:spPr>
          <a:xfrm>
            <a:off x="465663" y="685800"/>
            <a:ext cx="11277600" cy="1005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a:t>Challenges to delivery of CAH services during emergencies</a:t>
            </a:r>
            <a:endParaRPr/>
          </a:p>
        </p:txBody>
      </p:sp>
      <p:sp>
        <p:nvSpPr>
          <p:cNvPr id="727" name="Google Shape;727;p8"/>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rmAutofit/>
          </a:bodyPr>
          <a:lstStyle/>
          <a:p>
            <a:pPr marL="0" lvl="0" indent="0" algn="r" rtl="0">
              <a:lnSpc>
                <a:spcPct val="100000"/>
              </a:lnSpc>
              <a:spcBef>
                <a:spcPts val="0"/>
              </a:spcBef>
              <a:spcAft>
                <a:spcPts val="0"/>
              </a:spcAft>
              <a:buSzPts val="900"/>
              <a:buNone/>
            </a:pPr>
            <a:fld id="{00000000-1234-1234-1234-123412341234}" type="slidenum">
              <a:rPr lang="en-US"/>
              <a:t>8</a:t>
            </a:fld>
            <a:endParaRPr/>
          </a:p>
        </p:txBody>
      </p:sp>
      <p:grpSp>
        <p:nvGrpSpPr>
          <p:cNvPr id="728" name="Google Shape;728;p8"/>
          <p:cNvGrpSpPr/>
          <p:nvPr/>
        </p:nvGrpSpPr>
        <p:grpSpPr>
          <a:xfrm>
            <a:off x="465672" y="1428750"/>
            <a:ext cx="11269119" cy="4306278"/>
            <a:chOff x="8472" y="0"/>
            <a:chExt cx="11269119" cy="4306278"/>
          </a:xfrm>
        </p:grpSpPr>
        <p:sp>
          <p:nvSpPr>
            <p:cNvPr id="729" name="Google Shape;729;p8"/>
            <p:cNvSpPr/>
            <p:nvPr/>
          </p:nvSpPr>
          <p:spPr>
            <a:xfrm>
              <a:off x="8472" y="0"/>
              <a:ext cx="2549574" cy="1050389"/>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0" name="Google Shape;730;p8"/>
            <p:cNvSpPr txBox="1"/>
            <p:nvPr/>
          </p:nvSpPr>
          <p:spPr>
            <a:xfrm>
              <a:off x="8472" y="0"/>
              <a:ext cx="2549574" cy="1050389"/>
            </a:xfrm>
            <a:prstGeom prst="rect">
              <a:avLst/>
            </a:prstGeom>
            <a:noFill/>
            <a:ln>
              <a:noFill/>
            </a:ln>
          </p:spPr>
          <p:txBody>
            <a:bodyPr spcFirstLastPara="1" wrap="square" lIns="128000" tIns="73150" rIns="128000" bIns="7315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Service disruption and facility destruction</a:t>
              </a:r>
              <a:endParaRPr sz="1800" b="0" i="0" u="none" strike="noStrike" cap="none">
                <a:solidFill>
                  <a:schemeClr val="lt1"/>
                </a:solidFill>
                <a:latin typeface="Calibri"/>
                <a:ea typeface="Calibri"/>
                <a:cs typeface="Calibri"/>
                <a:sym typeface="Calibri"/>
              </a:endParaRPr>
            </a:p>
          </p:txBody>
        </p:sp>
        <p:sp>
          <p:nvSpPr>
            <p:cNvPr id="731" name="Google Shape;731;p8"/>
            <p:cNvSpPr/>
            <p:nvPr/>
          </p:nvSpPr>
          <p:spPr>
            <a:xfrm>
              <a:off x="13775" y="1001178"/>
              <a:ext cx="2549574" cy="3304999"/>
            </a:xfrm>
            <a:prstGeom prst="rect">
              <a:avLst/>
            </a:prstGeom>
            <a:solidFill>
              <a:srgbClr val="C8DDF2">
                <a:alpha val="89411"/>
              </a:srgbClr>
            </a:solidFill>
            <a:ln w="12700" cap="flat" cmpd="sng">
              <a:solidFill>
                <a:srgbClr val="C8DDF2">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2" name="Google Shape;732;p8"/>
            <p:cNvSpPr txBox="1"/>
            <p:nvPr/>
          </p:nvSpPr>
          <p:spPr>
            <a:xfrm>
              <a:off x="13775" y="1001178"/>
              <a:ext cx="2549574" cy="3304999"/>
            </a:xfrm>
            <a:prstGeom prst="rect">
              <a:avLst/>
            </a:prstGeom>
            <a:noFill/>
            <a:ln>
              <a:noFill/>
            </a:ln>
          </p:spPr>
          <p:txBody>
            <a:bodyPr spcFirstLastPara="1" wrap="square" lIns="80000" tIns="80000" rIns="106675" bIns="120000" anchor="t" anchorCtr="0">
              <a:noAutofit/>
            </a:bodyPr>
            <a:lstStyle/>
            <a:p>
              <a:pPr marL="114300" marR="0" lvl="1" indent="-114300" algn="l" rtl="0">
                <a:lnSpc>
                  <a:spcPct val="90000"/>
                </a:lnSpc>
                <a:spcBef>
                  <a:spcPts val="0"/>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Essential health promotion and prevention services breakdown</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25"/>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Treatment activities disrupted</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25"/>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Supply chain disruptions</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25"/>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Loss of healthcare providers and affordability of essential services</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25"/>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Reduced access to water, power, sanitation, and food</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25"/>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Damaged roads and transportation challenges</a:t>
              </a:r>
              <a:endParaRPr sz="1400" b="0" i="0" u="none" strike="noStrike" cap="none">
                <a:solidFill>
                  <a:srgbClr val="000000"/>
                </a:solidFill>
                <a:latin typeface="Arial"/>
                <a:ea typeface="Arial"/>
                <a:cs typeface="Arial"/>
                <a:sym typeface="Arial"/>
              </a:endParaRPr>
            </a:p>
          </p:txBody>
        </p:sp>
        <p:sp>
          <p:nvSpPr>
            <p:cNvPr id="733" name="Google Shape;733;p8"/>
            <p:cNvSpPr/>
            <p:nvPr/>
          </p:nvSpPr>
          <p:spPr>
            <a:xfrm>
              <a:off x="2914987" y="0"/>
              <a:ext cx="2549574" cy="1050389"/>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4" name="Google Shape;734;p8"/>
            <p:cNvSpPr txBox="1"/>
            <p:nvPr/>
          </p:nvSpPr>
          <p:spPr>
            <a:xfrm>
              <a:off x="2914987" y="0"/>
              <a:ext cx="2549574" cy="1050389"/>
            </a:xfrm>
            <a:prstGeom prst="rect">
              <a:avLst/>
            </a:prstGeom>
            <a:noFill/>
            <a:ln>
              <a:noFill/>
            </a:ln>
          </p:spPr>
          <p:txBody>
            <a:bodyPr spcFirstLastPara="1" wrap="square" lIns="128000" tIns="73150" rIns="128000" bIns="7315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Population movements</a:t>
              </a:r>
              <a:endParaRPr sz="1800" b="0" i="0" u="none" strike="noStrike" cap="none">
                <a:solidFill>
                  <a:schemeClr val="lt1"/>
                </a:solidFill>
                <a:latin typeface="Calibri"/>
                <a:ea typeface="Calibri"/>
                <a:cs typeface="Calibri"/>
                <a:sym typeface="Calibri"/>
              </a:endParaRPr>
            </a:p>
          </p:txBody>
        </p:sp>
        <p:sp>
          <p:nvSpPr>
            <p:cNvPr id="735" name="Google Shape;735;p8"/>
            <p:cNvSpPr/>
            <p:nvPr/>
          </p:nvSpPr>
          <p:spPr>
            <a:xfrm>
              <a:off x="2920290" y="1001178"/>
              <a:ext cx="2549574" cy="3304999"/>
            </a:xfrm>
            <a:prstGeom prst="rect">
              <a:avLst/>
            </a:prstGeom>
            <a:solidFill>
              <a:srgbClr val="C8DDF2">
                <a:alpha val="89411"/>
              </a:srgbClr>
            </a:solidFill>
            <a:ln w="12700" cap="flat" cmpd="sng">
              <a:solidFill>
                <a:srgbClr val="C8DDF2">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6" name="Google Shape;736;p8"/>
            <p:cNvSpPr txBox="1"/>
            <p:nvPr/>
          </p:nvSpPr>
          <p:spPr>
            <a:xfrm>
              <a:off x="2920290" y="1001178"/>
              <a:ext cx="2549574" cy="3304999"/>
            </a:xfrm>
            <a:prstGeom prst="rect">
              <a:avLst/>
            </a:prstGeom>
            <a:noFill/>
            <a:ln>
              <a:noFill/>
            </a:ln>
          </p:spPr>
          <p:txBody>
            <a:bodyPr spcFirstLastPara="1" wrap="square" lIns="80000" tIns="80000" rIns="106675" bIns="120000" anchor="t" anchorCtr="0">
              <a:noAutofit/>
            </a:bodyPr>
            <a:lstStyle/>
            <a:p>
              <a:pPr marL="114300" marR="0" lvl="1" indent="-114300" algn="l" rtl="0">
                <a:lnSpc>
                  <a:spcPct val="90000"/>
                </a:lnSpc>
                <a:spcBef>
                  <a:spcPts val="0"/>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Mobile and crowded populations</a:t>
              </a:r>
              <a:endParaRPr sz="1500" b="0" i="0" u="none" strike="noStrike" cap="none">
                <a:solidFill>
                  <a:schemeClr val="dk1"/>
                </a:solidFill>
                <a:latin typeface="Calibri"/>
                <a:ea typeface="Calibri"/>
                <a:cs typeface="Calibri"/>
                <a:sym typeface="Calibri"/>
              </a:endParaRPr>
            </a:p>
            <a:p>
              <a:pPr marL="114300" marR="0" lvl="1" indent="-114300" algn="l" rtl="0">
                <a:lnSpc>
                  <a:spcPct val="90000"/>
                </a:lnSpc>
                <a:spcBef>
                  <a:spcPts val="225"/>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Loss of livelihoods</a:t>
              </a:r>
              <a:endParaRPr sz="1500" b="0" i="0" u="none" strike="noStrike" cap="none">
                <a:solidFill>
                  <a:schemeClr val="dk1"/>
                </a:solidFill>
                <a:latin typeface="Calibri"/>
                <a:ea typeface="Calibri"/>
                <a:cs typeface="Calibri"/>
                <a:sym typeface="Calibri"/>
              </a:endParaRPr>
            </a:p>
            <a:p>
              <a:pPr marL="114300" marR="0" lvl="1" indent="-114300" algn="l" rtl="0">
                <a:lnSpc>
                  <a:spcPct val="90000"/>
                </a:lnSpc>
                <a:spcBef>
                  <a:spcPts val="225"/>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Rapid urbanization due to displacement</a:t>
              </a:r>
              <a:endParaRPr sz="1500" b="0" i="0" u="none" strike="noStrike" cap="none">
                <a:solidFill>
                  <a:schemeClr val="dk1"/>
                </a:solidFill>
                <a:latin typeface="Calibri"/>
                <a:ea typeface="Calibri"/>
                <a:cs typeface="Calibri"/>
                <a:sym typeface="Calibri"/>
              </a:endParaRPr>
            </a:p>
          </p:txBody>
        </p:sp>
        <p:sp>
          <p:nvSpPr>
            <p:cNvPr id="737" name="Google Shape;737;p8"/>
            <p:cNvSpPr/>
            <p:nvPr/>
          </p:nvSpPr>
          <p:spPr>
            <a:xfrm>
              <a:off x="5821502" y="0"/>
              <a:ext cx="2549574" cy="1050389"/>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8" name="Google Shape;738;p8"/>
            <p:cNvSpPr txBox="1"/>
            <p:nvPr/>
          </p:nvSpPr>
          <p:spPr>
            <a:xfrm>
              <a:off x="5821502" y="0"/>
              <a:ext cx="2549574" cy="1050389"/>
            </a:xfrm>
            <a:prstGeom prst="rect">
              <a:avLst/>
            </a:prstGeom>
            <a:noFill/>
            <a:ln>
              <a:noFill/>
            </a:ln>
          </p:spPr>
          <p:txBody>
            <a:bodyPr spcFirstLastPara="1" wrap="square" lIns="128000" tIns="73150" rIns="128000" bIns="7315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Competing priorities</a:t>
              </a:r>
              <a:endParaRPr sz="1800" b="0" i="0" u="none" strike="noStrike" cap="none">
                <a:solidFill>
                  <a:schemeClr val="lt1"/>
                </a:solidFill>
                <a:latin typeface="Calibri"/>
                <a:ea typeface="Calibri"/>
                <a:cs typeface="Calibri"/>
                <a:sym typeface="Calibri"/>
              </a:endParaRPr>
            </a:p>
          </p:txBody>
        </p:sp>
        <p:sp>
          <p:nvSpPr>
            <p:cNvPr id="739" name="Google Shape;739;p8"/>
            <p:cNvSpPr/>
            <p:nvPr/>
          </p:nvSpPr>
          <p:spPr>
            <a:xfrm>
              <a:off x="5826805" y="1001178"/>
              <a:ext cx="2549574" cy="3304999"/>
            </a:xfrm>
            <a:prstGeom prst="rect">
              <a:avLst/>
            </a:prstGeom>
            <a:solidFill>
              <a:srgbClr val="C8DDF2">
                <a:alpha val="89411"/>
              </a:srgbClr>
            </a:solidFill>
            <a:ln w="12700" cap="flat" cmpd="sng">
              <a:solidFill>
                <a:srgbClr val="C8DDF2">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0" name="Google Shape;740;p8"/>
            <p:cNvSpPr txBox="1"/>
            <p:nvPr/>
          </p:nvSpPr>
          <p:spPr>
            <a:xfrm>
              <a:off x="5826805" y="1001178"/>
              <a:ext cx="2549700" cy="3305100"/>
            </a:xfrm>
            <a:prstGeom prst="rect">
              <a:avLst/>
            </a:prstGeom>
            <a:noFill/>
            <a:ln>
              <a:noFill/>
            </a:ln>
          </p:spPr>
          <p:txBody>
            <a:bodyPr spcFirstLastPara="1" wrap="square" lIns="80000" tIns="80000" rIns="106675" bIns="120000" anchor="t" anchorCtr="0">
              <a:noAutofit/>
            </a:bodyPr>
            <a:lstStyle/>
            <a:p>
              <a:pPr marL="114300" marR="0" lvl="1" indent="-114300" algn="l" rtl="0">
                <a:lnSpc>
                  <a:spcPct val="90000"/>
                </a:lnSpc>
                <a:spcBef>
                  <a:spcPts val="0"/>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Overwhelming health systems with new issues (e.g. injury and epidemic disease)</a:t>
              </a:r>
              <a:endParaRPr sz="1500" b="0" i="0" u="none" strike="noStrike" cap="none">
                <a:solidFill>
                  <a:schemeClr val="dk1"/>
                </a:solidFill>
                <a:latin typeface="Calibri"/>
                <a:ea typeface="Calibri"/>
                <a:cs typeface="Calibri"/>
                <a:sym typeface="Calibri"/>
              </a:endParaRPr>
            </a:p>
            <a:p>
              <a:pPr marL="114300" marR="0" lvl="1" indent="-114300" algn="l" rtl="0">
                <a:lnSpc>
                  <a:spcPct val="90000"/>
                </a:lnSpc>
                <a:spcBef>
                  <a:spcPts val="225"/>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Neglect of other essential services</a:t>
              </a:r>
              <a:endParaRPr sz="1500" b="0" i="0" u="none" strike="noStrike" cap="none">
                <a:solidFill>
                  <a:schemeClr val="dk1"/>
                </a:solidFill>
                <a:latin typeface="Calibri"/>
                <a:ea typeface="Calibri"/>
                <a:cs typeface="Calibri"/>
                <a:sym typeface="Calibri"/>
              </a:endParaRPr>
            </a:p>
          </p:txBody>
        </p:sp>
        <p:sp>
          <p:nvSpPr>
            <p:cNvPr id="741" name="Google Shape;741;p8"/>
            <p:cNvSpPr/>
            <p:nvPr/>
          </p:nvSpPr>
          <p:spPr>
            <a:xfrm>
              <a:off x="8728017" y="0"/>
              <a:ext cx="2549574" cy="1050389"/>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p8"/>
            <p:cNvSpPr txBox="1"/>
            <p:nvPr/>
          </p:nvSpPr>
          <p:spPr>
            <a:xfrm>
              <a:off x="8728017" y="0"/>
              <a:ext cx="2549574" cy="1050389"/>
            </a:xfrm>
            <a:prstGeom prst="rect">
              <a:avLst/>
            </a:prstGeom>
            <a:noFill/>
            <a:ln>
              <a:noFill/>
            </a:ln>
          </p:spPr>
          <p:txBody>
            <a:bodyPr spcFirstLastPara="1" wrap="square" lIns="128000" tIns="73150" rIns="128000" bIns="7315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Lack of safety</a:t>
              </a:r>
              <a:endParaRPr sz="1800" b="0" i="0" u="none" strike="noStrike" cap="none">
                <a:solidFill>
                  <a:schemeClr val="lt1"/>
                </a:solidFill>
                <a:latin typeface="Calibri"/>
                <a:ea typeface="Calibri"/>
                <a:cs typeface="Calibri"/>
                <a:sym typeface="Calibri"/>
              </a:endParaRPr>
            </a:p>
          </p:txBody>
        </p:sp>
        <p:sp>
          <p:nvSpPr>
            <p:cNvPr id="743" name="Google Shape;743;p8"/>
            <p:cNvSpPr/>
            <p:nvPr/>
          </p:nvSpPr>
          <p:spPr>
            <a:xfrm>
              <a:off x="8723785" y="1001178"/>
              <a:ext cx="2549574" cy="3304999"/>
            </a:xfrm>
            <a:prstGeom prst="rect">
              <a:avLst/>
            </a:prstGeom>
            <a:solidFill>
              <a:srgbClr val="C8DDF2">
                <a:alpha val="89411"/>
              </a:srgbClr>
            </a:solidFill>
            <a:ln w="12700" cap="flat" cmpd="sng">
              <a:solidFill>
                <a:srgbClr val="C8DDF2">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4" name="Google Shape;744;p8"/>
            <p:cNvSpPr txBox="1"/>
            <p:nvPr/>
          </p:nvSpPr>
          <p:spPr>
            <a:xfrm>
              <a:off x="8723785" y="1001178"/>
              <a:ext cx="2549574" cy="3304999"/>
            </a:xfrm>
            <a:prstGeom prst="rect">
              <a:avLst/>
            </a:prstGeom>
            <a:noFill/>
            <a:ln>
              <a:noFill/>
            </a:ln>
          </p:spPr>
          <p:txBody>
            <a:bodyPr spcFirstLastPara="1" wrap="square" lIns="80000" tIns="80000" rIns="106675" bIns="120000" anchor="t" anchorCtr="0">
              <a:noAutofit/>
            </a:bodyPr>
            <a:lstStyle/>
            <a:p>
              <a:pPr marL="114300" marR="0" lvl="1" indent="-114300" algn="l" rtl="0">
                <a:lnSpc>
                  <a:spcPct val="90000"/>
                </a:lnSpc>
                <a:spcBef>
                  <a:spcPts val="0"/>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Threats to security and safety of affected populations and healthcare workers</a:t>
              </a:r>
              <a:endParaRPr sz="1500" b="0" i="0" u="none" strike="noStrike" cap="none">
                <a:solidFill>
                  <a:schemeClr val="dk1"/>
                </a:solidFill>
                <a:latin typeface="Calibri"/>
                <a:ea typeface="Calibri"/>
                <a:cs typeface="Calibri"/>
                <a:sym typeface="Calibri"/>
              </a:endParaRPr>
            </a:p>
            <a:p>
              <a:pPr marL="114300" marR="0" lvl="1" indent="-114300" algn="l" rtl="0">
                <a:lnSpc>
                  <a:spcPct val="90000"/>
                </a:lnSpc>
                <a:spcBef>
                  <a:spcPts val="225"/>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Impaired access due to mobility restrictions (e.g. curfews)</a:t>
              </a:r>
              <a:endParaRPr sz="15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7"/>
          <p:cNvSpPr txBox="1">
            <a:spLocks noGrp="1"/>
          </p:cNvSpPr>
          <p:nvPr>
            <p:ph type="title"/>
          </p:nvPr>
        </p:nvSpPr>
        <p:spPr>
          <a:xfrm>
            <a:off x="457200" y="685800"/>
            <a:ext cx="3527100" cy="8571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rgbClr val="00205C"/>
              </a:buClr>
              <a:buSzPct val="76923"/>
              <a:buFont typeface="Calibri"/>
              <a:buNone/>
            </a:pPr>
            <a:r>
              <a:rPr lang="en-US" sz="2600"/>
              <a:t>Health services for changing children and adolescent needs</a:t>
            </a:r>
            <a:endParaRPr sz="3000"/>
          </a:p>
        </p:txBody>
      </p:sp>
      <p:pic>
        <p:nvPicPr>
          <p:cNvPr id="751" name="Google Shape;751;p7" descr="A group of people walking on a dirt road&#10;&#10;Description automatically generated"/>
          <p:cNvPicPr preferRelativeResize="0"/>
          <p:nvPr/>
        </p:nvPicPr>
        <p:blipFill rotWithShape="1">
          <a:blip r:embed="rId3">
            <a:alphaModFix/>
          </a:blip>
          <a:srcRect l="22866" r="-1" b="-1"/>
          <a:stretch/>
        </p:blipFill>
        <p:spPr>
          <a:xfrm>
            <a:off x="4267200" y="10"/>
            <a:ext cx="7924800" cy="6857990"/>
          </a:xfrm>
          <a:prstGeom prst="rect">
            <a:avLst/>
          </a:prstGeom>
          <a:noFill/>
          <a:ln>
            <a:noFill/>
          </a:ln>
        </p:spPr>
      </p:pic>
      <p:sp>
        <p:nvSpPr>
          <p:cNvPr id="752" name="Google Shape;752;p7"/>
          <p:cNvSpPr txBox="1">
            <a:spLocks noGrp="1"/>
          </p:cNvSpPr>
          <p:nvPr>
            <p:ph type="body" idx="1"/>
          </p:nvPr>
        </p:nvSpPr>
        <p:spPr>
          <a:xfrm>
            <a:off x="457200" y="1828800"/>
            <a:ext cx="3657600" cy="4167000"/>
          </a:xfrm>
          <a:prstGeom prst="rect">
            <a:avLst/>
          </a:prstGeom>
          <a:noFill/>
          <a:ln>
            <a:noFill/>
          </a:ln>
        </p:spPr>
        <p:txBody>
          <a:bodyPr spcFirstLastPara="1" wrap="square" lIns="0" tIns="0" rIns="0" bIns="0" anchor="t" anchorCtr="0">
            <a:normAutofit/>
          </a:bodyPr>
          <a:lstStyle/>
          <a:p>
            <a:pPr marL="285750" lvl="0" indent="-285750" algn="l" rtl="0">
              <a:lnSpc>
                <a:spcPct val="100000"/>
              </a:lnSpc>
              <a:spcBef>
                <a:spcPts val="1600"/>
              </a:spcBef>
              <a:spcAft>
                <a:spcPts val="0"/>
              </a:spcAft>
              <a:buClr>
                <a:schemeClr val="dk1"/>
              </a:buClr>
              <a:buSzPts val="1900"/>
              <a:buFont typeface="Arial"/>
              <a:buChar char="•"/>
            </a:pPr>
            <a:r>
              <a:rPr lang="en-US" sz="1900"/>
              <a:t>Health service structures must undergo significant changes to respond effectively to </a:t>
            </a:r>
            <a:r>
              <a:rPr lang="en-US" sz="1900" b="1"/>
              <a:t>evolving health needs for children and adolescents</a:t>
            </a:r>
            <a:endParaRPr sz="2000" b="1"/>
          </a:p>
          <a:p>
            <a:pPr marL="285750" lvl="0" indent="-285750" algn="l" rtl="0">
              <a:lnSpc>
                <a:spcPct val="100000"/>
              </a:lnSpc>
              <a:spcBef>
                <a:spcPts val="1600"/>
              </a:spcBef>
              <a:spcAft>
                <a:spcPts val="0"/>
              </a:spcAft>
              <a:buClr>
                <a:schemeClr val="dk1"/>
              </a:buClr>
              <a:buSzPts val="1900"/>
              <a:buFont typeface="Arial"/>
              <a:buChar char="•"/>
            </a:pPr>
            <a:r>
              <a:rPr lang="en-US" sz="1900"/>
              <a:t>This may involve:</a:t>
            </a:r>
            <a:endParaRPr sz="2000"/>
          </a:p>
          <a:p>
            <a:pPr marL="457200" lvl="1" indent="0" algn="l" rtl="0">
              <a:lnSpc>
                <a:spcPct val="100000"/>
              </a:lnSpc>
              <a:spcBef>
                <a:spcPts val="500"/>
              </a:spcBef>
              <a:spcAft>
                <a:spcPts val="0"/>
              </a:spcAft>
              <a:buClr>
                <a:schemeClr val="dk1"/>
              </a:buClr>
              <a:buSzPts val="1500"/>
              <a:buNone/>
            </a:pPr>
            <a:r>
              <a:rPr lang="en-US" sz="1900"/>
              <a:t>- Changes in </a:t>
            </a:r>
            <a:r>
              <a:rPr lang="en-US" sz="1900" b="1"/>
              <a:t>scopes of practice</a:t>
            </a:r>
            <a:endParaRPr sz="1800"/>
          </a:p>
          <a:p>
            <a:pPr marL="457200" lvl="1" indent="0" algn="l" rtl="0">
              <a:lnSpc>
                <a:spcPct val="100000"/>
              </a:lnSpc>
              <a:spcBef>
                <a:spcPts val="500"/>
              </a:spcBef>
              <a:spcAft>
                <a:spcPts val="0"/>
              </a:spcAft>
              <a:buClr>
                <a:schemeClr val="dk1"/>
              </a:buClr>
              <a:buSzPts val="1500"/>
              <a:buNone/>
            </a:pPr>
            <a:r>
              <a:rPr lang="en-US" sz="1900"/>
              <a:t>- Introduction of </a:t>
            </a:r>
            <a:r>
              <a:rPr lang="en-US" sz="1900" b="1"/>
              <a:t>new services </a:t>
            </a:r>
            <a:r>
              <a:rPr lang="en-US" sz="1900"/>
              <a:t>(e.g., outreach)</a:t>
            </a:r>
            <a:endParaRPr sz="1800"/>
          </a:p>
          <a:p>
            <a:pPr marL="457200" lvl="1" indent="0" algn="l" rtl="0">
              <a:lnSpc>
                <a:spcPct val="100000"/>
              </a:lnSpc>
              <a:spcBef>
                <a:spcPts val="500"/>
              </a:spcBef>
              <a:spcAft>
                <a:spcPts val="0"/>
              </a:spcAft>
              <a:buClr>
                <a:schemeClr val="dk1"/>
              </a:buClr>
              <a:buSzPts val="1500"/>
              <a:buNone/>
            </a:pPr>
            <a:r>
              <a:rPr lang="en-US" sz="1900"/>
              <a:t>-</a:t>
            </a:r>
            <a:r>
              <a:rPr lang="en-US" sz="1900" b="1"/>
              <a:t> Modification </a:t>
            </a:r>
            <a:r>
              <a:rPr lang="en-US" sz="1900"/>
              <a:t>of existing delivery methods</a:t>
            </a:r>
            <a:endParaRPr sz="1800"/>
          </a:p>
        </p:txBody>
      </p:sp>
      <p:sp>
        <p:nvSpPr>
          <p:cNvPr id="753" name="Google Shape;753;p7"/>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rmAutofit/>
          </a:bodyPr>
          <a:lstStyle/>
          <a:p>
            <a:pPr marL="0" lvl="0" indent="0" algn="r" rtl="0">
              <a:lnSpc>
                <a:spcPct val="100000"/>
              </a:lnSpc>
              <a:spcBef>
                <a:spcPts val="0"/>
              </a:spcBef>
              <a:spcAft>
                <a:spcPts val="0"/>
              </a:spcAft>
              <a:buSzPts val="900"/>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WHO_palette">
      <a:dk1>
        <a:srgbClr val="000000"/>
      </a:dk1>
      <a:lt1>
        <a:srgbClr val="FFFFFF"/>
      </a:lt1>
      <a:dk2>
        <a:srgbClr val="00205C"/>
      </a:dk2>
      <a:lt2>
        <a:srgbClr val="E7E6E6"/>
      </a:lt2>
      <a:accent1>
        <a:srgbClr val="0099DD"/>
      </a:accent1>
      <a:accent2>
        <a:srgbClr val="F16829"/>
      </a:accent2>
      <a:accent3>
        <a:srgbClr val="F3A81C"/>
      </a:accent3>
      <a:accent4>
        <a:srgbClr val="A6228C"/>
      </a:accent4>
      <a:accent5>
        <a:srgbClr val="5B2C86"/>
      </a:accent5>
      <a:accent6>
        <a:srgbClr val="80BC5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WHO_palette">
      <a:dk1>
        <a:srgbClr val="000000"/>
      </a:dk1>
      <a:lt1>
        <a:srgbClr val="FFFFFF"/>
      </a:lt1>
      <a:dk2>
        <a:srgbClr val="00205C"/>
      </a:dk2>
      <a:lt2>
        <a:srgbClr val="E7E6E6"/>
      </a:lt2>
      <a:accent1>
        <a:srgbClr val="0099DD"/>
      </a:accent1>
      <a:accent2>
        <a:srgbClr val="F16829"/>
      </a:accent2>
      <a:accent3>
        <a:srgbClr val="F3A81C"/>
      </a:accent3>
      <a:accent4>
        <a:srgbClr val="A6228C"/>
      </a:accent4>
      <a:accent5>
        <a:srgbClr val="5B2C86"/>
      </a:accent5>
      <a:accent6>
        <a:srgbClr val="80BC5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3073</Words>
  <Application>Microsoft Office PowerPoint</Application>
  <PresentationFormat>Widescreen</PresentationFormat>
  <Paragraphs>301</Paragraphs>
  <Slides>34</Slides>
  <Notes>34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Calibri</vt:lpstr>
      <vt:lpstr>Arial</vt:lpstr>
      <vt:lpstr>Quattrocento Sans</vt:lpstr>
      <vt:lpstr>Corbel</vt:lpstr>
      <vt:lpstr>Office Theme</vt:lpstr>
      <vt:lpstr>Office Theme</vt:lpstr>
      <vt:lpstr>PowerPoint Presentation</vt:lpstr>
      <vt:lpstr>Child and adolescent health in humanitarian settings: operational guide</vt:lpstr>
      <vt:lpstr>PowerPoint Presentation</vt:lpstr>
      <vt:lpstr>PowerPoint Presentation</vt:lpstr>
      <vt:lpstr>Respond</vt:lpstr>
      <vt:lpstr>1. Establish service delivery structures </vt:lpstr>
      <vt:lpstr>General health service delivery levels in emergencies</vt:lpstr>
      <vt:lpstr>Challenges to delivery of CAH services during emergencies</vt:lpstr>
      <vt:lpstr>Health services for changing children and adolescent needs</vt:lpstr>
      <vt:lpstr>Key actions – health service structure</vt:lpstr>
      <vt:lpstr>Key indicator – Health services structure</vt:lpstr>
      <vt:lpstr>2. Decide on an essential services package</vt:lpstr>
      <vt:lpstr>Essential services package for emergency situations - considerations</vt:lpstr>
      <vt:lpstr>Priority areas for children in humanitarian emergencies</vt:lpstr>
      <vt:lpstr>Important CAH fields for an essential service package</vt:lpstr>
      <vt:lpstr>2.1 Acute conditions (general)</vt:lpstr>
      <vt:lpstr>Key actions – acute conditions (general) (1/2)</vt:lpstr>
      <vt:lpstr>Key actions – acute conditions (general) (2/2)</vt:lpstr>
      <vt:lpstr>Key indicator – Acute conditions (general)</vt:lpstr>
      <vt:lpstr>2.2 Chronic conditions (general)  </vt:lpstr>
      <vt:lpstr>Key actions – chronic conditions (general)  </vt:lpstr>
      <vt:lpstr>Key indicator – Chronic conditions (general)</vt:lpstr>
      <vt:lpstr>2.3 Child safety and protection issues</vt:lpstr>
      <vt:lpstr>Key actions – child safety and protection</vt:lpstr>
      <vt:lpstr>Key indicators – Child safety and protection</vt:lpstr>
      <vt:lpstr>2.4 Disease outbreaks and immunization</vt:lpstr>
      <vt:lpstr>Key actions – Disease outbreaks and immunization</vt:lpstr>
      <vt:lpstr>Key indicators – Disease outbreaks and immunization</vt:lpstr>
      <vt:lpstr>2.5 Nutrition and food security</vt:lpstr>
      <vt:lpstr>Nutrition and food security</vt:lpstr>
      <vt:lpstr>Key actions – Nutrition and food security</vt:lpstr>
      <vt:lpstr>Key indicators – Nutrition and food security</vt:lpstr>
      <vt:lpstr>Resources and tools</vt:lpstr>
      <vt:lpstr>Thank you</vt:lpstr>
    </vt:vector>
  </TitlesOfParts>
  <Company>WHO EMRO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 Respond (part 1) - Khalid Siddeeg, Kim Beentjes</dc:title>
  <dc:creator>Khalid Siddeeg, Kim Beentjes</dc:creator>
  <cp:lastModifiedBy>Aldo Campana</cp:lastModifiedBy>
  <cp:revision>3</cp:revision>
  <dcterms:created xsi:type="dcterms:W3CDTF">2022-05-27T09:31:14Z</dcterms:created>
  <dcterms:modified xsi:type="dcterms:W3CDTF">2024-02-10T08:09:19Z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0x010100BA2826EC92EDDA4C8C7A1A2E66ACE7EF</vt:lpwstr>
  </property>
</Properties>
</file>