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41"/>
  </p:notesMasterIdLst>
  <p:handoutMasterIdLst>
    <p:handoutMasterId r:id="rId42"/>
  </p:handoutMasterIdLst>
  <p:sldIdLst>
    <p:sldId id="550" r:id="rId3"/>
    <p:sldId id="596" r:id="rId4"/>
    <p:sldId id="600" r:id="rId5"/>
    <p:sldId id="598" r:id="rId6"/>
    <p:sldId id="635" r:id="rId7"/>
    <p:sldId id="636" r:id="rId8"/>
    <p:sldId id="660" r:id="rId9"/>
    <p:sldId id="637" r:id="rId10"/>
    <p:sldId id="652" r:id="rId11"/>
    <p:sldId id="670" r:id="rId12"/>
    <p:sldId id="653" r:id="rId13"/>
    <p:sldId id="597" r:id="rId14"/>
    <p:sldId id="601" r:id="rId15"/>
    <p:sldId id="604" r:id="rId16"/>
    <p:sldId id="605" r:id="rId17"/>
    <p:sldId id="621" r:id="rId18"/>
    <p:sldId id="607" r:id="rId19"/>
    <p:sldId id="611" r:id="rId20"/>
    <p:sldId id="674" r:id="rId21"/>
    <p:sldId id="642" r:id="rId22"/>
    <p:sldId id="645" r:id="rId23"/>
    <p:sldId id="668" r:id="rId24"/>
    <p:sldId id="614" r:id="rId25"/>
    <p:sldId id="647" r:id="rId26"/>
    <p:sldId id="663" r:id="rId27"/>
    <p:sldId id="643" r:id="rId28"/>
    <p:sldId id="616" r:id="rId29"/>
    <p:sldId id="669" r:id="rId30"/>
    <p:sldId id="648" r:id="rId31"/>
    <p:sldId id="618" r:id="rId32"/>
    <p:sldId id="620" r:id="rId33"/>
    <p:sldId id="638" r:id="rId34"/>
    <p:sldId id="666" r:id="rId35"/>
    <p:sldId id="628" r:id="rId36"/>
    <p:sldId id="629" r:id="rId37"/>
    <p:sldId id="630" r:id="rId38"/>
    <p:sldId id="631" r:id="rId39"/>
    <p:sldId id="675" r:id="rId40"/>
  </p:sldIdLst>
  <p:sldSz cx="10287000" cy="6858000" type="35mm"/>
  <p:notesSz cx="6805613" cy="9939338"/>
  <p:defaultTextStyle>
    <a:defPPr>
      <a:defRPr lang="en-US"/>
    </a:defPPr>
    <a:lvl1pPr algn="l" rtl="0" fontAlgn="base">
      <a:spcBef>
        <a:spcPct val="0"/>
      </a:spcBef>
      <a:spcAft>
        <a:spcPct val="0"/>
      </a:spcAft>
      <a:defRPr sz="2400" kern="1200">
        <a:solidFill>
          <a:schemeClr val="bg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bg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bg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bg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bg1"/>
        </a:solidFill>
        <a:latin typeface="Times New Roman" panose="02020603050405020304" pitchFamily="18" charset="0"/>
        <a:ea typeface="+mn-ea"/>
        <a:cs typeface="+mn-cs"/>
      </a:defRPr>
    </a:lvl5pPr>
    <a:lvl6pPr marL="2286000" algn="l" defTabSz="914400" rtl="0" eaLnBrk="1" latinLnBrk="0" hangingPunct="1">
      <a:defRPr sz="2400" kern="1200">
        <a:solidFill>
          <a:schemeClr val="bg1"/>
        </a:solidFill>
        <a:latin typeface="Times New Roman" panose="02020603050405020304" pitchFamily="18" charset="0"/>
        <a:ea typeface="+mn-ea"/>
        <a:cs typeface="+mn-cs"/>
      </a:defRPr>
    </a:lvl6pPr>
    <a:lvl7pPr marL="2743200" algn="l" defTabSz="914400" rtl="0" eaLnBrk="1" latinLnBrk="0" hangingPunct="1">
      <a:defRPr sz="2400" kern="1200">
        <a:solidFill>
          <a:schemeClr val="bg1"/>
        </a:solidFill>
        <a:latin typeface="Times New Roman" panose="02020603050405020304" pitchFamily="18" charset="0"/>
        <a:ea typeface="+mn-ea"/>
        <a:cs typeface="+mn-cs"/>
      </a:defRPr>
    </a:lvl7pPr>
    <a:lvl8pPr marL="3200400" algn="l" defTabSz="914400" rtl="0" eaLnBrk="1" latinLnBrk="0" hangingPunct="1">
      <a:defRPr sz="2400" kern="1200">
        <a:solidFill>
          <a:schemeClr val="bg1"/>
        </a:solidFill>
        <a:latin typeface="Times New Roman" panose="02020603050405020304" pitchFamily="18" charset="0"/>
        <a:ea typeface="+mn-ea"/>
        <a:cs typeface="+mn-cs"/>
      </a:defRPr>
    </a:lvl8pPr>
    <a:lvl9pPr marL="3657600" algn="l" defTabSz="914400" rtl="0" eaLnBrk="1" latinLnBrk="0" hangingPunct="1">
      <a:defRPr sz="2400" kern="1200">
        <a:solidFill>
          <a:schemeClr val="bg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348">
          <p15:clr>
            <a:srgbClr val="A4A3A4"/>
          </p15:clr>
        </p15:guide>
        <p15:guide id="2" pos="321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a:srgbClr val="0099CC"/>
    <a:srgbClr val="66CCFF"/>
    <a:srgbClr val="C0C0C0"/>
    <a:srgbClr val="FF9999"/>
    <a:srgbClr val="6699FF"/>
    <a:srgbClr val="99FFCC"/>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autoAdjust="0"/>
  </p:normalViewPr>
  <p:slideViewPr>
    <p:cSldViewPr snapToGrid="0">
      <p:cViewPr varScale="1">
        <p:scale>
          <a:sx n="84" d="100"/>
          <a:sy n="84" d="100"/>
        </p:scale>
        <p:origin x="1128" y="82"/>
      </p:cViewPr>
      <p:guideLst>
        <p:guide orient="horz" pos="2160"/>
        <p:guide pos="324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0512"/>
    </p:cViewPr>
  </p:sorterViewPr>
  <p:notesViewPr>
    <p:cSldViewPr snapToGrid="0">
      <p:cViewPr varScale="1">
        <p:scale>
          <a:sx n="57" d="100"/>
          <a:sy n="57" d="100"/>
        </p:scale>
        <p:origin x="-1601" y="-81"/>
      </p:cViewPr>
      <p:guideLst>
        <p:guide orient="horz" pos="2348"/>
        <p:guide pos="321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Moazzam" userId="3574dbdf-2fc6-4a97-87e0-6d9c82c75b20" providerId="ADAL" clId="{5CE37E68-D2D8-46A3-8353-C3150542E5A5}"/>
    <pc:docChg chg="modSld">
      <pc:chgData name="ALI, Moazzam" userId="3574dbdf-2fc6-4a97-87e0-6d9c82c75b20" providerId="ADAL" clId="{5CE37E68-D2D8-46A3-8353-C3150542E5A5}" dt="2021-08-30T15:38:09.872" v="2" actId="13926"/>
      <pc:docMkLst>
        <pc:docMk/>
      </pc:docMkLst>
      <pc:sldChg chg="modSp">
        <pc:chgData name="ALI, Moazzam" userId="3574dbdf-2fc6-4a97-87e0-6d9c82c75b20" providerId="ADAL" clId="{5CE37E68-D2D8-46A3-8353-C3150542E5A5}" dt="2021-08-30T15:37:43.609" v="1" actId="6549"/>
        <pc:sldMkLst>
          <pc:docMk/>
          <pc:sldMk cId="0" sldId="550"/>
        </pc:sldMkLst>
        <pc:spChg chg="mod">
          <ac:chgData name="ALI, Moazzam" userId="3574dbdf-2fc6-4a97-87e0-6d9c82c75b20" providerId="ADAL" clId="{5CE37E68-D2D8-46A3-8353-C3150542E5A5}" dt="2021-08-30T15:37:43.609" v="1" actId="6549"/>
          <ac:spMkLst>
            <pc:docMk/>
            <pc:sldMk cId="0" sldId="550"/>
            <ac:spMk id="526338" creationId="{00000000-0000-0000-0000-000000000000}"/>
          </ac:spMkLst>
        </pc:spChg>
      </pc:sldChg>
      <pc:sldChg chg="modSp">
        <pc:chgData name="ALI, Moazzam" userId="3574dbdf-2fc6-4a97-87e0-6d9c82c75b20" providerId="ADAL" clId="{5CE37E68-D2D8-46A3-8353-C3150542E5A5}" dt="2021-08-30T15:38:09.872" v="2" actId="13926"/>
        <pc:sldMkLst>
          <pc:docMk/>
          <pc:sldMk cId="0" sldId="637"/>
        </pc:sldMkLst>
        <pc:graphicFrameChg chg="modGraphic">
          <ac:chgData name="ALI, Moazzam" userId="3574dbdf-2fc6-4a97-87e0-6d9c82c75b20" providerId="ADAL" clId="{5CE37E68-D2D8-46A3-8353-C3150542E5A5}" dt="2021-08-30T15:38:09.872" v="2" actId="13926"/>
          <ac:graphicFrameMkLst>
            <pc:docMk/>
            <pc:sldMk cId="0" sldId="637"/>
            <ac:graphicFrameMk id="790565"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A063559-1F0D-48FF-87E4-061BA2E2DA83}" type="doc">
      <dgm:prSet loTypeId="urn:microsoft.com/office/officeart/2005/8/layout/pyramid1#2" loCatId="pyramid" qsTypeId="urn:microsoft.com/office/officeart/2005/8/quickstyle/simple1#2" qsCatId="simple" csTypeId="urn:microsoft.com/office/officeart/2005/8/colors/accent1_2#2" csCatId="accent1"/>
      <dgm:spPr/>
    </dgm:pt>
    <dgm:pt modelId="{8530C57E-7638-4599-B492-F6E6EFB5DD75}">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dirty="0">
              <a:ln>
                <a:noFill/>
              </a:ln>
              <a:solidFill>
                <a:schemeClr val="tx1"/>
              </a:solidFill>
              <a:effectLst/>
              <a:latin typeface="Times New Roman" panose="02020603050405020304" pitchFamily="18" charset="0"/>
            </a:rPr>
            <a:t>Systematic </a:t>
          </a:r>
        </a:p>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dirty="0">
              <a:ln>
                <a:noFill/>
              </a:ln>
              <a:solidFill>
                <a:schemeClr val="tx1"/>
              </a:solidFill>
              <a:effectLst/>
              <a:latin typeface="Times New Roman" panose="02020603050405020304" pitchFamily="18" charset="0"/>
            </a:rPr>
            <a:t>Meta Analysis</a:t>
          </a:r>
        </a:p>
      </dgm:t>
    </dgm:pt>
    <dgm:pt modelId="{152D344E-5C4B-45B6-B559-A3422E038268}" type="parTrans" cxnId="{74C336A9-26EF-459A-94FE-3A573D682F56}">
      <dgm:prSet/>
      <dgm:spPr/>
      <dgm:t>
        <a:bodyPr/>
        <a:lstStyle/>
        <a:p>
          <a:endParaRPr lang="en-GB"/>
        </a:p>
      </dgm:t>
    </dgm:pt>
    <dgm:pt modelId="{0CD3E0A7-7B87-4EAC-BC6D-866E78ACAD05}" type="sibTrans" cxnId="{74C336A9-26EF-459A-94FE-3A573D682F56}">
      <dgm:prSet/>
      <dgm:spPr/>
      <dgm:t>
        <a:bodyPr/>
        <a:lstStyle/>
        <a:p>
          <a:endParaRPr lang="en-GB"/>
        </a:p>
      </dgm:t>
    </dgm:pt>
    <dgm:pt modelId="{200D1F19-C8F5-4E28-8FD2-BAC2797C5C73}">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dirty="0">
              <a:ln>
                <a:noFill/>
              </a:ln>
              <a:solidFill>
                <a:schemeClr val="tx1"/>
              </a:solidFill>
              <a:effectLst/>
              <a:latin typeface="Times New Roman" panose="02020603050405020304" pitchFamily="18" charset="0"/>
            </a:rPr>
            <a:t>RCT</a:t>
          </a:r>
        </a:p>
      </dgm:t>
    </dgm:pt>
    <dgm:pt modelId="{B1017E99-5BD9-490A-BB12-87735FBEA8B2}" type="parTrans" cxnId="{98F120D1-0CE2-451D-A70A-A10C209681CA}">
      <dgm:prSet/>
      <dgm:spPr/>
      <dgm:t>
        <a:bodyPr/>
        <a:lstStyle/>
        <a:p>
          <a:endParaRPr lang="en-GB"/>
        </a:p>
      </dgm:t>
    </dgm:pt>
    <dgm:pt modelId="{C1003F11-285C-4527-8430-E3081F97022A}" type="sibTrans" cxnId="{98F120D1-0CE2-451D-A70A-A10C209681CA}">
      <dgm:prSet/>
      <dgm:spPr/>
      <dgm:t>
        <a:bodyPr/>
        <a:lstStyle/>
        <a:p>
          <a:endParaRPr lang="en-GB"/>
        </a:p>
      </dgm:t>
    </dgm:pt>
    <dgm:pt modelId="{01D6C9A1-F0F4-4CF7-BBC7-82CD180DEAA0}">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dirty="0">
              <a:ln>
                <a:noFill/>
              </a:ln>
              <a:solidFill>
                <a:schemeClr val="tx1"/>
              </a:solidFill>
              <a:effectLst/>
              <a:latin typeface="Times New Roman" panose="02020603050405020304" pitchFamily="18" charset="0"/>
            </a:rPr>
            <a:t>Cohort Studies</a:t>
          </a:r>
        </a:p>
      </dgm:t>
    </dgm:pt>
    <dgm:pt modelId="{0A7CA297-0868-431C-BAFF-634657D2B1D9}" type="parTrans" cxnId="{DF4224E6-99DA-43C7-AD3E-611AEF297873}">
      <dgm:prSet/>
      <dgm:spPr/>
      <dgm:t>
        <a:bodyPr/>
        <a:lstStyle/>
        <a:p>
          <a:endParaRPr lang="en-GB"/>
        </a:p>
      </dgm:t>
    </dgm:pt>
    <dgm:pt modelId="{67E3D078-3AB3-410E-B064-B6D64BDAC764}" type="sibTrans" cxnId="{DF4224E6-99DA-43C7-AD3E-611AEF297873}">
      <dgm:prSet/>
      <dgm:spPr/>
      <dgm:t>
        <a:bodyPr/>
        <a:lstStyle/>
        <a:p>
          <a:endParaRPr lang="en-GB"/>
        </a:p>
      </dgm:t>
    </dgm:pt>
    <dgm:pt modelId="{143B0C8C-3541-40C4-B3A7-E6F34BBE80A3}">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dirty="0">
              <a:ln>
                <a:noFill/>
              </a:ln>
              <a:solidFill>
                <a:schemeClr val="tx1"/>
              </a:solidFill>
              <a:effectLst/>
              <a:latin typeface="Times New Roman" panose="02020603050405020304" pitchFamily="18" charset="0"/>
            </a:rPr>
            <a:t>Case-Control studies</a:t>
          </a:r>
        </a:p>
        <a:p>
          <a:pPr marL="0" marR="0" lvl="0" indent="0" algn="ctr" defTabSz="914400" rtl="0" eaLnBrk="1" fontAlgn="base" latinLnBrk="0" hangingPunct="1">
            <a:lnSpc>
              <a:spcPct val="100000"/>
            </a:lnSpc>
            <a:spcBef>
              <a:spcPct val="0"/>
            </a:spcBef>
            <a:spcAft>
              <a:spcPct val="0"/>
            </a:spcAft>
            <a:buClrTx/>
            <a:buSzTx/>
            <a:buFontTx/>
            <a:buNone/>
          </a:pPr>
          <a:endParaRPr kumimoji="0" lang="en-US" b="1" i="0" u="none" strike="noStrike" cap="none" normalizeH="0" baseline="0" dirty="0">
            <a:ln>
              <a:noFill/>
            </a:ln>
            <a:solidFill>
              <a:schemeClr val="tx1"/>
            </a:solidFill>
            <a:effectLst/>
            <a:latin typeface="Times New Roman" panose="02020603050405020304" pitchFamily="18" charset="0"/>
          </a:endParaRPr>
        </a:p>
      </dgm:t>
    </dgm:pt>
    <dgm:pt modelId="{7635364E-5A33-4AF8-9322-6CE188F3B322}" type="parTrans" cxnId="{24B918A2-F95B-4A5F-A6D6-BA77144873C6}">
      <dgm:prSet/>
      <dgm:spPr/>
      <dgm:t>
        <a:bodyPr/>
        <a:lstStyle/>
        <a:p>
          <a:endParaRPr lang="en-GB"/>
        </a:p>
      </dgm:t>
    </dgm:pt>
    <dgm:pt modelId="{6561502E-916D-4CB6-BB16-7E6070F5A196}" type="sibTrans" cxnId="{24B918A2-F95B-4A5F-A6D6-BA77144873C6}">
      <dgm:prSet/>
      <dgm:spPr/>
      <dgm:t>
        <a:bodyPr/>
        <a:lstStyle/>
        <a:p>
          <a:endParaRPr lang="en-GB"/>
        </a:p>
      </dgm:t>
    </dgm:pt>
    <dgm:pt modelId="{91515737-F851-48EF-8876-4E0D075C35E2}">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dirty="0">
              <a:ln>
                <a:noFill/>
              </a:ln>
              <a:solidFill>
                <a:schemeClr val="tx1"/>
              </a:solidFill>
              <a:effectLst/>
              <a:latin typeface="Times New Roman" panose="02020603050405020304" pitchFamily="18" charset="0"/>
            </a:rPr>
            <a:t>Case series</a:t>
          </a:r>
        </a:p>
      </dgm:t>
    </dgm:pt>
    <dgm:pt modelId="{30FD9691-4C87-4C79-86EE-C44C6AB9EB4C}" type="parTrans" cxnId="{75334F62-0125-4B7F-81D5-0A297E57251F}">
      <dgm:prSet/>
      <dgm:spPr/>
      <dgm:t>
        <a:bodyPr/>
        <a:lstStyle/>
        <a:p>
          <a:endParaRPr lang="en-GB"/>
        </a:p>
      </dgm:t>
    </dgm:pt>
    <dgm:pt modelId="{B248E0D7-7BBB-47C9-ABC9-5BFF2679C25B}" type="sibTrans" cxnId="{75334F62-0125-4B7F-81D5-0A297E57251F}">
      <dgm:prSet/>
      <dgm:spPr/>
      <dgm:t>
        <a:bodyPr/>
        <a:lstStyle/>
        <a:p>
          <a:endParaRPr lang="en-GB"/>
        </a:p>
      </dgm:t>
    </dgm:pt>
    <dgm:pt modelId="{4D24F5A7-633D-4EAC-A465-766457B5433F}">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dirty="0">
              <a:ln>
                <a:noFill/>
              </a:ln>
              <a:solidFill>
                <a:schemeClr val="tx1"/>
              </a:solidFill>
              <a:effectLst/>
              <a:latin typeface="Times New Roman" panose="02020603050405020304" pitchFamily="18" charset="0"/>
            </a:rPr>
            <a:t>Case reports</a:t>
          </a:r>
        </a:p>
      </dgm:t>
    </dgm:pt>
    <dgm:pt modelId="{1E2A120B-B81B-4092-8224-8132EFBC3BAE}" type="parTrans" cxnId="{C45B3BFC-7289-473C-B7DE-C505A6FA8F5D}">
      <dgm:prSet/>
      <dgm:spPr/>
      <dgm:t>
        <a:bodyPr/>
        <a:lstStyle/>
        <a:p>
          <a:endParaRPr lang="en-GB"/>
        </a:p>
      </dgm:t>
    </dgm:pt>
    <dgm:pt modelId="{7218F350-6879-4630-8657-2D41EC7C7DA0}" type="sibTrans" cxnId="{C45B3BFC-7289-473C-B7DE-C505A6FA8F5D}">
      <dgm:prSet/>
      <dgm:spPr/>
      <dgm:t>
        <a:bodyPr/>
        <a:lstStyle/>
        <a:p>
          <a:endParaRPr lang="en-GB"/>
        </a:p>
      </dgm:t>
    </dgm:pt>
    <dgm:pt modelId="{046F2089-7D8E-453F-BBC1-9DA10BCD6B3E}">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dirty="0">
              <a:ln>
                <a:noFill/>
              </a:ln>
              <a:solidFill>
                <a:schemeClr val="tx1"/>
              </a:solidFill>
              <a:effectLst/>
              <a:latin typeface="Times New Roman" panose="02020603050405020304" pitchFamily="18" charset="0"/>
            </a:rPr>
            <a:t>Ideas, editorials, Opinions</a:t>
          </a:r>
        </a:p>
      </dgm:t>
    </dgm:pt>
    <dgm:pt modelId="{B5125C18-DCB4-4C70-B819-394D7A407FD3}" type="parTrans" cxnId="{61D12DD8-6DE8-4EC2-B407-E1B3295B8350}">
      <dgm:prSet/>
      <dgm:spPr/>
      <dgm:t>
        <a:bodyPr/>
        <a:lstStyle/>
        <a:p>
          <a:endParaRPr lang="en-GB"/>
        </a:p>
      </dgm:t>
    </dgm:pt>
    <dgm:pt modelId="{25C5A975-903B-40BF-920D-F7637AC84409}" type="sibTrans" cxnId="{61D12DD8-6DE8-4EC2-B407-E1B3295B8350}">
      <dgm:prSet/>
      <dgm:spPr/>
      <dgm:t>
        <a:bodyPr/>
        <a:lstStyle/>
        <a:p>
          <a:endParaRPr lang="en-GB"/>
        </a:p>
      </dgm:t>
    </dgm:pt>
    <dgm:pt modelId="{FC44D83C-C0ED-4061-9223-37D18EBD8871}">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dirty="0">
              <a:ln>
                <a:noFill/>
              </a:ln>
              <a:solidFill>
                <a:schemeClr val="tx1"/>
              </a:solidFill>
              <a:effectLst/>
              <a:latin typeface="Times New Roman" panose="02020603050405020304" pitchFamily="18" charset="0"/>
            </a:rPr>
            <a:t>Invitro research  </a:t>
          </a:r>
        </a:p>
      </dgm:t>
    </dgm:pt>
    <dgm:pt modelId="{BFACF436-A07C-4598-9AD8-E9AB1763CA7C}" type="parTrans" cxnId="{7D9757DF-DA62-4647-BA23-97C365BB9EE1}">
      <dgm:prSet/>
      <dgm:spPr/>
      <dgm:t>
        <a:bodyPr/>
        <a:lstStyle/>
        <a:p>
          <a:endParaRPr lang="en-GB"/>
        </a:p>
      </dgm:t>
    </dgm:pt>
    <dgm:pt modelId="{88FD7295-714F-4C69-AA6E-147A4EDCEEF0}" type="sibTrans" cxnId="{7D9757DF-DA62-4647-BA23-97C365BB9EE1}">
      <dgm:prSet/>
      <dgm:spPr/>
      <dgm:t>
        <a:bodyPr/>
        <a:lstStyle/>
        <a:p>
          <a:endParaRPr lang="en-GB"/>
        </a:p>
      </dgm:t>
    </dgm:pt>
    <dgm:pt modelId="{B80A0A1E-4D4C-43AE-B46B-54B13D7D4050}" type="pres">
      <dgm:prSet presAssocID="{3A063559-1F0D-48FF-87E4-061BA2E2DA83}" presName="Name0" presStyleCnt="0">
        <dgm:presLayoutVars>
          <dgm:dir/>
          <dgm:animLvl val="lvl"/>
          <dgm:resizeHandles val="exact"/>
        </dgm:presLayoutVars>
      </dgm:prSet>
      <dgm:spPr/>
    </dgm:pt>
    <dgm:pt modelId="{10B3CD89-83E0-44D9-997C-AFB6BA090E64}" type="pres">
      <dgm:prSet presAssocID="{8530C57E-7638-4599-B492-F6E6EFB5DD75}" presName="Name8" presStyleCnt="0"/>
      <dgm:spPr/>
    </dgm:pt>
    <dgm:pt modelId="{105D7039-D96B-480C-B8CF-7112A523679D}" type="pres">
      <dgm:prSet presAssocID="{8530C57E-7638-4599-B492-F6E6EFB5DD75}" presName="level" presStyleLbl="node1" presStyleIdx="0" presStyleCnt="8">
        <dgm:presLayoutVars>
          <dgm:chMax val="1"/>
          <dgm:bulletEnabled val="1"/>
        </dgm:presLayoutVars>
      </dgm:prSet>
      <dgm:spPr/>
      <dgm:t>
        <a:bodyPr/>
        <a:lstStyle/>
        <a:p>
          <a:endParaRPr lang="en-US"/>
        </a:p>
      </dgm:t>
    </dgm:pt>
    <dgm:pt modelId="{6AC69642-338D-4684-82B1-FE68B54E4E8D}" type="pres">
      <dgm:prSet presAssocID="{8530C57E-7638-4599-B492-F6E6EFB5DD75}" presName="levelTx" presStyleLbl="revTx" presStyleIdx="0" presStyleCnt="0">
        <dgm:presLayoutVars>
          <dgm:chMax val="1"/>
          <dgm:bulletEnabled val="1"/>
        </dgm:presLayoutVars>
      </dgm:prSet>
      <dgm:spPr/>
      <dgm:t>
        <a:bodyPr/>
        <a:lstStyle/>
        <a:p>
          <a:endParaRPr lang="en-US"/>
        </a:p>
      </dgm:t>
    </dgm:pt>
    <dgm:pt modelId="{FA6F5B07-3C66-4CBA-8509-088B1FD8D7CE}" type="pres">
      <dgm:prSet presAssocID="{200D1F19-C8F5-4E28-8FD2-BAC2797C5C73}" presName="Name8" presStyleCnt="0"/>
      <dgm:spPr/>
    </dgm:pt>
    <dgm:pt modelId="{7164F59C-51D9-4607-ADE8-DAC3384DB556}" type="pres">
      <dgm:prSet presAssocID="{200D1F19-C8F5-4E28-8FD2-BAC2797C5C73}" presName="level" presStyleLbl="node1" presStyleIdx="1" presStyleCnt="8">
        <dgm:presLayoutVars>
          <dgm:chMax val="1"/>
          <dgm:bulletEnabled val="1"/>
        </dgm:presLayoutVars>
      </dgm:prSet>
      <dgm:spPr/>
      <dgm:t>
        <a:bodyPr/>
        <a:lstStyle/>
        <a:p>
          <a:endParaRPr lang="en-US"/>
        </a:p>
      </dgm:t>
    </dgm:pt>
    <dgm:pt modelId="{F79B8756-E944-4810-826A-DC9F3723120E}" type="pres">
      <dgm:prSet presAssocID="{200D1F19-C8F5-4E28-8FD2-BAC2797C5C73}" presName="levelTx" presStyleLbl="revTx" presStyleIdx="0" presStyleCnt="0">
        <dgm:presLayoutVars>
          <dgm:chMax val="1"/>
          <dgm:bulletEnabled val="1"/>
        </dgm:presLayoutVars>
      </dgm:prSet>
      <dgm:spPr/>
      <dgm:t>
        <a:bodyPr/>
        <a:lstStyle/>
        <a:p>
          <a:endParaRPr lang="en-US"/>
        </a:p>
      </dgm:t>
    </dgm:pt>
    <dgm:pt modelId="{BCE08CD5-53F0-45C5-AD03-8E4399DAEA1A}" type="pres">
      <dgm:prSet presAssocID="{01D6C9A1-F0F4-4CF7-BBC7-82CD180DEAA0}" presName="Name8" presStyleCnt="0"/>
      <dgm:spPr/>
    </dgm:pt>
    <dgm:pt modelId="{FF3CD4BC-BD85-4200-89BE-B1F2500F122E}" type="pres">
      <dgm:prSet presAssocID="{01D6C9A1-F0F4-4CF7-BBC7-82CD180DEAA0}" presName="level" presStyleLbl="node1" presStyleIdx="2" presStyleCnt="8">
        <dgm:presLayoutVars>
          <dgm:chMax val="1"/>
          <dgm:bulletEnabled val="1"/>
        </dgm:presLayoutVars>
      </dgm:prSet>
      <dgm:spPr/>
      <dgm:t>
        <a:bodyPr/>
        <a:lstStyle/>
        <a:p>
          <a:endParaRPr lang="en-US"/>
        </a:p>
      </dgm:t>
    </dgm:pt>
    <dgm:pt modelId="{27DD7135-D3F6-49B9-BB50-10482DABF14D}" type="pres">
      <dgm:prSet presAssocID="{01D6C9A1-F0F4-4CF7-BBC7-82CD180DEAA0}" presName="levelTx" presStyleLbl="revTx" presStyleIdx="0" presStyleCnt="0">
        <dgm:presLayoutVars>
          <dgm:chMax val="1"/>
          <dgm:bulletEnabled val="1"/>
        </dgm:presLayoutVars>
      </dgm:prSet>
      <dgm:spPr/>
      <dgm:t>
        <a:bodyPr/>
        <a:lstStyle/>
        <a:p>
          <a:endParaRPr lang="en-US"/>
        </a:p>
      </dgm:t>
    </dgm:pt>
    <dgm:pt modelId="{15F09308-A442-47E9-B8BF-A2893A2F106D}" type="pres">
      <dgm:prSet presAssocID="{143B0C8C-3541-40C4-B3A7-E6F34BBE80A3}" presName="Name8" presStyleCnt="0"/>
      <dgm:spPr/>
    </dgm:pt>
    <dgm:pt modelId="{4F05D300-BEA5-4C53-AF73-A2B6C8701522}" type="pres">
      <dgm:prSet presAssocID="{143B0C8C-3541-40C4-B3A7-E6F34BBE80A3}" presName="level" presStyleLbl="node1" presStyleIdx="3" presStyleCnt="8">
        <dgm:presLayoutVars>
          <dgm:chMax val="1"/>
          <dgm:bulletEnabled val="1"/>
        </dgm:presLayoutVars>
      </dgm:prSet>
      <dgm:spPr/>
      <dgm:t>
        <a:bodyPr/>
        <a:lstStyle/>
        <a:p>
          <a:endParaRPr lang="en-US"/>
        </a:p>
      </dgm:t>
    </dgm:pt>
    <dgm:pt modelId="{358ED06B-E698-4742-AB57-C014BE0221BD}" type="pres">
      <dgm:prSet presAssocID="{143B0C8C-3541-40C4-B3A7-E6F34BBE80A3}" presName="levelTx" presStyleLbl="revTx" presStyleIdx="0" presStyleCnt="0">
        <dgm:presLayoutVars>
          <dgm:chMax val="1"/>
          <dgm:bulletEnabled val="1"/>
        </dgm:presLayoutVars>
      </dgm:prSet>
      <dgm:spPr/>
      <dgm:t>
        <a:bodyPr/>
        <a:lstStyle/>
        <a:p>
          <a:endParaRPr lang="en-US"/>
        </a:p>
      </dgm:t>
    </dgm:pt>
    <dgm:pt modelId="{810A332D-5932-4A86-A8EA-2B48C2E1D83E}" type="pres">
      <dgm:prSet presAssocID="{91515737-F851-48EF-8876-4E0D075C35E2}" presName="Name8" presStyleCnt="0"/>
      <dgm:spPr/>
    </dgm:pt>
    <dgm:pt modelId="{C00FF83E-E5AE-420B-9107-11746AD305BF}" type="pres">
      <dgm:prSet presAssocID="{91515737-F851-48EF-8876-4E0D075C35E2}" presName="level" presStyleLbl="node1" presStyleIdx="4" presStyleCnt="8">
        <dgm:presLayoutVars>
          <dgm:chMax val="1"/>
          <dgm:bulletEnabled val="1"/>
        </dgm:presLayoutVars>
      </dgm:prSet>
      <dgm:spPr/>
      <dgm:t>
        <a:bodyPr/>
        <a:lstStyle/>
        <a:p>
          <a:endParaRPr lang="en-US"/>
        </a:p>
      </dgm:t>
    </dgm:pt>
    <dgm:pt modelId="{133F2A2F-C731-4862-8274-FC6990E268A8}" type="pres">
      <dgm:prSet presAssocID="{91515737-F851-48EF-8876-4E0D075C35E2}" presName="levelTx" presStyleLbl="revTx" presStyleIdx="0" presStyleCnt="0">
        <dgm:presLayoutVars>
          <dgm:chMax val="1"/>
          <dgm:bulletEnabled val="1"/>
        </dgm:presLayoutVars>
      </dgm:prSet>
      <dgm:spPr/>
      <dgm:t>
        <a:bodyPr/>
        <a:lstStyle/>
        <a:p>
          <a:endParaRPr lang="en-US"/>
        </a:p>
      </dgm:t>
    </dgm:pt>
    <dgm:pt modelId="{E353D9AD-173A-4B44-BB3D-776DDC31C606}" type="pres">
      <dgm:prSet presAssocID="{4D24F5A7-633D-4EAC-A465-766457B5433F}" presName="Name8" presStyleCnt="0"/>
      <dgm:spPr/>
    </dgm:pt>
    <dgm:pt modelId="{9EFC4954-C8E5-4765-88DA-40896BEA71F0}" type="pres">
      <dgm:prSet presAssocID="{4D24F5A7-633D-4EAC-A465-766457B5433F}" presName="level" presStyleLbl="node1" presStyleIdx="5" presStyleCnt="8">
        <dgm:presLayoutVars>
          <dgm:chMax val="1"/>
          <dgm:bulletEnabled val="1"/>
        </dgm:presLayoutVars>
      </dgm:prSet>
      <dgm:spPr/>
      <dgm:t>
        <a:bodyPr/>
        <a:lstStyle/>
        <a:p>
          <a:endParaRPr lang="en-US"/>
        </a:p>
      </dgm:t>
    </dgm:pt>
    <dgm:pt modelId="{0B804B7A-2DFD-4A5D-B144-561C7EF9B27D}" type="pres">
      <dgm:prSet presAssocID="{4D24F5A7-633D-4EAC-A465-766457B5433F}" presName="levelTx" presStyleLbl="revTx" presStyleIdx="0" presStyleCnt="0">
        <dgm:presLayoutVars>
          <dgm:chMax val="1"/>
          <dgm:bulletEnabled val="1"/>
        </dgm:presLayoutVars>
      </dgm:prSet>
      <dgm:spPr/>
      <dgm:t>
        <a:bodyPr/>
        <a:lstStyle/>
        <a:p>
          <a:endParaRPr lang="en-US"/>
        </a:p>
      </dgm:t>
    </dgm:pt>
    <dgm:pt modelId="{42498CD4-AADD-414A-BD2E-C11975FF3E21}" type="pres">
      <dgm:prSet presAssocID="{046F2089-7D8E-453F-BBC1-9DA10BCD6B3E}" presName="Name8" presStyleCnt="0"/>
      <dgm:spPr/>
    </dgm:pt>
    <dgm:pt modelId="{F31E979D-69A2-43DE-92CD-8CFCE6DEF08F}" type="pres">
      <dgm:prSet presAssocID="{046F2089-7D8E-453F-BBC1-9DA10BCD6B3E}" presName="level" presStyleLbl="node1" presStyleIdx="6" presStyleCnt="8">
        <dgm:presLayoutVars>
          <dgm:chMax val="1"/>
          <dgm:bulletEnabled val="1"/>
        </dgm:presLayoutVars>
      </dgm:prSet>
      <dgm:spPr/>
      <dgm:t>
        <a:bodyPr/>
        <a:lstStyle/>
        <a:p>
          <a:endParaRPr lang="en-US"/>
        </a:p>
      </dgm:t>
    </dgm:pt>
    <dgm:pt modelId="{5B06BC4E-125E-4180-8B54-695686528451}" type="pres">
      <dgm:prSet presAssocID="{046F2089-7D8E-453F-BBC1-9DA10BCD6B3E}" presName="levelTx" presStyleLbl="revTx" presStyleIdx="0" presStyleCnt="0">
        <dgm:presLayoutVars>
          <dgm:chMax val="1"/>
          <dgm:bulletEnabled val="1"/>
        </dgm:presLayoutVars>
      </dgm:prSet>
      <dgm:spPr/>
      <dgm:t>
        <a:bodyPr/>
        <a:lstStyle/>
        <a:p>
          <a:endParaRPr lang="en-US"/>
        </a:p>
      </dgm:t>
    </dgm:pt>
    <dgm:pt modelId="{50B161B3-D8FA-49DA-9C4A-D50C92264D02}" type="pres">
      <dgm:prSet presAssocID="{FC44D83C-C0ED-4061-9223-37D18EBD8871}" presName="Name8" presStyleCnt="0"/>
      <dgm:spPr/>
    </dgm:pt>
    <dgm:pt modelId="{F9CD8288-CC1F-43B5-8AA5-E37C87A59CC6}" type="pres">
      <dgm:prSet presAssocID="{FC44D83C-C0ED-4061-9223-37D18EBD8871}" presName="level" presStyleLbl="node1" presStyleIdx="7" presStyleCnt="8">
        <dgm:presLayoutVars>
          <dgm:chMax val="1"/>
          <dgm:bulletEnabled val="1"/>
        </dgm:presLayoutVars>
      </dgm:prSet>
      <dgm:spPr/>
      <dgm:t>
        <a:bodyPr/>
        <a:lstStyle/>
        <a:p>
          <a:endParaRPr lang="en-US"/>
        </a:p>
      </dgm:t>
    </dgm:pt>
    <dgm:pt modelId="{CDFC0B16-3F71-4B19-ACAD-9FB8624A6C20}" type="pres">
      <dgm:prSet presAssocID="{FC44D83C-C0ED-4061-9223-37D18EBD8871}" presName="levelTx" presStyleLbl="revTx" presStyleIdx="0" presStyleCnt="0">
        <dgm:presLayoutVars>
          <dgm:chMax val="1"/>
          <dgm:bulletEnabled val="1"/>
        </dgm:presLayoutVars>
      </dgm:prSet>
      <dgm:spPr/>
      <dgm:t>
        <a:bodyPr/>
        <a:lstStyle/>
        <a:p>
          <a:endParaRPr lang="en-US"/>
        </a:p>
      </dgm:t>
    </dgm:pt>
  </dgm:ptLst>
  <dgm:cxnLst>
    <dgm:cxn modelId="{13FE56A7-4C94-476F-BA4D-133D4E3E7519}" type="presOf" srcId="{01D6C9A1-F0F4-4CF7-BBC7-82CD180DEAA0}" destId="{27DD7135-D3F6-49B9-BB50-10482DABF14D}" srcOrd="1" destOrd="0" presId="urn:microsoft.com/office/officeart/2005/8/layout/pyramid1#2"/>
    <dgm:cxn modelId="{5F98E42A-D475-4E1B-A873-55FF6197BA0E}" type="presOf" srcId="{8530C57E-7638-4599-B492-F6E6EFB5DD75}" destId="{105D7039-D96B-480C-B8CF-7112A523679D}" srcOrd="0" destOrd="0" presId="urn:microsoft.com/office/officeart/2005/8/layout/pyramid1#2"/>
    <dgm:cxn modelId="{87BA96F3-4FBE-4F3C-A803-9D705EB1A8D0}" type="presOf" srcId="{8530C57E-7638-4599-B492-F6E6EFB5DD75}" destId="{6AC69642-338D-4684-82B1-FE68B54E4E8D}" srcOrd="1" destOrd="0" presId="urn:microsoft.com/office/officeart/2005/8/layout/pyramid1#2"/>
    <dgm:cxn modelId="{152D61EF-656A-4A9E-AC95-36D1959D4B7B}" type="presOf" srcId="{046F2089-7D8E-453F-BBC1-9DA10BCD6B3E}" destId="{5B06BC4E-125E-4180-8B54-695686528451}" srcOrd="1" destOrd="0" presId="urn:microsoft.com/office/officeart/2005/8/layout/pyramid1#2"/>
    <dgm:cxn modelId="{F287C371-8E53-443B-8364-2C11E2562F1A}" type="presOf" srcId="{91515737-F851-48EF-8876-4E0D075C35E2}" destId="{C00FF83E-E5AE-420B-9107-11746AD305BF}" srcOrd="0" destOrd="0" presId="urn:microsoft.com/office/officeart/2005/8/layout/pyramid1#2"/>
    <dgm:cxn modelId="{61D12DD8-6DE8-4EC2-B407-E1B3295B8350}" srcId="{3A063559-1F0D-48FF-87E4-061BA2E2DA83}" destId="{046F2089-7D8E-453F-BBC1-9DA10BCD6B3E}" srcOrd="6" destOrd="0" parTransId="{B5125C18-DCB4-4C70-B819-394D7A407FD3}" sibTransId="{25C5A975-903B-40BF-920D-F7637AC84409}"/>
    <dgm:cxn modelId="{D3D53139-628F-47A9-8601-A4F04E68CDF6}" type="presOf" srcId="{046F2089-7D8E-453F-BBC1-9DA10BCD6B3E}" destId="{F31E979D-69A2-43DE-92CD-8CFCE6DEF08F}" srcOrd="0" destOrd="0" presId="urn:microsoft.com/office/officeart/2005/8/layout/pyramid1#2"/>
    <dgm:cxn modelId="{040AFD82-8AB3-4AB2-8986-C6F522DB3255}" type="presOf" srcId="{3A063559-1F0D-48FF-87E4-061BA2E2DA83}" destId="{B80A0A1E-4D4C-43AE-B46B-54B13D7D4050}" srcOrd="0" destOrd="0" presId="urn:microsoft.com/office/officeart/2005/8/layout/pyramid1#2"/>
    <dgm:cxn modelId="{C45B3BFC-7289-473C-B7DE-C505A6FA8F5D}" srcId="{3A063559-1F0D-48FF-87E4-061BA2E2DA83}" destId="{4D24F5A7-633D-4EAC-A465-766457B5433F}" srcOrd="5" destOrd="0" parTransId="{1E2A120B-B81B-4092-8224-8132EFBC3BAE}" sibTransId="{7218F350-6879-4630-8657-2D41EC7C7DA0}"/>
    <dgm:cxn modelId="{75334F62-0125-4B7F-81D5-0A297E57251F}" srcId="{3A063559-1F0D-48FF-87E4-061BA2E2DA83}" destId="{91515737-F851-48EF-8876-4E0D075C35E2}" srcOrd="4" destOrd="0" parTransId="{30FD9691-4C87-4C79-86EE-C44C6AB9EB4C}" sibTransId="{B248E0D7-7BBB-47C9-ABC9-5BFF2679C25B}"/>
    <dgm:cxn modelId="{5DF1D8E0-286F-4470-AAD2-05007EBC3870}" type="presOf" srcId="{143B0C8C-3541-40C4-B3A7-E6F34BBE80A3}" destId="{4F05D300-BEA5-4C53-AF73-A2B6C8701522}" srcOrd="0" destOrd="0" presId="urn:microsoft.com/office/officeart/2005/8/layout/pyramid1#2"/>
    <dgm:cxn modelId="{E3FD58CA-DF92-417F-83AB-9E8A3C23E1F6}" type="presOf" srcId="{200D1F19-C8F5-4E28-8FD2-BAC2797C5C73}" destId="{7164F59C-51D9-4607-ADE8-DAC3384DB556}" srcOrd="0" destOrd="0" presId="urn:microsoft.com/office/officeart/2005/8/layout/pyramid1#2"/>
    <dgm:cxn modelId="{7D9757DF-DA62-4647-BA23-97C365BB9EE1}" srcId="{3A063559-1F0D-48FF-87E4-061BA2E2DA83}" destId="{FC44D83C-C0ED-4061-9223-37D18EBD8871}" srcOrd="7" destOrd="0" parTransId="{BFACF436-A07C-4598-9AD8-E9AB1763CA7C}" sibTransId="{88FD7295-714F-4C69-AA6E-147A4EDCEEF0}"/>
    <dgm:cxn modelId="{214A92FE-D53D-4969-AA4E-971EDF961D74}" type="presOf" srcId="{4D24F5A7-633D-4EAC-A465-766457B5433F}" destId="{0B804B7A-2DFD-4A5D-B144-561C7EF9B27D}" srcOrd="1" destOrd="0" presId="urn:microsoft.com/office/officeart/2005/8/layout/pyramid1#2"/>
    <dgm:cxn modelId="{74C336A9-26EF-459A-94FE-3A573D682F56}" srcId="{3A063559-1F0D-48FF-87E4-061BA2E2DA83}" destId="{8530C57E-7638-4599-B492-F6E6EFB5DD75}" srcOrd="0" destOrd="0" parTransId="{152D344E-5C4B-45B6-B559-A3422E038268}" sibTransId="{0CD3E0A7-7B87-4EAC-BC6D-866E78ACAD05}"/>
    <dgm:cxn modelId="{DF4224E6-99DA-43C7-AD3E-611AEF297873}" srcId="{3A063559-1F0D-48FF-87E4-061BA2E2DA83}" destId="{01D6C9A1-F0F4-4CF7-BBC7-82CD180DEAA0}" srcOrd="2" destOrd="0" parTransId="{0A7CA297-0868-431C-BAFF-634657D2B1D9}" sibTransId="{67E3D078-3AB3-410E-B064-B6D64BDAC764}"/>
    <dgm:cxn modelId="{98F120D1-0CE2-451D-A70A-A10C209681CA}" srcId="{3A063559-1F0D-48FF-87E4-061BA2E2DA83}" destId="{200D1F19-C8F5-4E28-8FD2-BAC2797C5C73}" srcOrd="1" destOrd="0" parTransId="{B1017E99-5BD9-490A-BB12-87735FBEA8B2}" sibTransId="{C1003F11-285C-4527-8430-E3081F97022A}"/>
    <dgm:cxn modelId="{06530D1B-1A55-47AB-BA07-410BE228EC77}" type="presOf" srcId="{FC44D83C-C0ED-4061-9223-37D18EBD8871}" destId="{F9CD8288-CC1F-43B5-8AA5-E37C87A59CC6}" srcOrd="0" destOrd="0" presId="urn:microsoft.com/office/officeart/2005/8/layout/pyramid1#2"/>
    <dgm:cxn modelId="{F0DA570F-4633-41E0-908A-93422CB74CBC}" type="presOf" srcId="{01D6C9A1-F0F4-4CF7-BBC7-82CD180DEAA0}" destId="{FF3CD4BC-BD85-4200-89BE-B1F2500F122E}" srcOrd="0" destOrd="0" presId="urn:microsoft.com/office/officeart/2005/8/layout/pyramid1#2"/>
    <dgm:cxn modelId="{85835B92-C633-45F3-A0F3-FC953653C96B}" type="presOf" srcId="{91515737-F851-48EF-8876-4E0D075C35E2}" destId="{133F2A2F-C731-4862-8274-FC6990E268A8}" srcOrd="1" destOrd="0" presId="urn:microsoft.com/office/officeart/2005/8/layout/pyramid1#2"/>
    <dgm:cxn modelId="{A94FEB12-E914-4861-9BAB-42F39A96DA06}" type="presOf" srcId="{4D24F5A7-633D-4EAC-A465-766457B5433F}" destId="{9EFC4954-C8E5-4765-88DA-40896BEA71F0}" srcOrd="0" destOrd="0" presId="urn:microsoft.com/office/officeart/2005/8/layout/pyramid1#2"/>
    <dgm:cxn modelId="{24B918A2-F95B-4A5F-A6D6-BA77144873C6}" srcId="{3A063559-1F0D-48FF-87E4-061BA2E2DA83}" destId="{143B0C8C-3541-40C4-B3A7-E6F34BBE80A3}" srcOrd="3" destOrd="0" parTransId="{7635364E-5A33-4AF8-9322-6CE188F3B322}" sibTransId="{6561502E-916D-4CB6-BB16-7E6070F5A196}"/>
    <dgm:cxn modelId="{C2117979-FA08-4430-B8CF-BF958175A313}" type="presOf" srcId="{FC44D83C-C0ED-4061-9223-37D18EBD8871}" destId="{CDFC0B16-3F71-4B19-ACAD-9FB8624A6C20}" srcOrd="1" destOrd="0" presId="urn:microsoft.com/office/officeart/2005/8/layout/pyramid1#2"/>
    <dgm:cxn modelId="{0A0C8ED9-0B9F-4AAC-B7A8-3BDBE8EBB84D}" type="presOf" srcId="{143B0C8C-3541-40C4-B3A7-E6F34BBE80A3}" destId="{358ED06B-E698-4742-AB57-C014BE0221BD}" srcOrd="1" destOrd="0" presId="urn:microsoft.com/office/officeart/2005/8/layout/pyramid1#2"/>
    <dgm:cxn modelId="{D6B2F61B-28D2-4D0F-8AB7-B7D6C5072C93}" type="presOf" srcId="{200D1F19-C8F5-4E28-8FD2-BAC2797C5C73}" destId="{F79B8756-E944-4810-826A-DC9F3723120E}" srcOrd="1" destOrd="0" presId="urn:microsoft.com/office/officeart/2005/8/layout/pyramid1#2"/>
    <dgm:cxn modelId="{561EB65D-57B3-4678-B4AB-7280EDF21428}" type="presParOf" srcId="{B80A0A1E-4D4C-43AE-B46B-54B13D7D4050}" destId="{10B3CD89-83E0-44D9-997C-AFB6BA090E64}" srcOrd="0" destOrd="0" presId="urn:microsoft.com/office/officeart/2005/8/layout/pyramid1#2"/>
    <dgm:cxn modelId="{A7FF166F-DB1D-4FE2-8C82-0D9246DE9BE3}" type="presParOf" srcId="{10B3CD89-83E0-44D9-997C-AFB6BA090E64}" destId="{105D7039-D96B-480C-B8CF-7112A523679D}" srcOrd="0" destOrd="0" presId="urn:microsoft.com/office/officeart/2005/8/layout/pyramid1#2"/>
    <dgm:cxn modelId="{6FEB0DFD-7855-4DFF-801C-1540C73B1DD0}" type="presParOf" srcId="{10B3CD89-83E0-44D9-997C-AFB6BA090E64}" destId="{6AC69642-338D-4684-82B1-FE68B54E4E8D}" srcOrd="1" destOrd="0" presId="urn:microsoft.com/office/officeart/2005/8/layout/pyramid1#2"/>
    <dgm:cxn modelId="{8B0E3BF7-137E-4EDF-A165-79F4BE2B752D}" type="presParOf" srcId="{B80A0A1E-4D4C-43AE-B46B-54B13D7D4050}" destId="{FA6F5B07-3C66-4CBA-8509-088B1FD8D7CE}" srcOrd="1" destOrd="0" presId="urn:microsoft.com/office/officeart/2005/8/layout/pyramid1#2"/>
    <dgm:cxn modelId="{FE3C5EC1-11D4-4668-B348-8863159CC089}" type="presParOf" srcId="{FA6F5B07-3C66-4CBA-8509-088B1FD8D7CE}" destId="{7164F59C-51D9-4607-ADE8-DAC3384DB556}" srcOrd="0" destOrd="0" presId="urn:microsoft.com/office/officeart/2005/8/layout/pyramid1#2"/>
    <dgm:cxn modelId="{0971FC0C-AA9D-4A20-AF81-F65151E49F86}" type="presParOf" srcId="{FA6F5B07-3C66-4CBA-8509-088B1FD8D7CE}" destId="{F79B8756-E944-4810-826A-DC9F3723120E}" srcOrd="1" destOrd="0" presId="urn:microsoft.com/office/officeart/2005/8/layout/pyramid1#2"/>
    <dgm:cxn modelId="{8AE4FF5A-01DF-47B2-851E-072714E8F362}" type="presParOf" srcId="{B80A0A1E-4D4C-43AE-B46B-54B13D7D4050}" destId="{BCE08CD5-53F0-45C5-AD03-8E4399DAEA1A}" srcOrd="2" destOrd="0" presId="urn:microsoft.com/office/officeart/2005/8/layout/pyramid1#2"/>
    <dgm:cxn modelId="{6714EBC8-9D3E-4D91-BC05-50BCF2352B63}" type="presParOf" srcId="{BCE08CD5-53F0-45C5-AD03-8E4399DAEA1A}" destId="{FF3CD4BC-BD85-4200-89BE-B1F2500F122E}" srcOrd="0" destOrd="0" presId="urn:microsoft.com/office/officeart/2005/8/layout/pyramid1#2"/>
    <dgm:cxn modelId="{41D0A127-426A-4D98-883F-F2D6C52D817E}" type="presParOf" srcId="{BCE08CD5-53F0-45C5-AD03-8E4399DAEA1A}" destId="{27DD7135-D3F6-49B9-BB50-10482DABF14D}" srcOrd="1" destOrd="0" presId="urn:microsoft.com/office/officeart/2005/8/layout/pyramid1#2"/>
    <dgm:cxn modelId="{C5F077A2-7B25-412A-AABF-E5CC30835306}" type="presParOf" srcId="{B80A0A1E-4D4C-43AE-B46B-54B13D7D4050}" destId="{15F09308-A442-47E9-B8BF-A2893A2F106D}" srcOrd="3" destOrd="0" presId="urn:microsoft.com/office/officeart/2005/8/layout/pyramid1#2"/>
    <dgm:cxn modelId="{F2ADE065-F2F6-4C45-BE0F-31A9E49FAD8D}" type="presParOf" srcId="{15F09308-A442-47E9-B8BF-A2893A2F106D}" destId="{4F05D300-BEA5-4C53-AF73-A2B6C8701522}" srcOrd="0" destOrd="0" presId="urn:microsoft.com/office/officeart/2005/8/layout/pyramid1#2"/>
    <dgm:cxn modelId="{9C95A674-BF41-4AA0-BDC0-AF4C1BD622D2}" type="presParOf" srcId="{15F09308-A442-47E9-B8BF-A2893A2F106D}" destId="{358ED06B-E698-4742-AB57-C014BE0221BD}" srcOrd="1" destOrd="0" presId="urn:microsoft.com/office/officeart/2005/8/layout/pyramid1#2"/>
    <dgm:cxn modelId="{CB3564A6-7F05-44E3-9417-5B5271B8BF81}" type="presParOf" srcId="{B80A0A1E-4D4C-43AE-B46B-54B13D7D4050}" destId="{810A332D-5932-4A86-A8EA-2B48C2E1D83E}" srcOrd="4" destOrd="0" presId="urn:microsoft.com/office/officeart/2005/8/layout/pyramid1#2"/>
    <dgm:cxn modelId="{E146FC35-3EA7-49EA-BB10-255B10EECAFE}" type="presParOf" srcId="{810A332D-5932-4A86-A8EA-2B48C2E1D83E}" destId="{C00FF83E-E5AE-420B-9107-11746AD305BF}" srcOrd="0" destOrd="0" presId="urn:microsoft.com/office/officeart/2005/8/layout/pyramid1#2"/>
    <dgm:cxn modelId="{25407F56-1175-4373-859A-9DE1ABE8DD6C}" type="presParOf" srcId="{810A332D-5932-4A86-A8EA-2B48C2E1D83E}" destId="{133F2A2F-C731-4862-8274-FC6990E268A8}" srcOrd="1" destOrd="0" presId="urn:microsoft.com/office/officeart/2005/8/layout/pyramid1#2"/>
    <dgm:cxn modelId="{C8AB845B-4025-44BF-85AE-6F5D063B4ED7}" type="presParOf" srcId="{B80A0A1E-4D4C-43AE-B46B-54B13D7D4050}" destId="{E353D9AD-173A-4B44-BB3D-776DDC31C606}" srcOrd="5" destOrd="0" presId="urn:microsoft.com/office/officeart/2005/8/layout/pyramid1#2"/>
    <dgm:cxn modelId="{A2B1C287-F537-4E89-ABBA-99B91221AAE4}" type="presParOf" srcId="{E353D9AD-173A-4B44-BB3D-776DDC31C606}" destId="{9EFC4954-C8E5-4765-88DA-40896BEA71F0}" srcOrd="0" destOrd="0" presId="urn:microsoft.com/office/officeart/2005/8/layout/pyramid1#2"/>
    <dgm:cxn modelId="{06007887-6DF1-49CB-A6A6-2E2DE14D1859}" type="presParOf" srcId="{E353D9AD-173A-4B44-BB3D-776DDC31C606}" destId="{0B804B7A-2DFD-4A5D-B144-561C7EF9B27D}" srcOrd="1" destOrd="0" presId="urn:microsoft.com/office/officeart/2005/8/layout/pyramid1#2"/>
    <dgm:cxn modelId="{F60585AC-2A6F-490E-9C08-36CC74B63C12}" type="presParOf" srcId="{B80A0A1E-4D4C-43AE-B46B-54B13D7D4050}" destId="{42498CD4-AADD-414A-BD2E-C11975FF3E21}" srcOrd="6" destOrd="0" presId="urn:microsoft.com/office/officeart/2005/8/layout/pyramid1#2"/>
    <dgm:cxn modelId="{25A897D6-A510-484E-A645-CF30B4E2662D}" type="presParOf" srcId="{42498CD4-AADD-414A-BD2E-C11975FF3E21}" destId="{F31E979D-69A2-43DE-92CD-8CFCE6DEF08F}" srcOrd="0" destOrd="0" presId="urn:microsoft.com/office/officeart/2005/8/layout/pyramid1#2"/>
    <dgm:cxn modelId="{2FBFD69A-AF30-4FC4-8B9A-828233B598C9}" type="presParOf" srcId="{42498CD4-AADD-414A-BD2E-C11975FF3E21}" destId="{5B06BC4E-125E-4180-8B54-695686528451}" srcOrd="1" destOrd="0" presId="urn:microsoft.com/office/officeart/2005/8/layout/pyramid1#2"/>
    <dgm:cxn modelId="{C7F139AE-FEE2-425E-BF77-A5FCB41A6C78}" type="presParOf" srcId="{B80A0A1E-4D4C-43AE-B46B-54B13D7D4050}" destId="{50B161B3-D8FA-49DA-9C4A-D50C92264D02}" srcOrd="7" destOrd="0" presId="urn:microsoft.com/office/officeart/2005/8/layout/pyramid1#2"/>
    <dgm:cxn modelId="{56CC7D64-7552-40F1-9737-052F8B415055}" type="presParOf" srcId="{50B161B3-D8FA-49DA-9C4A-D50C92264D02}" destId="{F9CD8288-CC1F-43B5-8AA5-E37C87A59CC6}" srcOrd="0" destOrd="0" presId="urn:microsoft.com/office/officeart/2005/8/layout/pyramid1#2"/>
    <dgm:cxn modelId="{0F8F4468-FDD7-4C0A-8C74-4EF8DDF9A1E8}" type="presParOf" srcId="{50B161B3-D8FA-49DA-9C4A-D50C92264D02}" destId="{CDFC0B16-3F71-4B19-ACAD-9FB8624A6C20}" srcOrd="1" destOrd="0" presId="urn:microsoft.com/office/officeart/2005/8/layout/pyramid1#2"/>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D7039-D96B-480C-B8CF-7112A523679D}">
      <dsp:nvSpPr>
        <dsp:cNvPr id="0" name=""/>
        <dsp:cNvSpPr/>
      </dsp:nvSpPr>
      <dsp:spPr>
        <a:xfrm>
          <a:off x="2985790" y="0"/>
          <a:ext cx="853082" cy="681434"/>
        </a:xfrm>
        <a:prstGeom prst="trapezoid">
          <a:avLst>
            <a:gd name="adj" fmla="val 6259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dirty="0">
              <a:ln>
                <a:noFill/>
              </a:ln>
              <a:solidFill>
                <a:schemeClr val="tx1"/>
              </a:solidFill>
              <a:effectLst/>
              <a:latin typeface="Times New Roman" panose="02020603050405020304" pitchFamily="18" charset="0"/>
            </a:rPr>
            <a:t>Systematic </a:t>
          </a:r>
        </a:p>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dirty="0">
              <a:ln>
                <a:noFill/>
              </a:ln>
              <a:solidFill>
                <a:schemeClr val="tx1"/>
              </a:solidFill>
              <a:effectLst/>
              <a:latin typeface="Times New Roman" panose="02020603050405020304" pitchFamily="18" charset="0"/>
            </a:rPr>
            <a:t>Meta Analysis</a:t>
          </a:r>
        </a:p>
      </dsp:txBody>
      <dsp:txXfrm>
        <a:off x="2985790" y="0"/>
        <a:ext cx="853082" cy="681434"/>
      </dsp:txXfrm>
    </dsp:sp>
    <dsp:sp modelId="{7164F59C-51D9-4607-ADE8-DAC3384DB556}">
      <dsp:nvSpPr>
        <dsp:cNvPr id="0" name=""/>
        <dsp:cNvSpPr/>
      </dsp:nvSpPr>
      <dsp:spPr>
        <a:xfrm>
          <a:off x="2559248" y="681434"/>
          <a:ext cx="1706165" cy="681434"/>
        </a:xfrm>
        <a:prstGeom prst="trapezoid">
          <a:avLst>
            <a:gd name="adj" fmla="val 6259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dirty="0">
              <a:ln>
                <a:noFill/>
              </a:ln>
              <a:solidFill>
                <a:schemeClr val="tx1"/>
              </a:solidFill>
              <a:effectLst/>
              <a:latin typeface="Times New Roman" panose="02020603050405020304" pitchFamily="18" charset="0"/>
            </a:rPr>
            <a:t>RCT</a:t>
          </a:r>
        </a:p>
      </dsp:txBody>
      <dsp:txXfrm>
        <a:off x="2857827" y="681434"/>
        <a:ext cx="1109007" cy="681434"/>
      </dsp:txXfrm>
    </dsp:sp>
    <dsp:sp modelId="{FF3CD4BC-BD85-4200-89BE-B1F2500F122E}">
      <dsp:nvSpPr>
        <dsp:cNvPr id="0" name=""/>
        <dsp:cNvSpPr/>
      </dsp:nvSpPr>
      <dsp:spPr>
        <a:xfrm>
          <a:off x="2132707" y="1362868"/>
          <a:ext cx="2559248" cy="681434"/>
        </a:xfrm>
        <a:prstGeom prst="trapezoid">
          <a:avLst>
            <a:gd name="adj" fmla="val 6259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dirty="0">
              <a:ln>
                <a:noFill/>
              </a:ln>
              <a:solidFill>
                <a:schemeClr val="tx1"/>
              </a:solidFill>
              <a:effectLst/>
              <a:latin typeface="Times New Roman" panose="02020603050405020304" pitchFamily="18" charset="0"/>
            </a:rPr>
            <a:t>Cohort Studies</a:t>
          </a:r>
        </a:p>
      </dsp:txBody>
      <dsp:txXfrm>
        <a:off x="2580575" y="1362868"/>
        <a:ext cx="1663511" cy="681434"/>
      </dsp:txXfrm>
    </dsp:sp>
    <dsp:sp modelId="{4F05D300-BEA5-4C53-AF73-A2B6C8701522}">
      <dsp:nvSpPr>
        <dsp:cNvPr id="0" name=""/>
        <dsp:cNvSpPr/>
      </dsp:nvSpPr>
      <dsp:spPr>
        <a:xfrm>
          <a:off x="1706165" y="2044303"/>
          <a:ext cx="3412331" cy="681434"/>
        </a:xfrm>
        <a:prstGeom prst="trapezoid">
          <a:avLst>
            <a:gd name="adj" fmla="val 6259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dirty="0">
              <a:ln>
                <a:noFill/>
              </a:ln>
              <a:solidFill>
                <a:schemeClr val="tx1"/>
              </a:solidFill>
              <a:effectLst/>
              <a:latin typeface="Times New Roman" panose="02020603050405020304" pitchFamily="18" charset="0"/>
            </a:rPr>
            <a:t>Case-Control studies</a:t>
          </a:r>
        </a:p>
        <a:p>
          <a:pPr marL="0" marR="0" lvl="0" indent="0" algn="ctr" defTabSz="914400" rtl="0" eaLnBrk="1" fontAlgn="base" latinLnBrk="0" hangingPunct="1">
            <a:lnSpc>
              <a:spcPct val="100000"/>
            </a:lnSpc>
            <a:spcBef>
              <a:spcPct val="0"/>
            </a:spcBef>
            <a:spcAft>
              <a:spcPct val="0"/>
            </a:spcAft>
            <a:buClrTx/>
            <a:buSzTx/>
            <a:buFontTx/>
            <a:buNone/>
          </a:pPr>
          <a:endParaRPr kumimoji="0" lang="en-US" sz="1300" b="1" i="0" u="none" strike="noStrike" kern="1200" cap="none" normalizeH="0" baseline="0" dirty="0">
            <a:ln>
              <a:noFill/>
            </a:ln>
            <a:solidFill>
              <a:schemeClr val="tx1"/>
            </a:solidFill>
            <a:effectLst/>
            <a:latin typeface="Times New Roman" panose="02020603050405020304" pitchFamily="18" charset="0"/>
          </a:endParaRPr>
        </a:p>
      </dsp:txBody>
      <dsp:txXfrm>
        <a:off x="2303323" y="2044303"/>
        <a:ext cx="2218015" cy="681434"/>
      </dsp:txXfrm>
    </dsp:sp>
    <dsp:sp modelId="{C00FF83E-E5AE-420B-9107-11746AD305BF}">
      <dsp:nvSpPr>
        <dsp:cNvPr id="0" name=""/>
        <dsp:cNvSpPr/>
      </dsp:nvSpPr>
      <dsp:spPr>
        <a:xfrm>
          <a:off x="1279624" y="2725737"/>
          <a:ext cx="4265414" cy="681434"/>
        </a:xfrm>
        <a:prstGeom prst="trapezoid">
          <a:avLst>
            <a:gd name="adj" fmla="val 6259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dirty="0">
              <a:ln>
                <a:noFill/>
              </a:ln>
              <a:solidFill>
                <a:schemeClr val="tx1"/>
              </a:solidFill>
              <a:effectLst/>
              <a:latin typeface="Times New Roman" panose="02020603050405020304" pitchFamily="18" charset="0"/>
            </a:rPr>
            <a:t>Case series</a:t>
          </a:r>
        </a:p>
      </dsp:txBody>
      <dsp:txXfrm>
        <a:off x="2026071" y="2725737"/>
        <a:ext cx="2772519" cy="681434"/>
      </dsp:txXfrm>
    </dsp:sp>
    <dsp:sp modelId="{9EFC4954-C8E5-4765-88DA-40896BEA71F0}">
      <dsp:nvSpPr>
        <dsp:cNvPr id="0" name=""/>
        <dsp:cNvSpPr/>
      </dsp:nvSpPr>
      <dsp:spPr>
        <a:xfrm>
          <a:off x="853082" y="3407171"/>
          <a:ext cx="5118497" cy="681434"/>
        </a:xfrm>
        <a:prstGeom prst="trapezoid">
          <a:avLst>
            <a:gd name="adj" fmla="val 6259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dirty="0">
              <a:ln>
                <a:noFill/>
              </a:ln>
              <a:solidFill>
                <a:schemeClr val="tx1"/>
              </a:solidFill>
              <a:effectLst/>
              <a:latin typeface="Times New Roman" panose="02020603050405020304" pitchFamily="18" charset="0"/>
            </a:rPr>
            <a:t>Case reports</a:t>
          </a:r>
        </a:p>
      </dsp:txBody>
      <dsp:txXfrm>
        <a:off x="1748819" y="3407171"/>
        <a:ext cx="3327023" cy="681434"/>
      </dsp:txXfrm>
    </dsp:sp>
    <dsp:sp modelId="{F31E979D-69A2-43DE-92CD-8CFCE6DEF08F}">
      <dsp:nvSpPr>
        <dsp:cNvPr id="0" name=""/>
        <dsp:cNvSpPr/>
      </dsp:nvSpPr>
      <dsp:spPr>
        <a:xfrm>
          <a:off x="426541" y="4088606"/>
          <a:ext cx="5971580" cy="681434"/>
        </a:xfrm>
        <a:prstGeom prst="trapezoid">
          <a:avLst>
            <a:gd name="adj" fmla="val 6259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dirty="0">
              <a:ln>
                <a:noFill/>
              </a:ln>
              <a:solidFill>
                <a:schemeClr val="tx1"/>
              </a:solidFill>
              <a:effectLst/>
              <a:latin typeface="Times New Roman" panose="02020603050405020304" pitchFamily="18" charset="0"/>
            </a:rPr>
            <a:t>Ideas, editorials, Opinions</a:t>
          </a:r>
        </a:p>
      </dsp:txBody>
      <dsp:txXfrm>
        <a:off x="1471567" y="4088606"/>
        <a:ext cx="3881527" cy="681434"/>
      </dsp:txXfrm>
    </dsp:sp>
    <dsp:sp modelId="{F9CD8288-CC1F-43B5-8AA5-E37C87A59CC6}">
      <dsp:nvSpPr>
        <dsp:cNvPr id="0" name=""/>
        <dsp:cNvSpPr/>
      </dsp:nvSpPr>
      <dsp:spPr>
        <a:xfrm>
          <a:off x="0" y="4770040"/>
          <a:ext cx="6824662" cy="681434"/>
        </a:xfrm>
        <a:prstGeom prst="trapezoid">
          <a:avLst>
            <a:gd name="adj" fmla="val 6259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dirty="0">
              <a:ln>
                <a:noFill/>
              </a:ln>
              <a:solidFill>
                <a:schemeClr val="tx1"/>
              </a:solidFill>
              <a:effectLst/>
              <a:latin typeface="Times New Roman" panose="02020603050405020304" pitchFamily="18" charset="0"/>
            </a:rPr>
            <a:t>Invitro research  </a:t>
          </a:r>
        </a:p>
      </dsp:txBody>
      <dsp:txXfrm>
        <a:off x="1194316" y="4770040"/>
        <a:ext cx="4436030" cy="68143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2">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lstStyle>
            <a:lvl1pPr eaLnBrk="0" hangingPunct="0">
              <a:defRPr sz="1000" i="1">
                <a:solidFill>
                  <a:schemeClr val="tx1"/>
                </a:solidFill>
              </a:defRPr>
            </a:lvl1pPr>
          </a:lstStyle>
          <a:p>
            <a:endParaRPr lang="en-US" altLang="ja-JP" dirty="0"/>
          </a:p>
        </p:txBody>
      </p:sp>
      <p:sp>
        <p:nvSpPr>
          <p:cNvPr id="3075" name="Rectangle 3"/>
          <p:cNvSpPr>
            <a:spLocks noGrp="1" noChangeArrowheads="1"/>
          </p:cNvSpPr>
          <p:nvPr>
            <p:ph type="dt" sz="quarter" idx="1"/>
          </p:nvPr>
        </p:nvSpPr>
        <p:spPr bwMode="auto">
          <a:xfrm>
            <a:off x="3856514"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lstStyle>
            <a:lvl1pPr algn="r" eaLnBrk="0" hangingPunct="0">
              <a:defRPr sz="1000" i="1">
                <a:solidFill>
                  <a:schemeClr val="tx1"/>
                </a:solidFill>
              </a:defRPr>
            </a:lvl1pPr>
          </a:lstStyle>
          <a:p>
            <a:endParaRPr lang="en-US" altLang="ja-JP" dirty="0"/>
          </a:p>
        </p:txBody>
      </p:sp>
      <p:sp>
        <p:nvSpPr>
          <p:cNvPr id="3076" name="Rectangle 4"/>
          <p:cNvSpPr>
            <a:spLocks noGrp="1" noChangeArrowheads="1"/>
          </p:cNvSpPr>
          <p:nvPr>
            <p:ph type="ftr" sz="quarter" idx="2"/>
          </p:nvPr>
        </p:nvSpPr>
        <p:spPr bwMode="auto">
          <a:xfrm>
            <a:off x="0"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lstStyle>
            <a:lvl1pPr eaLnBrk="0" hangingPunct="0">
              <a:defRPr sz="1000" i="1">
                <a:solidFill>
                  <a:schemeClr val="tx1"/>
                </a:solidFill>
              </a:defRPr>
            </a:lvl1pPr>
          </a:lstStyle>
          <a:p>
            <a:endParaRPr lang="en-US" altLang="ja-JP" dirty="0"/>
          </a:p>
        </p:txBody>
      </p:sp>
      <p:sp>
        <p:nvSpPr>
          <p:cNvPr id="3077" name="Rectangle 5"/>
          <p:cNvSpPr>
            <a:spLocks noGrp="1" noChangeArrowheads="1"/>
          </p:cNvSpPr>
          <p:nvPr>
            <p:ph type="sldNum" sz="quarter" idx="3"/>
          </p:nvPr>
        </p:nvSpPr>
        <p:spPr bwMode="auto">
          <a:xfrm>
            <a:off x="3856514"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lstStyle>
            <a:lvl1pPr algn="r" eaLnBrk="0" hangingPunct="0">
              <a:defRPr sz="1000" i="1">
                <a:solidFill>
                  <a:schemeClr val="tx1"/>
                </a:solidFill>
              </a:defRPr>
            </a:lvl1pPr>
          </a:lstStyle>
          <a:p>
            <a:fld id="{758541E3-26B8-4EE2-8960-8A9678B3F362}" type="slidenum">
              <a:rPr lang="ja-JP" altLang="en-US"/>
              <a:t>‹#›</a:t>
            </a:fld>
            <a:endParaRPr lang="en-US" altLang="ja-JP" dirty="0"/>
          </a:p>
        </p:txBody>
      </p:sp>
    </p:spTree>
    <p:extLst>
      <p:ext uri="{BB962C8B-B14F-4D97-AF65-F5344CB8AC3E}">
        <p14:creationId xmlns:p14="http://schemas.microsoft.com/office/powerpoint/2010/main" val="4155244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100000"/>
                <a:invGamma/>
              </a:schemeClr>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lstStyle>
            <a:lvl1pPr eaLnBrk="0" hangingPunct="0">
              <a:defRPr sz="1000" i="1">
                <a:solidFill>
                  <a:schemeClr val="tx1"/>
                </a:solidFill>
              </a:defRPr>
            </a:lvl1pPr>
          </a:lstStyle>
          <a:p>
            <a:endParaRPr lang="en-US" altLang="ja-JP" dirty="0"/>
          </a:p>
        </p:txBody>
      </p:sp>
      <p:sp>
        <p:nvSpPr>
          <p:cNvPr id="2051" name="Rectangle 3"/>
          <p:cNvSpPr>
            <a:spLocks noGrp="1" noChangeArrowheads="1"/>
          </p:cNvSpPr>
          <p:nvPr>
            <p:ph type="dt" idx="1"/>
          </p:nvPr>
        </p:nvSpPr>
        <p:spPr bwMode="auto">
          <a:xfrm>
            <a:off x="3856514"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lstStyle>
            <a:lvl1pPr algn="r" eaLnBrk="0" hangingPunct="0">
              <a:defRPr sz="1000" i="1">
                <a:solidFill>
                  <a:schemeClr val="tx1"/>
                </a:solidFill>
              </a:defRPr>
            </a:lvl1pPr>
          </a:lstStyle>
          <a:p>
            <a:endParaRPr lang="en-US" altLang="ja-JP" dirty="0"/>
          </a:p>
        </p:txBody>
      </p:sp>
      <p:sp>
        <p:nvSpPr>
          <p:cNvPr id="2052" name="Rectangle 4"/>
          <p:cNvSpPr>
            <a:spLocks noGrp="1" noChangeArrowheads="1"/>
          </p:cNvSpPr>
          <p:nvPr>
            <p:ph type="ftr" sz="quarter" idx="4"/>
          </p:nvPr>
        </p:nvSpPr>
        <p:spPr bwMode="auto">
          <a:xfrm>
            <a:off x="0"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lstStyle>
            <a:lvl1pPr eaLnBrk="0" hangingPunct="0">
              <a:defRPr sz="1000" i="1">
                <a:solidFill>
                  <a:schemeClr val="tx1"/>
                </a:solidFill>
              </a:defRPr>
            </a:lvl1pPr>
          </a:lstStyle>
          <a:p>
            <a:endParaRPr lang="en-US" altLang="ja-JP" dirty="0"/>
          </a:p>
        </p:txBody>
      </p:sp>
      <p:sp>
        <p:nvSpPr>
          <p:cNvPr id="2053" name="Rectangle 5"/>
          <p:cNvSpPr>
            <a:spLocks noGrp="1" noChangeArrowheads="1"/>
          </p:cNvSpPr>
          <p:nvPr>
            <p:ph type="sldNum" sz="quarter" idx="5"/>
          </p:nvPr>
        </p:nvSpPr>
        <p:spPr bwMode="auto">
          <a:xfrm>
            <a:off x="3856514"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lstStyle>
            <a:lvl1pPr algn="r" eaLnBrk="0" hangingPunct="0">
              <a:defRPr sz="1000" i="1">
                <a:solidFill>
                  <a:schemeClr val="tx1"/>
                </a:solidFill>
              </a:defRPr>
            </a:lvl1pPr>
          </a:lstStyle>
          <a:p>
            <a:fld id="{A7B94D25-D74B-4458-BF3D-F0318DB6B07E}" type="slidenum">
              <a:rPr lang="ja-JP" altLang="en-US"/>
              <a:t>‹#›</a:t>
            </a:fld>
            <a:endParaRPr lang="en-US" altLang="ja-JP" dirty="0"/>
          </a:p>
        </p:txBody>
      </p:sp>
      <p:sp>
        <p:nvSpPr>
          <p:cNvPr id="2054" name="Rectangle 6"/>
          <p:cNvSpPr>
            <a:spLocks noGrp="1" noRot="1" noChangeAspect="1" noChangeArrowheads="1" noTextEdit="1"/>
          </p:cNvSpPr>
          <p:nvPr>
            <p:ph type="sldImg" idx="2"/>
          </p:nvPr>
        </p:nvSpPr>
        <p:spPr bwMode="auto">
          <a:xfrm>
            <a:off x="1338263" y="1000125"/>
            <a:ext cx="4205287" cy="2803525"/>
          </a:xfrm>
          <a:prstGeom prst="rect">
            <a:avLst/>
          </a:prstGeom>
          <a:noFill/>
          <a:ln w="12700">
            <a:solidFill>
              <a:schemeClr val="tx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55" name="Rectangle 7"/>
          <p:cNvSpPr>
            <a:spLocks noGrp="1" noChangeArrowheads="1"/>
          </p:cNvSpPr>
          <p:nvPr>
            <p:ph type="body" sz="quarter" idx="3"/>
          </p:nvPr>
        </p:nvSpPr>
        <p:spPr bwMode="auto">
          <a:xfrm>
            <a:off x="907415" y="4721186"/>
            <a:ext cx="4990783"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Tree>
    <p:extLst>
      <p:ext uri="{BB962C8B-B14F-4D97-AF65-F5344CB8AC3E}">
        <p14:creationId xmlns:p14="http://schemas.microsoft.com/office/powerpoint/2010/main" val="27843923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Grp="1" noChangeArrowheads="1"/>
          </p:cNvSpPr>
          <p:nvPr>
            <p:ph type="sldNum" sz="quarter" idx="5"/>
          </p:nvPr>
        </p:nvSpPr>
        <p:spPr/>
        <p:txBody>
          <a:bodyPr/>
          <a:lstStyle/>
          <a:p>
            <a:fld id="{11F7EF81-8409-47A1-ABDA-C6667604C49A}" type="slidenum">
              <a:rPr lang="ja-JP" altLang="en-US"/>
              <a:t>1</a:t>
            </a:fld>
            <a:endParaRPr lang="en-US" altLang="ja-JP" dirty="0"/>
          </a:p>
        </p:txBody>
      </p:sp>
      <p:sp>
        <p:nvSpPr>
          <p:cNvPr id="527362" name="Rectangle 2"/>
          <p:cNvSpPr>
            <a:spLocks noGrp="1" noChangeArrowheads="1"/>
          </p:cNvSpPr>
          <p:nvPr>
            <p:ph type="body" idx="1"/>
          </p:nvPr>
        </p:nvSpPr>
        <p:spPr bwMode="auto">
          <a:xfrm>
            <a:off x="907415" y="4721186"/>
            <a:ext cx="4990783" cy="44727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ja-JP" altLang="en-US"/>
          </a:p>
        </p:txBody>
      </p:sp>
      <p:sp>
        <p:nvSpPr>
          <p:cNvPr id="527363" name="Rectangle 3"/>
          <p:cNvSpPr>
            <a:spLocks noGrp="1" noRot="1" noChangeAspect="1" noChangeArrowheads="1" noTextEdit="1"/>
          </p:cNvSpPr>
          <p:nvPr>
            <p:ph type="sldImg"/>
          </p:nvPr>
        </p:nvSpPr>
        <p:spPr bwMode="auto">
          <a:xfrm>
            <a:off x="1363663" y="558800"/>
            <a:ext cx="4267200" cy="2844800"/>
          </a:xfrm>
          <a:prstGeom prst="rect">
            <a:avLst/>
          </a:prstGeom>
          <a:noFill/>
          <a:ln w="12700" cap="flat">
            <a:solidFill>
              <a:schemeClr val="tx1"/>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7364" name="Rectangle 4"/>
          <p:cNvSpPr>
            <a:spLocks noChangeArrowheads="1"/>
          </p:cNvSpPr>
          <p:nvPr/>
        </p:nvSpPr>
        <p:spPr bwMode="auto">
          <a:xfrm>
            <a:off x="6402317" y="9842705"/>
            <a:ext cx="189045" cy="27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algn="ctr" eaLnBrk="0" hangingPunct="0">
              <a:lnSpc>
                <a:spcPts val="1000"/>
              </a:lnSpc>
            </a:pPr>
            <a:r>
              <a:rPr lang="ja-JP" altLang="en-US" sz="900">
                <a:solidFill>
                  <a:srgbClr val="000000"/>
                </a:solidFill>
                <a:latin typeface="Arial" panose="020B0604020202020204" pitchFamily="34" charset="0"/>
              </a:rPr>
              <a:t>1</a:t>
            </a:r>
          </a:p>
        </p:txBody>
      </p:sp>
      <p:sp>
        <p:nvSpPr>
          <p:cNvPr id="527365" name="Rectangle 5"/>
          <p:cNvSpPr>
            <a:spLocks noChangeArrowheads="1"/>
          </p:cNvSpPr>
          <p:nvPr/>
        </p:nvSpPr>
        <p:spPr bwMode="auto">
          <a:xfrm>
            <a:off x="1487153" y="303702"/>
            <a:ext cx="768782" cy="27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eaLnBrk="0" hangingPunct="0">
              <a:lnSpc>
                <a:spcPts val="1000"/>
              </a:lnSpc>
              <a:tabLst>
                <a:tab pos="457200" algn="l"/>
                <a:tab pos="914400" algn="l"/>
                <a:tab pos="1371600" algn="l"/>
              </a:tabLst>
            </a:pPr>
            <a:r>
              <a:rPr lang="en-US" altLang="ja-JP" sz="900" dirty="0">
                <a:solidFill>
                  <a:srgbClr val="000000"/>
                </a:solidFill>
                <a:latin typeface="Arial" panose="020B0604020202020204" pitchFamily="34" charset="0"/>
              </a:rPr>
              <a:t>Slide 1</a:t>
            </a:r>
          </a:p>
        </p:txBody>
      </p:sp>
    </p:spTree>
    <p:extLst>
      <p:ext uri="{BB962C8B-B14F-4D97-AF65-F5344CB8AC3E}">
        <p14:creationId xmlns:p14="http://schemas.microsoft.com/office/powerpoint/2010/main" val="538458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B703D522-C633-4FBB-BAD1-BDF4479770B9}" type="slidenum">
              <a:rPr lang="ja-JP" altLang="en-US"/>
              <a:t>10</a:t>
            </a:fld>
            <a:endParaRPr lang="en-US" altLang="ja-JP" dirty="0"/>
          </a:p>
        </p:txBody>
      </p:sp>
      <p:sp>
        <p:nvSpPr>
          <p:cNvPr id="900098" name="Rectangle 2"/>
          <p:cNvSpPr>
            <a:spLocks noGrp="1" noRot="1" noChangeAspect="1" noChangeArrowheads="1" noTextEdit="1"/>
          </p:cNvSpPr>
          <p:nvPr>
            <p:ph type="sldImg"/>
          </p:nvPr>
        </p:nvSpPr>
        <p:spPr>
          <a:xfrm>
            <a:off x="1338263" y="1000125"/>
            <a:ext cx="4205287" cy="2803525"/>
          </a:xfrm>
        </p:spPr>
      </p:sp>
      <p:sp>
        <p:nvSpPr>
          <p:cNvPr id="900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08168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4AC5413C-EC29-4E06-A38C-646BF53C0176}" type="slidenum">
              <a:rPr lang="ja-JP" altLang="en-US"/>
              <a:t>11</a:t>
            </a:fld>
            <a:endParaRPr lang="en-US" altLang="ja-JP" dirty="0"/>
          </a:p>
        </p:txBody>
      </p:sp>
      <p:sp>
        <p:nvSpPr>
          <p:cNvPr id="848898" name="Rectangle 2"/>
          <p:cNvSpPr>
            <a:spLocks noGrp="1" noRot="1" noChangeAspect="1" noChangeArrowheads="1" noTextEdit="1"/>
          </p:cNvSpPr>
          <p:nvPr>
            <p:ph type="sldImg"/>
          </p:nvPr>
        </p:nvSpPr>
        <p:spPr>
          <a:xfrm>
            <a:off x="1338263" y="1000125"/>
            <a:ext cx="4205287" cy="2803525"/>
          </a:xfrm>
        </p:spPr>
      </p:sp>
      <p:sp>
        <p:nvSpPr>
          <p:cNvPr id="8488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28679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7BF15C8D-E511-46E6-91C9-891891AF4186}" type="slidenum">
              <a:rPr lang="ja-JP" altLang="en-US"/>
              <a:t>12</a:t>
            </a:fld>
            <a:endParaRPr lang="en-US" altLang="ja-JP" dirty="0"/>
          </a:p>
        </p:txBody>
      </p:sp>
      <p:sp>
        <p:nvSpPr>
          <p:cNvPr id="735234" name="Rectangle 2"/>
          <p:cNvSpPr>
            <a:spLocks noGrp="1" noRot="1" noChangeAspect="1" noChangeArrowheads="1" noTextEdit="1"/>
          </p:cNvSpPr>
          <p:nvPr>
            <p:ph type="sldImg"/>
          </p:nvPr>
        </p:nvSpPr>
        <p:spPr>
          <a:xfrm>
            <a:off x="1338263" y="1000125"/>
            <a:ext cx="4205287" cy="2803525"/>
          </a:xfrm>
        </p:spPr>
      </p:sp>
      <p:sp>
        <p:nvSpPr>
          <p:cNvPr id="7352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52220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CC428869-9584-4A07-BD23-82DD84FD37D3}" type="slidenum">
              <a:rPr lang="ja-JP" altLang="en-US"/>
              <a:t>13</a:t>
            </a:fld>
            <a:endParaRPr lang="en-US" altLang="ja-JP" dirty="0"/>
          </a:p>
        </p:txBody>
      </p:sp>
      <p:sp>
        <p:nvSpPr>
          <p:cNvPr id="736258" name="Rectangle 2"/>
          <p:cNvSpPr>
            <a:spLocks noGrp="1" noRot="1" noChangeAspect="1" noChangeArrowheads="1" noTextEdit="1"/>
          </p:cNvSpPr>
          <p:nvPr>
            <p:ph type="sldImg"/>
          </p:nvPr>
        </p:nvSpPr>
        <p:spPr>
          <a:xfrm>
            <a:off x="1338263" y="1000125"/>
            <a:ext cx="4205287" cy="2803525"/>
          </a:xfrm>
        </p:spPr>
      </p:sp>
      <p:sp>
        <p:nvSpPr>
          <p:cNvPr id="7362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0753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5BF190DE-7E58-4271-8271-900DD3C9B284}" type="slidenum">
              <a:rPr lang="ja-JP" altLang="en-US"/>
              <a:t>14</a:t>
            </a:fld>
            <a:endParaRPr lang="en-US" altLang="ja-JP" dirty="0"/>
          </a:p>
        </p:txBody>
      </p:sp>
      <p:sp>
        <p:nvSpPr>
          <p:cNvPr id="737282" name="Rectangle 2"/>
          <p:cNvSpPr>
            <a:spLocks noGrp="1" noRot="1" noChangeAspect="1" noChangeArrowheads="1" noTextEdit="1"/>
          </p:cNvSpPr>
          <p:nvPr>
            <p:ph type="sldImg"/>
          </p:nvPr>
        </p:nvSpPr>
        <p:spPr>
          <a:xfrm>
            <a:off x="1338263" y="1000125"/>
            <a:ext cx="4205287" cy="2803525"/>
          </a:xfrm>
        </p:spPr>
      </p:sp>
      <p:sp>
        <p:nvSpPr>
          <p:cNvPr id="7372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36710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04073CE1-95E7-43D1-AD24-2D4101FAB5E7}" type="slidenum">
              <a:rPr lang="ja-JP" altLang="en-US"/>
              <a:t>15</a:t>
            </a:fld>
            <a:endParaRPr lang="en-US" altLang="ja-JP" dirty="0"/>
          </a:p>
        </p:txBody>
      </p:sp>
      <p:sp>
        <p:nvSpPr>
          <p:cNvPr id="738306" name="Rectangle 2"/>
          <p:cNvSpPr>
            <a:spLocks noGrp="1" noRot="1" noChangeAspect="1" noChangeArrowheads="1" noTextEdit="1"/>
          </p:cNvSpPr>
          <p:nvPr>
            <p:ph type="sldImg"/>
          </p:nvPr>
        </p:nvSpPr>
        <p:spPr>
          <a:xfrm>
            <a:off x="1338263" y="1000125"/>
            <a:ext cx="4205287" cy="2803525"/>
          </a:xfrm>
        </p:spPr>
      </p:sp>
      <p:sp>
        <p:nvSpPr>
          <p:cNvPr id="7383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4307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DEB8E6A7-8A35-4BCE-B9BA-ABA79CE58C37}" type="slidenum">
              <a:rPr lang="ja-JP" altLang="en-US"/>
              <a:t>16</a:t>
            </a:fld>
            <a:endParaRPr lang="en-US" altLang="ja-JP" dirty="0"/>
          </a:p>
        </p:txBody>
      </p:sp>
      <p:sp>
        <p:nvSpPr>
          <p:cNvPr id="744450" name="Rectangle 2"/>
          <p:cNvSpPr>
            <a:spLocks noGrp="1" noRot="1" noChangeAspect="1" noChangeArrowheads="1" noTextEdit="1"/>
          </p:cNvSpPr>
          <p:nvPr>
            <p:ph type="sldImg"/>
          </p:nvPr>
        </p:nvSpPr>
        <p:spPr>
          <a:xfrm>
            <a:off x="1338263" y="1000125"/>
            <a:ext cx="4205287" cy="2803525"/>
          </a:xfrm>
        </p:spPr>
      </p:sp>
      <p:sp>
        <p:nvSpPr>
          <p:cNvPr id="7444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52018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1CA5B53F-6F87-463C-84D3-19E6481EA1D1}" type="slidenum">
              <a:rPr lang="ja-JP" altLang="en-US"/>
              <a:t>17</a:t>
            </a:fld>
            <a:endParaRPr lang="en-US" altLang="ja-JP" dirty="0"/>
          </a:p>
        </p:txBody>
      </p:sp>
      <p:sp>
        <p:nvSpPr>
          <p:cNvPr id="740354" name="Rectangle 2"/>
          <p:cNvSpPr>
            <a:spLocks noGrp="1" noRot="1" noChangeAspect="1" noChangeArrowheads="1" noTextEdit="1"/>
          </p:cNvSpPr>
          <p:nvPr>
            <p:ph type="sldImg"/>
          </p:nvPr>
        </p:nvSpPr>
        <p:spPr>
          <a:xfrm>
            <a:off x="1338263" y="1000125"/>
            <a:ext cx="4205287" cy="2803525"/>
          </a:xfrm>
        </p:spPr>
      </p:sp>
      <p:sp>
        <p:nvSpPr>
          <p:cNvPr id="7403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74285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D56C94B8-E280-4FFC-AF72-56C72F4176A2}" type="slidenum">
              <a:rPr lang="ja-JP" altLang="en-US"/>
              <a:t>18</a:t>
            </a:fld>
            <a:endParaRPr lang="en-US" altLang="ja-JP" dirty="0"/>
          </a:p>
        </p:txBody>
      </p:sp>
      <p:sp>
        <p:nvSpPr>
          <p:cNvPr id="749570" name="Rectangle 2"/>
          <p:cNvSpPr>
            <a:spLocks noGrp="1" noRot="1" noChangeAspect="1" noChangeArrowheads="1" noTextEdit="1"/>
          </p:cNvSpPr>
          <p:nvPr>
            <p:ph type="sldImg"/>
          </p:nvPr>
        </p:nvSpPr>
        <p:spPr>
          <a:xfrm>
            <a:off x="1338263" y="1000125"/>
            <a:ext cx="4205287" cy="2803525"/>
          </a:xfrm>
        </p:spPr>
      </p:sp>
      <p:sp>
        <p:nvSpPr>
          <p:cNvPr id="7495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18988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3B336214-2BC8-40F4-9359-F61EB1985710}" type="slidenum">
              <a:rPr lang="ja-JP" altLang="en-US"/>
              <a:t>19</a:t>
            </a:fld>
            <a:endParaRPr lang="en-US" altLang="ja-JP" dirty="0"/>
          </a:p>
        </p:txBody>
      </p:sp>
      <p:sp>
        <p:nvSpPr>
          <p:cNvPr id="909314" name="Rectangle 2"/>
          <p:cNvSpPr>
            <a:spLocks noGrp="1" noRot="1" noChangeAspect="1" noChangeArrowheads="1" noTextEdit="1"/>
          </p:cNvSpPr>
          <p:nvPr>
            <p:ph type="sldImg"/>
          </p:nvPr>
        </p:nvSpPr>
        <p:spPr>
          <a:xfrm>
            <a:off x="1338263" y="1000125"/>
            <a:ext cx="4205287" cy="2803525"/>
          </a:xfrm>
        </p:spPr>
      </p:sp>
      <p:sp>
        <p:nvSpPr>
          <p:cNvPr id="9093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145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2DF24528-E9CB-4214-8FDA-0D3697C8212E}" type="slidenum">
              <a:rPr lang="ja-JP" altLang="en-US"/>
              <a:t>2</a:t>
            </a:fld>
            <a:endParaRPr lang="en-US" altLang="ja-JP" dirty="0"/>
          </a:p>
        </p:txBody>
      </p:sp>
      <p:sp>
        <p:nvSpPr>
          <p:cNvPr id="730114" name="Rectangle 2"/>
          <p:cNvSpPr>
            <a:spLocks noGrp="1" noRot="1" noChangeAspect="1" noChangeArrowheads="1" noTextEdit="1"/>
          </p:cNvSpPr>
          <p:nvPr>
            <p:ph type="sldImg"/>
          </p:nvPr>
        </p:nvSpPr>
        <p:spPr>
          <a:xfrm>
            <a:off x="1338263" y="1000125"/>
            <a:ext cx="4205287" cy="2803525"/>
          </a:xfrm>
        </p:spPr>
      </p:sp>
      <p:sp>
        <p:nvSpPr>
          <p:cNvPr id="7301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21783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12CE71C3-765E-4D7F-88E9-8AD3BC48E2CB}" type="slidenum">
              <a:rPr lang="ja-JP" altLang="en-US"/>
              <a:t>20</a:t>
            </a:fld>
            <a:endParaRPr lang="en-US" altLang="ja-JP" dirty="0"/>
          </a:p>
        </p:txBody>
      </p:sp>
      <p:sp>
        <p:nvSpPr>
          <p:cNvPr id="805890" name="Rectangle 2"/>
          <p:cNvSpPr>
            <a:spLocks noGrp="1" noRot="1" noChangeAspect="1" noChangeArrowheads="1" noTextEdit="1"/>
          </p:cNvSpPr>
          <p:nvPr>
            <p:ph type="sldImg"/>
          </p:nvPr>
        </p:nvSpPr>
        <p:spPr>
          <a:xfrm>
            <a:off x="1338263" y="1000125"/>
            <a:ext cx="4205287" cy="2803525"/>
          </a:xfrm>
        </p:spPr>
      </p:sp>
      <p:sp>
        <p:nvSpPr>
          <p:cNvPr id="8058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91900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62F0F821-C8F8-4AA1-B33E-AD0B828CADC0}" type="slidenum">
              <a:rPr lang="ja-JP" altLang="en-US"/>
              <a:t>21</a:t>
            </a:fld>
            <a:endParaRPr lang="en-US" altLang="ja-JP" dirty="0"/>
          </a:p>
        </p:txBody>
      </p:sp>
      <p:sp>
        <p:nvSpPr>
          <p:cNvPr id="815106" name="Rectangle 2"/>
          <p:cNvSpPr>
            <a:spLocks noGrp="1" noRot="1" noChangeAspect="1" noChangeArrowheads="1" noTextEdit="1"/>
          </p:cNvSpPr>
          <p:nvPr>
            <p:ph type="sldImg"/>
          </p:nvPr>
        </p:nvSpPr>
        <p:spPr>
          <a:xfrm>
            <a:off x="1338263" y="1000125"/>
            <a:ext cx="4205287" cy="2803525"/>
          </a:xfrm>
        </p:spPr>
      </p:sp>
      <p:sp>
        <p:nvSpPr>
          <p:cNvPr id="8151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19745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9C3B55AF-4ED7-41DB-8650-99876E2DD387}" type="slidenum">
              <a:rPr lang="ja-JP" altLang="en-US"/>
              <a:t>22</a:t>
            </a:fld>
            <a:endParaRPr lang="en-US" altLang="ja-JP" dirty="0"/>
          </a:p>
        </p:txBody>
      </p:sp>
      <p:sp>
        <p:nvSpPr>
          <p:cNvPr id="888834" name="Rectangle 2"/>
          <p:cNvSpPr>
            <a:spLocks noGrp="1" noRot="1" noChangeAspect="1" noChangeArrowheads="1" noTextEdit="1"/>
          </p:cNvSpPr>
          <p:nvPr>
            <p:ph type="sldImg"/>
          </p:nvPr>
        </p:nvSpPr>
        <p:spPr>
          <a:xfrm>
            <a:off x="1338263" y="1000125"/>
            <a:ext cx="4205287" cy="2803525"/>
          </a:xfrm>
        </p:spPr>
      </p:sp>
      <p:sp>
        <p:nvSpPr>
          <p:cNvPr id="8888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65912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95D4D343-C672-42F8-B9D7-D87F1F381057}" type="slidenum">
              <a:rPr lang="ja-JP" altLang="en-US"/>
              <a:t>23</a:t>
            </a:fld>
            <a:endParaRPr lang="en-US" altLang="ja-JP" dirty="0"/>
          </a:p>
        </p:txBody>
      </p:sp>
      <p:sp>
        <p:nvSpPr>
          <p:cNvPr id="751618" name="Rectangle 2"/>
          <p:cNvSpPr>
            <a:spLocks noGrp="1" noRot="1" noChangeAspect="1" noChangeArrowheads="1" noTextEdit="1"/>
          </p:cNvSpPr>
          <p:nvPr>
            <p:ph type="sldImg"/>
          </p:nvPr>
        </p:nvSpPr>
        <p:spPr>
          <a:xfrm>
            <a:off x="1338263" y="1000125"/>
            <a:ext cx="4205287" cy="2803525"/>
          </a:xfrm>
        </p:spPr>
      </p:sp>
      <p:sp>
        <p:nvSpPr>
          <p:cNvPr id="7516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74235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8F0C71B9-D3DB-4238-A558-98DBE05F22ED}" type="slidenum">
              <a:rPr lang="ja-JP" altLang="en-US"/>
              <a:t>24</a:t>
            </a:fld>
            <a:endParaRPr lang="en-US" altLang="ja-JP" dirty="0"/>
          </a:p>
        </p:txBody>
      </p:sp>
      <p:sp>
        <p:nvSpPr>
          <p:cNvPr id="820226" name="Rectangle 2"/>
          <p:cNvSpPr>
            <a:spLocks noGrp="1" noRot="1" noChangeAspect="1" noChangeArrowheads="1" noTextEdit="1"/>
          </p:cNvSpPr>
          <p:nvPr>
            <p:ph type="sldImg"/>
          </p:nvPr>
        </p:nvSpPr>
        <p:spPr>
          <a:xfrm>
            <a:off x="1338263" y="1000125"/>
            <a:ext cx="4205287" cy="2803525"/>
          </a:xfrm>
        </p:spPr>
      </p:sp>
      <p:sp>
        <p:nvSpPr>
          <p:cNvPr id="8202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73276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A0D0608B-EFA9-47FF-88D1-043FB19947D3}" type="slidenum">
              <a:rPr lang="ja-JP" altLang="en-US"/>
              <a:t>25</a:t>
            </a:fld>
            <a:endParaRPr lang="en-US" altLang="ja-JP" dirty="0"/>
          </a:p>
        </p:txBody>
      </p:sp>
      <p:sp>
        <p:nvSpPr>
          <p:cNvPr id="876546" name="Rectangle 2"/>
          <p:cNvSpPr>
            <a:spLocks noGrp="1" noRot="1" noChangeAspect="1" noChangeArrowheads="1" noTextEdit="1"/>
          </p:cNvSpPr>
          <p:nvPr>
            <p:ph type="sldImg"/>
          </p:nvPr>
        </p:nvSpPr>
        <p:spPr>
          <a:xfrm>
            <a:off x="1338263" y="1000125"/>
            <a:ext cx="4205287" cy="2803525"/>
          </a:xfrm>
        </p:spPr>
      </p:sp>
      <p:sp>
        <p:nvSpPr>
          <p:cNvPr id="8765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29514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44171C2C-1596-44E9-A48B-C69B80E4BA9C}" type="slidenum">
              <a:rPr lang="ja-JP" altLang="en-US"/>
              <a:t>26</a:t>
            </a:fld>
            <a:endParaRPr lang="en-US" altLang="ja-JP" dirty="0"/>
          </a:p>
        </p:txBody>
      </p:sp>
      <p:sp>
        <p:nvSpPr>
          <p:cNvPr id="807938" name="Rectangle 2"/>
          <p:cNvSpPr>
            <a:spLocks noGrp="1" noRot="1" noChangeAspect="1" noChangeArrowheads="1" noTextEdit="1"/>
          </p:cNvSpPr>
          <p:nvPr>
            <p:ph type="sldImg"/>
          </p:nvPr>
        </p:nvSpPr>
        <p:spPr>
          <a:xfrm>
            <a:off x="1338263" y="1000125"/>
            <a:ext cx="4205287" cy="2803525"/>
          </a:xfrm>
        </p:spPr>
      </p:sp>
      <p:sp>
        <p:nvSpPr>
          <p:cNvPr id="8079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96279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82C1CA31-45FF-4C33-98CA-D0A764EA1840}" type="slidenum">
              <a:rPr lang="ja-JP" altLang="en-US"/>
              <a:t>27</a:t>
            </a:fld>
            <a:endParaRPr lang="en-US" altLang="ja-JP" dirty="0"/>
          </a:p>
        </p:txBody>
      </p:sp>
      <p:sp>
        <p:nvSpPr>
          <p:cNvPr id="753666" name="Rectangle 2"/>
          <p:cNvSpPr>
            <a:spLocks noGrp="1" noRot="1" noChangeAspect="1" noChangeArrowheads="1" noTextEdit="1"/>
          </p:cNvSpPr>
          <p:nvPr>
            <p:ph type="sldImg"/>
          </p:nvPr>
        </p:nvSpPr>
        <p:spPr>
          <a:xfrm>
            <a:off x="1338263" y="1000125"/>
            <a:ext cx="4205287" cy="2803525"/>
          </a:xfrm>
        </p:spPr>
      </p:sp>
      <p:sp>
        <p:nvSpPr>
          <p:cNvPr id="7536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382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13429C16-F59F-4E2E-B091-0F534C88169F}" type="slidenum">
              <a:rPr lang="ja-JP" altLang="en-US"/>
              <a:t>28</a:t>
            </a:fld>
            <a:endParaRPr lang="en-US" altLang="ja-JP" dirty="0"/>
          </a:p>
        </p:txBody>
      </p:sp>
      <p:sp>
        <p:nvSpPr>
          <p:cNvPr id="892930" name="Rectangle 2"/>
          <p:cNvSpPr>
            <a:spLocks noGrp="1" noRot="1" noChangeAspect="1" noChangeArrowheads="1" noTextEdit="1"/>
          </p:cNvSpPr>
          <p:nvPr>
            <p:ph type="sldImg"/>
          </p:nvPr>
        </p:nvSpPr>
        <p:spPr>
          <a:xfrm>
            <a:off x="1338263" y="1000125"/>
            <a:ext cx="4205287" cy="2803525"/>
          </a:xfrm>
        </p:spPr>
      </p:sp>
      <p:sp>
        <p:nvSpPr>
          <p:cNvPr id="8929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83813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58A5FF9F-BB4F-45C0-9ABC-097C155CEDA8}" type="slidenum">
              <a:rPr lang="ja-JP" altLang="en-US"/>
              <a:t>29</a:t>
            </a:fld>
            <a:endParaRPr lang="en-US" altLang="ja-JP" dirty="0"/>
          </a:p>
        </p:txBody>
      </p:sp>
      <p:sp>
        <p:nvSpPr>
          <p:cNvPr id="822274" name="Rectangle 2"/>
          <p:cNvSpPr>
            <a:spLocks noGrp="1" noRot="1" noChangeAspect="1" noChangeArrowheads="1" noTextEdit="1"/>
          </p:cNvSpPr>
          <p:nvPr>
            <p:ph type="sldImg"/>
          </p:nvPr>
        </p:nvSpPr>
        <p:spPr>
          <a:xfrm>
            <a:off x="1338263" y="1000125"/>
            <a:ext cx="4205287" cy="2803525"/>
          </a:xfrm>
        </p:spPr>
      </p:sp>
      <p:sp>
        <p:nvSpPr>
          <p:cNvPr id="8222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2387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0E5781C7-4EE5-47E8-85E2-959944F67B5D}" type="slidenum">
              <a:rPr lang="ja-JP" altLang="en-US"/>
              <a:t>3</a:t>
            </a:fld>
            <a:endParaRPr lang="en-US" altLang="ja-JP" dirty="0"/>
          </a:p>
        </p:txBody>
      </p:sp>
      <p:sp>
        <p:nvSpPr>
          <p:cNvPr id="733186" name="Rectangle 2"/>
          <p:cNvSpPr>
            <a:spLocks noGrp="1" noRot="1" noChangeAspect="1" noChangeArrowheads="1" noTextEdit="1"/>
          </p:cNvSpPr>
          <p:nvPr>
            <p:ph type="sldImg"/>
          </p:nvPr>
        </p:nvSpPr>
        <p:spPr>
          <a:xfrm>
            <a:off x="1338263" y="1000125"/>
            <a:ext cx="4205287" cy="2803525"/>
          </a:xfrm>
        </p:spPr>
      </p:sp>
      <p:sp>
        <p:nvSpPr>
          <p:cNvPr id="7331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88983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755CCD3C-0635-489D-93E9-C1EA8322CFDA}" type="slidenum">
              <a:rPr lang="ja-JP" altLang="en-US"/>
              <a:t>30</a:t>
            </a:fld>
            <a:endParaRPr lang="en-US" altLang="ja-JP" dirty="0"/>
          </a:p>
        </p:txBody>
      </p:sp>
      <p:sp>
        <p:nvSpPr>
          <p:cNvPr id="755714" name="Rectangle 2"/>
          <p:cNvSpPr>
            <a:spLocks noGrp="1" noRot="1" noChangeAspect="1" noChangeArrowheads="1" noTextEdit="1"/>
          </p:cNvSpPr>
          <p:nvPr>
            <p:ph type="sldImg"/>
          </p:nvPr>
        </p:nvSpPr>
        <p:spPr>
          <a:xfrm>
            <a:off x="1338263" y="1000125"/>
            <a:ext cx="4205287" cy="2803525"/>
          </a:xfrm>
        </p:spPr>
      </p:sp>
      <p:sp>
        <p:nvSpPr>
          <p:cNvPr id="7557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89732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4AE7F3E4-5ABA-4D58-8B42-21DF4876EB82}" type="slidenum">
              <a:rPr lang="ja-JP" altLang="en-US"/>
              <a:t>31</a:t>
            </a:fld>
            <a:endParaRPr lang="en-US" altLang="ja-JP" dirty="0"/>
          </a:p>
        </p:txBody>
      </p:sp>
      <p:sp>
        <p:nvSpPr>
          <p:cNvPr id="757762" name="Rectangle 2"/>
          <p:cNvSpPr>
            <a:spLocks noGrp="1" noRot="1" noChangeAspect="1" noChangeArrowheads="1" noTextEdit="1"/>
          </p:cNvSpPr>
          <p:nvPr>
            <p:ph type="sldImg"/>
          </p:nvPr>
        </p:nvSpPr>
        <p:spPr>
          <a:xfrm>
            <a:off x="1338263" y="1000125"/>
            <a:ext cx="4205287" cy="2803525"/>
          </a:xfrm>
        </p:spPr>
      </p:sp>
      <p:sp>
        <p:nvSpPr>
          <p:cNvPr id="757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85295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E00AA665-5DA2-41DC-82F4-A7C0D81984EB}" type="slidenum">
              <a:rPr lang="ja-JP" altLang="en-US"/>
              <a:t>32</a:t>
            </a:fld>
            <a:endParaRPr lang="en-US" altLang="ja-JP" dirty="0"/>
          </a:p>
        </p:txBody>
      </p:sp>
      <p:sp>
        <p:nvSpPr>
          <p:cNvPr id="795650" name="Rectangle 2"/>
          <p:cNvSpPr>
            <a:spLocks noGrp="1" noRot="1" noChangeAspect="1" noChangeArrowheads="1" noTextEdit="1"/>
          </p:cNvSpPr>
          <p:nvPr>
            <p:ph type="sldImg"/>
          </p:nvPr>
        </p:nvSpPr>
        <p:spPr>
          <a:xfrm>
            <a:off x="1338263" y="1000125"/>
            <a:ext cx="4205287" cy="2803525"/>
          </a:xfrm>
        </p:spPr>
      </p:sp>
      <p:sp>
        <p:nvSpPr>
          <p:cNvPr id="7956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93071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791136ED-5B72-4EDA-A88F-60FB8E31FCEE}" type="slidenum">
              <a:rPr lang="ja-JP" altLang="en-US"/>
              <a:t>33</a:t>
            </a:fld>
            <a:endParaRPr lang="en-US" altLang="ja-JP" dirty="0"/>
          </a:p>
        </p:txBody>
      </p:sp>
      <p:sp>
        <p:nvSpPr>
          <p:cNvPr id="884738" name="Rectangle 2"/>
          <p:cNvSpPr>
            <a:spLocks noGrp="1" noRot="1" noChangeAspect="1" noChangeArrowheads="1" noTextEdit="1"/>
          </p:cNvSpPr>
          <p:nvPr>
            <p:ph type="sldImg"/>
          </p:nvPr>
        </p:nvSpPr>
        <p:spPr>
          <a:xfrm>
            <a:off x="1338263" y="1000125"/>
            <a:ext cx="4205287" cy="2803525"/>
          </a:xfrm>
        </p:spPr>
      </p:sp>
      <p:sp>
        <p:nvSpPr>
          <p:cNvPr id="8847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02273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5F5106AF-7231-4B42-BF54-F9F383D19A2A}" type="slidenum">
              <a:rPr lang="ja-JP" altLang="en-US"/>
              <a:t>34</a:t>
            </a:fld>
            <a:endParaRPr lang="en-US" altLang="ja-JP" dirty="0"/>
          </a:p>
        </p:txBody>
      </p:sp>
      <p:sp>
        <p:nvSpPr>
          <p:cNvPr id="760834" name="Rectangle 2"/>
          <p:cNvSpPr>
            <a:spLocks noGrp="1" noRot="1" noChangeAspect="1" noChangeArrowheads="1" noTextEdit="1"/>
          </p:cNvSpPr>
          <p:nvPr>
            <p:ph type="sldImg"/>
          </p:nvPr>
        </p:nvSpPr>
        <p:spPr>
          <a:xfrm>
            <a:off x="1338263" y="1000125"/>
            <a:ext cx="4205287" cy="2803525"/>
          </a:xfrm>
        </p:spPr>
      </p:sp>
      <p:sp>
        <p:nvSpPr>
          <p:cNvPr id="7608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71991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6B6ADE20-77D0-4A0F-9A14-5E577E0CD72B}" type="slidenum">
              <a:rPr lang="ja-JP" altLang="en-US"/>
              <a:t>35</a:t>
            </a:fld>
            <a:endParaRPr lang="en-US" altLang="ja-JP" dirty="0"/>
          </a:p>
        </p:txBody>
      </p:sp>
      <p:sp>
        <p:nvSpPr>
          <p:cNvPr id="761858" name="Rectangle 2"/>
          <p:cNvSpPr>
            <a:spLocks noGrp="1" noRot="1" noChangeAspect="1" noChangeArrowheads="1" noTextEdit="1"/>
          </p:cNvSpPr>
          <p:nvPr>
            <p:ph type="sldImg"/>
          </p:nvPr>
        </p:nvSpPr>
        <p:spPr>
          <a:xfrm>
            <a:off x="1338263" y="1000125"/>
            <a:ext cx="4205287" cy="2803525"/>
          </a:xfrm>
        </p:spPr>
      </p:sp>
      <p:sp>
        <p:nvSpPr>
          <p:cNvPr id="7618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037942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4C7BF545-2011-45B8-B6E7-F27BC4EFF40E}" type="slidenum">
              <a:rPr lang="ja-JP" altLang="en-US"/>
              <a:t>36</a:t>
            </a:fld>
            <a:endParaRPr lang="en-US" altLang="ja-JP" dirty="0"/>
          </a:p>
        </p:txBody>
      </p:sp>
      <p:sp>
        <p:nvSpPr>
          <p:cNvPr id="762882" name="Rectangle 2"/>
          <p:cNvSpPr>
            <a:spLocks noGrp="1" noRot="1" noChangeAspect="1" noChangeArrowheads="1" noTextEdit="1"/>
          </p:cNvSpPr>
          <p:nvPr>
            <p:ph type="sldImg"/>
          </p:nvPr>
        </p:nvSpPr>
        <p:spPr>
          <a:xfrm>
            <a:off x="1338263" y="1000125"/>
            <a:ext cx="4205287" cy="2803525"/>
          </a:xfrm>
        </p:spPr>
      </p:sp>
      <p:sp>
        <p:nvSpPr>
          <p:cNvPr id="7628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816085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7AE82081-A5CB-48E8-AA44-B5D6C1A75CFB}" type="slidenum">
              <a:rPr lang="ja-JP" altLang="en-US"/>
              <a:t>37</a:t>
            </a:fld>
            <a:endParaRPr lang="en-US" altLang="ja-JP" dirty="0"/>
          </a:p>
        </p:txBody>
      </p:sp>
      <p:sp>
        <p:nvSpPr>
          <p:cNvPr id="763906" name="Rectangle 2"/>
          <p:cNvSpPr>
            <a:spLocks noGrp="1" noRot="1" noChangeAspect="1" noChangeArrowheads="1" noTextEdit="1"/>
          </p:cNvSpPr>
          <p:nvPr>
            <p:ph type="sldImg"/>
          </p:nvPr>
        </p:nvSpPr>
        <p:spPr>
          <a:xfrm>
            <a:off x="1338263" y="1000125"/>
            <a:ext cx="4205287" cy="2803525"/>
          </a:xfrm>
        </p:spPr>
      </p:sp>
      <p:sp>
        <p:nvSpPr>
          <p:cNvPr id="7639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18235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F6842A66-EB3D-4499-BFCB-B7BE30464EFB}" type="slidenum">
              <a:rPr lang="ja-JP" altLang="en-US"/>
              <a:t>4</a:t>
            </a:fld>
            <a:endParaRPr lang="en-US" altLang="ja-JP" dirty="0"/>
          </a:p>
        </p:txBody>
      </p:sp>
      <p:sp>
        <p:nvSpPr>
          <p:cNvPr id="732162" name="Rectangle 2"/>
          <p:cNvSpPr>
            <a:spLocks noGrp="1" noRot="1" noChangeAspect="1" noChangeArrowheads="1" noTextEdit="1"/>
          </p:cNvSpPr>
          <p:nvPr>
            <p:ph type="sldImg"/>
          </p:nvPr>
        </p:nvSpPr>
        <p:spPr>
          <a:xfrm>
            <a:off x="1338263" y="1000125"/>
            <a:ext cx="4205287" cy="2803525"/>
          </a:xfrm>
        </p:spPr>
      </p:sp>
      <p:sp>
        <p:nvSpPr>
          <p:cNvPr id="7321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25206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4B1D743B-97DB-4CBF-90F8-EC003BA46D63}" type="slidenum">
              <a:rPr lang="ja-JP" altLang="en-US"/>
              <a:t>5</a:t>
            </a:fld>
            <a:endParaRPr lang="en-US" altLang="ja-JP" dirty="0"/>
          </a:p>
        </p:txBody>
      </p:sp>
      <p:sp>
        <p:nvSpPr>
          <p:cNvPr id="771074" name="Rectangle 2"/>
          <p:cNvSpPr>
            <a:spLocks noGrp="1" noRot="1" noChangeAspect="1" noChangeArrowheads="1" noTextEdit="1"/>
          </p:cNvSpPr>
          <p:nvPr>
            <p:ph type="sldImg"/>
          </p:nvPr>
        </p:nvSpPr>
        <p:spPr>
          <a:xfrm>
            <a:off x="1338263" y="1000125"/>
            <a:ext cx="4205287" cy="2803525"/>
          </a:xfrm>
        </p:spPr>
      </p:sp>
      <p:sp>
        <p:nvSpPr>
          <p:cNvPr id="7710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92493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D2103CC4-3F15-4D4D-9BA8-AC697B0930FE}" type="slidenum">
              <a:rPr lang="ja-JP" altLang="en-US"/>
              <a:t>6</a:t>
            </a:fld>
            <a:endParaRPr lang="en-US" altLang="ja-JP" dirty="0"/>
          </a:p>
        </p:txBody>
      </p:sp>
      <p:sp>
        <p:nvSpPr>
          <p:cNvPr id="789506" name="Rectangle 2"/>
          <p:cNvSpPr>
            <a:spLocks noGrp="1" noRot="1" noChangeAspect="1" noChangeArrowheads="1" noTextEdit="1"/>
          </p:cNvSpPr>
          <p:nvPr>
            <p:ph type="sldImg"/>
          </p:nvPr>
        </p:nvSpPr>
        <p:spPr>
          <a:xfrm>
            <a:off x="1338263" y="1000125"/>
            <a:ext cx="4205287" cy="2803525"/>
          </a:xfrm>
        </p:spPr>
      </p:sp>
      <p:sp>
        <p:nvSpPr>
          <p:cNvPr id="7895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92396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6785ED00-FAB2-4A61-B714-54979CEBE385}" type="slidenum">
              <a:rPr lang="ja-JP" altLang="en-US"/>
              <a:t>7</a:t>
            </a:fld>
            <a:endParaRPr lang="en-US" altLang="ja-JP" dirty="0"/>
          </a:p>
        </p:txBody>
      </p:sp>
      <p:sp>
        <p:nvSpPr>
          <p:cNvPr id="870402" name="Rectangle 2"/>
          <p:cNvSpPr>
            <a:spLocks noGrp="1" noRot="1" noChangeAspect="1" noChangeArrowheads="1" noTextEdit="1"/>
          </p:cNvSpPr>
          <p:nvPr>
            <p:ph type="sldImg"/>
          </p:nvPr>
        </p:nvSpPr>
        <p:spPr>
          <a:xfrm>
            <a:off x="1338263" y="1000125"/>
            <a:ext cx="4205287" cy="2803525"/>
          </a:xfrm>
        </p:spPr>
      </p:sp>
      <p:sp>
        <p:nvSpPr>
          <p:cNvPr id="8704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5361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145C002A-3D42-4B82-BA3D-AD86FDE1661F}" type="slidenum">
              <a:rPr lang="ja-JP" altLang="en-US"/>
              <a:t>8</a:t>
            </a:fld>
            <a:endParaRPr lang="en-US" altLang="ja-JP" dirty="0"/>
          </a:p>
        </p:txBody>
      </p:sp>
      <p:sp>
        <p:nvSpPr>
          <p:cNvPr id="791554" name="Rectangle 2"/>
          <p:cNvSpPr>
            <a:spLocks noGrp="1" noRot="1" noChangeAspect="1" noChangeArrowheads="1" noTextEdit="1"/>
          </p:cNvSpPr>
          <p:nvPr>
            <p:ph type="sldImg"/>
          </p:nvPr>
        </p:nvSpPr>
        <p:spPr>
          <a:xfrm>
            <a:off x="1338263" y="1000125"/>
            <a:ext cx="4205287" cy="2803525"/>
          </a:xfrm>
        </p:spPr>
      </p:sp>
      <p:sp>
        <p:nvSpPr>
          <p:cNvPr id="7915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49476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A5692E26-CFC1-40C0-A329-369C3D20BF70}" type="slidenum">
              <a:rPr lang="ja-JP" altLang="en-US"/>
              <a:t>9</a:t>
            </a:fld>
            <a:endParaRPr lang="en-US" altLang="ja-JP" dirty="0"/>
          </a:p>
        </p:txBody>
      </p:sp>
      <p:sp>
        <p:nvSpPr>
          <p:cNvPr id="837634" name="Rectangle 2"/>
          <p:cNvSpPr>
            <a:spLocks noGrp="1" noRot="1" noChangeAspect="1" noChangeArrowheads="1" noTextEdit="1"/>
          </p:cNvSpPr>
          <p:nvPr>
            <p:ph type="sldImg"/>
          </p:nvPr>
        </p:nvSpPr>
        <p:spPr>
          <a:xfrm>
            <a:off x="1338263" y="1000125"/>
            <a:ext cx="4205287" cy="2803525"/>
          </a:xfrm>
        </p:spPr>
      </p:sp>
      <p:sp>
        <p:nvSpPr>
          <p:cNvPr id="837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73267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B5F04007-F580-43C2-97CD-75394D04051E}" type="datetime1">
              <a:rPr lang="ja-JP" altLang="en-US"/>
              <a:t>2024/8/23</a:t>
            </a:fld>
            <a:endParaRPr lang="en-US" altLang="ja-JP" dirty="0"/>
          </a:p>
        </p:txBody>
      </p:sp>
      <p:sp>
        <p:nvSpPr>
          <p:cNvPr id="5" name="Footer Placeholder 4"/>
          <p:cNvSpPr>
            <a:spLocks noGrp="1"/>
          </p:cNvSpPr>
          <p:nvPr>
            <p:ph type="ftr" sz="quarter" idx="11"/>
          </p:nvPr>
        </p:nvSpPr>
        <p:spPr/>
        <p:txBody>
          <a:bodyPr/>
          <a:lstStyle>
            <a:lvl1pPr>
              <a:defRPr/>
            </a:lvl1pPr>
          </a:lstStyle>
          <a:p>
            <a:endParaRPr lang="en-US" altLang="ja-JP" dirty="0"/>
          </a:p>
        </p:txBody>
      </p:sp>
      <p:sp>
        <p:nvSpPr>
          <p:cNvPr id="6" name="Slide Number Placeholder 5"/>
          <p:cNvSpPr>
            <a:spLocks noGrp="1"/>
          </p:cNvSpPr>
          <p:nvPr>
            <p:ph type="sldNum" sz="quarter" idx="12"/>
          </p:nvPr>
        </p:nvSpPr>
        <p:spPr/>
        <p:txBody>
          <a:bodyPr/>
          <a:lstStyle>
            <a:lvl1pPr>
              <a:defRPr/>
            </a:lvl1pPr>
          </a:lstStyle>
          <a:p>
            <a:fld id="{9797BF67-CFAA-4516-9643-387B1E8EA726}" type="slidenum">
              <a:rPr lang="ja-JP" altLang="en-US"/>
              <a:t>‹#›</a:t>
            </a:fld>
            <a:endParaRPr lang="en-US" altLang="ja-JP"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5518560-0E1C-4AAF-B368-82C5F05B16B2}" type="datetime1">
              <a:rPr lang="ja-JP" altLang="en-US"/>
              <a:t>2024/8/23</a:t>
            </a:fld>
            <a:endParaRPr lang="en-US" altLang="ja-JP" dirty="0"/>
          </a:p>
        </p:txBody>
      </p:sp>
      <p:sp>
        <p:nvSpPr>
          <p:cNvPr id="5" name="Footer Placeholder 4"/>
          <p:cNvSpPr>
            <a:spLocks noGrp="1"/>
          </p:cNvSpPr>
          <p:nvPr>
            <p:ph type="ftr" sz="quarter" idx="11"/>
          </p:nvPr>
        </p:nvSpPr>
        <p:spPr/>
        <p:txBody>
          <a:bodyPr/>
          <a:lstStyle>
            <a:lvl1pPr>
              <a:defRPr/>
            </a:lvl1pPr>
          </a:lstStyle>
          <a:p>
            <a:endParaRPr lang="en-US" altLang="ja-JP" dirty="0"/>
          </a:p>
        </p:txBody>
      </p:sp>
      <p:sp>
        <p:nvSpPr>
          <p:cNvPr id="6" name="Slide Number Placeholder 5"/>
          <p:cNvSpPr>
            <a:spLocks noGrp="1"/>
          </p:cNvSpPr>
          <p:nvPr>
            <p:ph type="sldNum" sz="quarter" idx="12"/>
          </p:nvPr>
        </p:nvSpPr>
        <p:spPr/>
        <p:txBody>
          <a:bodyPr/>
          <a:lstStyle>
            <a:lvl1pPr>
              <a:defRPr/>
            </a:lvl1pPr>
          </a:lstStyle>
          <a:p>
            <a:fld id="{CB1827E9-488C-4E7A-BB75-BC0600746B56}" type="slidenum">
              <a:rPr lang="ja-JP" altLang="en-US"/>
              <a:t>‹#›</a:t>
            </a:fld>
            <a:endParaRPr lang="en-US" altLang="ja-JP"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155575"/>
            <a:ext cx="2185987" cy="59404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155575"/>
            <a:ext cx="6405563" cy="5940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C53BD67-5123-4E81-B4E9-4A34454689A3}" type="datetime1">
              <a:rPr lang="ja-JP" altLang="en-US"/>
              <a:t>2024/8/23</a:t>
            </a:fld>
            <a:endParaRPr lang="en-US" altLang="ja-JP" dirty="0"/>
          </a:p>
        </p:txBody>
      </p:sp>
      <p:sp>
        <p:nvSpPr>
          <p:cNvPr id="5" name="Footer Placeholder 4"/>
          <p:cNvSpPr>
            <a:spLocks noGrp="1"/>
          </p:cNvSpPr>
          <p:nvPr>
            <p:ph type="ftr" sz="quarter" idx="11"/>
          </p:nvPr>
        </p:nvSpPr>
        <p:spPr/>
        <p:txBody>
          <a:bodyPr/>
          <a:lstStyle>
            <a:lvl1pPr>
              <a:defRPr/>
            </a:lvl1pPr>
          </a:lstStyle>
          <a:p>
            <a:endParaRPr lang="en-US" altLang="ja-JP" dirty="0"/>
          </a:p>
        </p:txBody>
      </p:sp>
      <p:sp>
        <p:nvSpPr>
          <p:cNvPr id="6" name="Slide Number Placeholder 5"/>
          <p:cNvSpPr>
            <a:spLocks noGrp="1"/>
          </p:cNvSpPr>
          <p:nvPr>
            <p:ph type="sldNum" sz="quarter" idx="12"/>
          </p:nvPr>
        </p:nvSpPr>
        <p:spPr/>
        <p:txBody>
          <a:bodyPr/>
          <a:lstStyle>
            <a:lvl1pPr>
              <a:defRPr/>
            </a:lvl1pPr>
          </a:lstStyle>
          <a:p>
            <a:fld id="{B8576967-AB99-4709-A574-6C545D179BEB}" type="slidenum">
              <a:rPr lang="ja-JP" altLang="en-US"/>
              <a:t>‹#›</a:t>
            </a:fld>
            <a:endParaRPr lang="en-US" altLang="ja-JP"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155575"/>
            <a:ext cx="8743950" cy="1247775"/>
          </a:xfrm>
        </p:spPr>
        <p:txBody>
          <a:bodyPr/>
          <a:lstStyle/>
          <a:p>
            <a:r>
              <a:rPr lang="en-US"/>
              <a:t>Click to edit Master title style</a:t>
            </a:r>
          </a:p>
        </p:txBody>
      </p:sp>
      <p:sp>
        <p:nvSpPr>
          <p:cNvPr id="3" name="Table Placeholder 2"/>
          <p:cNvSpPr>
            <a:spLocks noGrp="1"/>
          </p:cNvSpPr>
          <p:nvPr>
            <p:ph type="tbl" idx="1"/>
          </p:nvPr>
        </p:nvSpPr>
        <p:spPr>
          <a:xfrm>
            <a:off x="771525" y="1716088"/>
            <a:ext cx="8743950" cy="4379912"/>
          </a:xfrm>
        </p:spPr>
        <p:txBody>
          <a:bodyPr/>
          <a:lstStyle/>
          <a:p>
            <a:endParaRPr lang="en-US" dirty="0"/>
          </a:p>
        </p:txBody>
      </p:sp>
      <p:sp>
        <p:nvSpPr>
          <p:cNvPr id="4" name="Date Placeholder 3"/>
          <p:cNvSpPr>
            <a:spLocks noGrp="1"/>
          </p:cNvSpPr>
          <p:nvPr>
            <p:ph type="dt" sz="half" idx="10"/>
          </p:nvPr>
        </p:nvSpPr>
        <p:spPr>
          <a:xfrm>
            <a:off x="779463" y="6235700"/>
            <a:ext cx="2103437" cy="468313"/>
          </a:xfrm>
        </p:spPr>
        <p:txBody>
          <a:bodyPr/>
          <a:lstStyle>
            <a:lvl1pPr>
              <a:defRPr/>
            </a:lvl1pPr>
          </a:lstStyle>
          <a:p>
            <a:fld id="{C8E17A33-DA53-4A9D-8EAB-640F0E868027}" type="datetime1">
              <a:rPr lang="ja-JP" altLang="en-US"/>
              <a:t>2024/8/23</a:t>
            </a:fld>
            <a:endParaRPr lang="en-US" altLang="ja-JP" dirty="0"/>
          </a:p>
        </p:txBody>
      </p:sp>
      <p:sp>
        <p:nvSpPr>
          <p:cNvPr id="5" name="Footer Placeholder 4"/>
          <p:cNvSpPr>
            <a:spLocks noGrp="1"/>
          </p:cNvSpPr>
          <p:nvPr>
            <p:ph type="ftr" sz="quarter" idx="11"/>
          </p:nvPr>
        </p:nvSpPr>
        <p:spPr>
          <a:xfrm>
            <a:off x="3506788" y="6235700"/>
            <a:ext cx="3273425" cy="468313"/>
          </a:xfrm>
        </p:spPr>
        <p:txBody>
          <a:bodyPr/>
          <a:lstStyle>
            <a:lvl1pPr>
              <a:defRPr/>
            </a:lvl1pPr>
          </a:lstStyle>
          <a:p>
            <a:endParaRPr lang="en-US" altLang="ja-JP" dirty="0"/>
          </a:p>
        </p:txBody>
      </p:sp>
      <p:sp>
        <p:nvSpPr>
          <p:cNvPr id="6" name="Slide Number Placeholder 5"/>
          <p:cNvSpPr>
            <a:spLocks noGrp="1"/>
          </p:cNvSpPr>
          <p:nvPr>
            <p:ph type="sldNum" sz="quarter" idx="12"/>
          </p:nvPr>
        </p:nvSpPr>
        <p:spPr>
          <a:xfrm>
            <a:off x="7404100" y="6235700"/>
            <a:ext cx="2103438" cy="468313"/>
          </a:xfrm>
        </p:spPr>
        <p:txBody>
          <a:bodyPr/>
          <a:lstStyle>
            <a:lvl1pPr>
              <a:defRPr/>
            </a:lvl1pPr>
          </a:lstStyle>
          <a:p>
            <a:fld id="{D6C968F9-9C44-45E3-A631-1732B2F6EDCD}" type="slidenum">
              <a:rPr lang="ja-JP" altLang="en-US"/>
              <a:t>‹#›</a:t>
            </a:fld>
            <a:endParaRPr lang="en-US" altLang="ja-JP"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A88D88-4446-090C-F1AE-8680A5E7C973}"/>
              </a:ext>
            </a:extLst>
          </p:cNvPr>
          <p:cNvSpPr>
            <a:spLocks noGrp="1"/>
          </p:cNvSpPr>
          <p:nvPr>
            <p:ph type="ctrTitle"/>
          </p:nvPr>
        </p:nvSpPr>
        <p:spPr>
          <a:xfrm>
            <a:off x="1285875" y="1122363"/>
            <a:ext cx="771525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xmlns="" id="{050CB13D-C0CE-6DC7-934C-E409F7C56FE5}"/>
              </a:ext>
            </a:extLst>
          </p:cNvPr>
          <p:cNvSpPr>
            <a:spLocks noGrp="1"/>
          </p:cNvSpPr>
          <p:nvPr>
            <p:ph type="subTitle" idx="1"/>
          </p:nvPr>
        </p:nvSpPr>
        <p:spPr>
          <a:xfrm>
            <a:off x="1285875" y="3602038"/>
            <a:ext cx="77152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xmlns="" id="{8B45C606-0F49-A457-5511-B28F7DA41BB9}"/>
              </a:ext>
            </a:extLst>
          </p:cNvPr>
          <p:cNvSpPr>
            <a:spLocks noGrp="1"/>
          </p:cNvSpPr>
          <p:nvPr>
            <p:ph type="dt" sz="half" idx="10"/>
          </p:nvPr>
        </p:nvSpPr>
        <p:spPr/>
        <p:txBody>
          <a:bodyPr/>
          <a:lstStyle/>
          <a:p>
            <a:fld id="{DDE9A4F8-48E6-430F-B3BA-C067BB8E680B}" type="datetimeFigureOut">
              <a:rPr lang="fr-FR" smtClean="0"/>
              <a:t>23/08/2024</a:t>
            </a:fld>
            <a:endParaRPr lang="fr-FR"/>
          </a:p>
        </p:txBody>
      </p:sp>
      <p:sp>
        <p:nvSpPr>
          <p:cNvPr id="5" name="Footer Placeholder 4">
            <a:extLst>
              <a:ext uri="{FF2B5EF4-FFF2-40B4-BE49-F238E27FC236}">
                <a16:creationId xmlns:a16="http://schemas.microsoft.com/office/drawing/2014/main" xmlns="" id="{9A6DA002-E36D-D5B6-A20A-41A8A39EAFA5}"/>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330453D2-8EAC-9E93-1DCD-1D708E27CDE4}"/>
              </a:ext>
            </a:extLst>
          </p:cNvPr>
          <p:cNvSpPr>
            <a:spLocks noGrp="1"/>
          </p:cNvSpPr>
          <p:nvPr>
            <p:ph type="sldNum" sz="quarter" idx="12"/>
          </p:nvPr>
        </p:nvSpPr>
        <p:spPr/>
        <p:txBody>
          <a:bodyPr/>
          <a:lstStyle/>
          <a:p>
            <a:fld id="{D4AA5C3C-6B16-4AFD-B4D3-2B67729D27BA}" type="slidenum">
              <a:rPr lang="fr-FR" smtClean="0"/>
              <a:t>‹#›</a:t>
            </a:fld>
            <a:endParaRPr lang="fr-FR"/>
          </a:p>
        </p:txBody>
      </p:sp>
    </p:spTree>
    <p:extLst>
      <p:ext uri="{BB962C8B-B14F-4D97-AF65-F5344CB8AC3E}">
        <p14:creationId xmlns:p14="http://schemas.microsoft.com/office/powerpoint/2010/main" val="1680335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79C220-2B98-D50D-A534-17AF6334BB12}"/>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xmlns="" id="{82AC1094-D9E3-04EA-CB2C-192A3FC2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5689D61F-A4B4-2251-7078-A6513F97B734}"/>
              </a:ext>
            </a:extLst>
          </p:cNvPr>
          <p:cNvSpPr>
            <a:spLocks noGrp="1"/>
          </p:cNvSpPr>
          <p:nvPr>
            <p:ph type="dt" sz="half" idx="10"/>
          </p:nvPr>
        </p:nvSpPr>
        <p:spPr/>
        <p:txBody>
          <a:bodyPr/>
          <a:lstStyle/>
          <a:p>
            <a:fld id="{DDE9A4F8-48E6-430F-B3BA-C067BB8E680B}" type="datetimeFigureOut">
              <a:rPr lang="fr-FR" smtClean="0"/>
              <a:t>23/08/2024</a:t>
            </a:fld>
            <a:endParaRPr lang="fr-FR"/>
          </a:p>
        </p:txBody>
      </p:sp>
      <p:sp>
        <p:nvSpPr>
          <p:cNvPr id="5" name="Footer Placeholder 4">
            <a:extLst>
              <a:ext uri="{FF2B5EF4-FFF2-40B4-BE49-F238E27FC236}">
                <a16:creationId xmlns:a16="http://schemas.microsoft.com/office/drawing/2014/main" xmlns="" id="{82DD0815-CAFC-2AAA-B9B1-5373970A0C9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EDB54543-1ACB-C2CC-F0A1-DCC44CE302FB}"/>
              </a:ext>
            </a:extLst>
          </p:cNvPr>
          <p:cNvSpPr>
            <a:spLocks noGrp="1"/>
          </p:cNvSpPr>
          <p:nvPr>
            <p:ph type="sldNum" sz="quarter" idx="12"/>
          </p:nvPr>
        </p:nvSpPr>
        <p:spPr/>
        <p:txBody>
          <a:bodyPr/>
          <a:lstStyle/>
          <a:p>
            <a:fld id="{D4AA5C3C-6B16-4AFD-B4D3-2B67729D27BA}" type="slidenum">
              <a:rPr lang="fr-FR" smtClean="0"/>
              <a:t>‹#›</a:t>
            </a:fld>
            <a:endParaRPr lang="fr-FR"/>
          </a:p>
        </p:txBody>
      </p:sp>
    </p:spTree>
    <p:extLst>
      <p:ext uri="{BB962C8B-B14F-4D97-AF65-F5344CB8AC3E}">
        <p14:creationId xmlns:p14="http://schemas.microsoft.com/office/powerpoint/2010/main" val="3257433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D3419-E10F-04A5-85EB-111457BE4200}"/>
              </a:ext>
            </a:extLst>
          </p:cNvPr>
          <p:cNvSpPr>
            <a:spLocks noGrp="1"/>
          </p:cNvSpPr>
          <p:nvPr>
            <p:ph type="title"/>
          </p:nvPr>
        </p:nvSpPr>
        <p:spPr>
          <a:xfrm>
            <a:off x="701675" y="1709738"/>
            <a:ext cx="8872538"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xmlns="" id="{838B2991-830C-F46B-3285-E8108F2448D4}"/>
              </a:ext>
            </a:extLst>
          </p:cNvPr>
          <p:cNvSpPr>
            <a:spLocks noGrp="1"/>
          </p:cNvSpPr>
          <p:nvPr>
            <p:ph type="body" idx="1"/>
          </p:nvPr>
        </p:nvSpPr>
        <p:spPr>
          <a:xfrm>
            <a:off x="701675" y="4589463"/>
            <a:ext cx="887253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399125F-E02E-BCFC-3ADA-AD0AAE68AFEA}"/>
              </a:ext>
            </a:extLst>
          </p:cNvPr>
          <p:cNvSpPr>
            <a:spLocks noGrp="1"/>
          </p:cNvSpPr>
          <p:nvPr>
            <p:ph type="dt" sz="half" idx="10"/>
          </p:nvPr>
        </p:nvSpPr>
        <p:spPr/>
        <p:txBody>
          <a:bodyPr/>
          <a:lstStyle/>
          <a:p>
            <a:fld id="{DDE9A4F8-48E6-430F-B3BA-C067BB8E680B}" type="datetimeFigureOut">
              <a:rPr lang="fr-FR" smtClean="0"/>
              <a:t>23/08/2024</a:t>
            </a:fld>
            <a:endParaRPr lang="fr-FR"/>
          </a:p>
        </p:txBody>
      </p:sp>
      <p:sp>
        <p:nvSpPr>
          <p:cNvPr id="5" name="Footer Placeholder 4">
            <a:extLst>
              <a:ext uri="{FF2B5EF4-FFF2-40B4-BE49-F238E27FC236}">
                <a16:creationId xmlns:a16="http://schemas.microsoft.com/office/drawing/2014/main" xmlns="" id="{68B0CEA2-8C37-5747-51D6-603217E1B02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7155C30A-5251-0920-6468-247F7FBAD9AD}"/>
              </a:ext>
            </a:extLst>
          </p:cNvPr>
          <p:cNvSpPr>
            <a:spLocks noGrp="1"/>
          </p:cNvSpPr>
          <p:nvPr>
            <p:ph type="sldNum" sz="quarter" idx="12"/>
          </p:nvPr>
        </p:nvSpPr>
        <p:spPr/>
        <p:txBody>
          <a:bodyPr/>
          <a:lstStyle/>
          <a:p>
            <a:fld id="{D4AA5C3C-6B16-4AFD-B4D3-2B67729D27BA}" type="slidenum">
              <a:rPr lang="fr-FR" smtClean="0"/>
              <a:t>‹#›</a:t>
            </a:fld>
            <a:endParaRPr lang="fr-FR"/>
          </a:p>
        </p:txBody>
      </p:sp>
    </p:spTree>
    <p:extLst>
      <p:ext uri="{BB962C8B-B14F-4D97-AF65-F5344CB8AC3E}">
        <p14:creationId xmlns:p14="http://schemas.microsoft.com/office/powerpoint/2010/main" val="1903424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B23625-CEBA-BF97-2C14-0B477548E198}"/>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xmlns="" id="{D2680DC7-45E2-44CE-C66A-D3CF92A3B35D}"/>
              </a:ext>
            </a:extLst>
          </p:cNvPr>
          <p:cNvSpPr>
            <a:spLocks noGrp="1"/>
          </p:cNvSpPr>
          <p:nvPr>
            <p:ph sz="half" idx="1"/>
          </p:nvPr>
        </p:nvSpPr>
        <p:spPr>
          <a:xfrm>
            <a:off x="708025" y="1825625"/>
            <a:ext cx="43592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xmlns="" id="{11EEC636-E0B4-175C-127A-CE0CA318FEDE}"/>
              </a:ext>
            </a:extLst>
          </p:cNvPr>
          <p:cNvSpPr>
            <a:spLocks noGrp="1"/>
          </p:cNvSpPr>
          <p:nvPr>
            <p:ph sz="half" idx="2"/>
          </p:nvPr>
        </p:nvSpPr>
        <p:spPr>
          <a:xfrm>
            <a:off x="5219700" y="1825625"/>
            <a:ext cx="43608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xmlns="" id="{40640365-03D4-23FE-F5BA-B638AA9A0F83}"/>
              </a:ext>
            </a:extLst>
          </p:cNvPr>
          <p:cNvSpPr>
            <a:spLocks noGrp="1"/>
          </p:cNvSpPr>
          <p:nvPr>
            <p:ph type="dt" sz="half" idx="10"/>
          </p:nvPr>
        </p:nvSpPr>
        <p:spPr/>
        <p:txBody>
          <a:bodyPr/>
          <a:lstStyle/>
          <a:p>
            <a:fld id="{DDE9A4F8-48E6-430F-B3BA-C067BB8E680B}" type="datetimeFigureOut">
              <a:rPr lang="fr-FR" smtClean="0"/>
              <a:t>23/08/2024</a:t>
            </a:fld>
            <a:endParaRPr lang="fr-FR"/>
          </a:p>
        </p:txBody>
      </p:sp>
      <p:sp>
        <p:nvSpPr>
          <p:cNvPr id="6" name="Footer Placeholder 5">
            <a:extLst>
              <a:ext uri="{FF2B5EF4-FFF2-40B4-BE49-F238E27FC236}">
                <a16:creationId xmlns:a16="http://schemas.microsoft.com/office/drawing/2014/main" xmlns="" id="{BC01D66E-FC33-D2CC-FDE7-E353C00F603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xmlns="" id="{3F1E35CF-F96D-3938-4A76-A4A3460DDA0E}"/>
              </a:ext>
            </a:extLst>
          </p:cNvPr>
          <p:cNvSpPr>
            <a:spLocks noGrp="1"/>
          </p:cNvSpPr>
          <p:nvPr>
            <p:ph type="sldNum" sz="quarter" idx="12"/>
          </p:nvPr>
        </p:nvSpPr>
        <p:spPr/>
        <p:txBody>
          <a:bodyPr/>
          <a:lstStyle/>
          <a:p>
            <a:fld id="{D4AA5C3C-6B16-4AFD-B4D3-2B67729D27BA}" type="slidenum">
              <a:rPr lang="fr-FR" smtClean="0"/>
              <a:t>‹#›</a:t>
            </a:fld>
            <a:endParaRPr lang="fr-FR"/>
          </a:p>
        </p:txBody>
      </p:sp>
    </p:spTree>
    <p:extLst>
      <p:ext uri="{BB962C8B-B14F-4D97-AF65-F5344CB8AC3E}">
        <p14:creationId xmlns:p14="http://schemas.microsoft.com/office/powerpoint/2010/main" val="1540160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020AA7-C81C-AC51-8D5A-5A337CC92244}"/>
              </a:ext>
            </a:extLst>
          </p:cNvPr>
          <p:cNvSpPr>
            <a:spLocks noGrp="1"/>
          </p:cNvSpPr>
          <p:nvPr>
            <p:ph type="title"/>
          </p:nvPr>
        </p:nvSpPr>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xmlns="" id="{55D0C604-7837-1A38-E5F5-0AE820825B6B}"/>
              </a:ext>
            </a:extLst>
          </p:cNvPr>
          <p:cNvSpPr>
            <a:spLocks noGrp="1"/>
          </p:cNvSpPr>
          <p:nvPr>
            <p:ph type="body" idx="1"/>
          </p:nvPr>
        </p:nvSpPr>
        <p:spPr>
          <a:xfrm>
            <a:off x="708025" y="1681163"/>
            <a:ext cx="43529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894BB39-772C-18F7-0F97-E8673F32F971}"/>
              </a:ext>
            </a:extLst>
          </p:cNvPr>
          <p:cNvSpPr>
            <a:spLocks noGrp="1"/>
          </p:cNvSpPr>
          <p:nvPr>
            <p:ph sz="half" idx="2"/>
          </p:nvPr>
        </p:nvSpPr>
        <p:spPr>
          <a:xfrm>
            <a:off x="708025" y="2505075"/>
            <a:ext cx="435292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xmlns="" id="{690F3595-F903-56E0-FFFF-A467F3BDACCA}"/>
              </a:ext>
            </a:extLst>
          </p:cNvPr>
          <p:cNvSpPr>
            <a:spLocks noGrp="1"/>
          </p:cNvSpPr>
          <p:nvPr>
            <p:ph type="body" sz="quarter" idx="3"/>
          </p:nvPr>
        </p:nvSpPr>
        <p:spPr>
          <a:xfrm>
            <a:off x="5208588" y="1681163"/>
            <a:ext cx="43719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61FBE73-F054-BBB2-118C-D846AC27E2BB}"/>
              </a:ext>
            </a:extLst>
          </p:cNvPr>
          <p:cNvSpPr>
            <a:spLocks noGrp="1"/>
          </p:cNvSpPr>
          <p:nvPr>
            <p:ph sz="quarter" idx="4"/>
          </p:nvPr>
        </p:nvSpPr>
        <p:spPr>
          <a:xfrm>
            <a:off x="5208588" y="2505075"/>
            <a:ext cx="437197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xmlns="" id="{EB30D679-3134-0D54-A946-31802B7C3346}"/>
              </a:ext>
            </a:extLst>
          </p:cNvPr>
          <p:cNvSpPr>
            <a:spLocks noGrp="1"/>
          </p:cNvSpPr>
          <p:nvPr>
            <p:ph type="dt" sz="half" idx="10"/>
          </p:nvPr>
        </p:nvSpPr>
        <p:spPr/>
        <p:txBody>
          <a:bodyPr/>
          <a:lstStyle/>
          <a:p>
            <a:fld id="{DDE9A4F8-48E6-430F-B3BA-C067BB8E680B}" type="datetimeFigureOut">
              <a:rPr lang="fr-FR" smtClean="0"/>
              <a:t>23/08/2024</a:t>
            </a:fld>
            <a:endParaRPr lang="fr-FR"/>
          </a:p>
        </p:txBody>
      </p:sp>
      <p:sp>
        <p:nvSpPr>
          <p:cNvPr id="8" name="Footer Placeholder 7">
            <a:extLst>
              <a:ext uri="{FF2B5EF4-FFF2-40B4-BE49-F238E27FC236}">
                <a16:creationId xmlns:a16="http://schemas.microsoft.com/office/drawing/2014/main" xmlns="" id="{53BC04D8-E3B0-8580-E4A9-32566E180076}"/>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xmlns="" id="{1DC8D7D9-8C2D-6095-CBE8-D2969D2FD9E7}"/>
              </a:ext>
            </a:extLst>
          </p:cNvPr>
          <p:cNvSpPr>
            <a:spLocks noGrp="1"/>
          </p:cNvSpPr>
          <p:nvPr>
            <p:ph type="sldNum" sz="quarter" idx="12"/>
          </p:nvPr>
        </p:nvSpPr>
        <p:spPr/>
        <p:txBody>
          <a:bodyPr/>
          <a:lstStyle/>
          <a:p>
            <a:fld id="{D4AA5C3C-6B16-4AFD-B4D3-2B67729D27BA}" type="slidenum">
              <a:rPr lang="fr-FR" smtClean="0"/>
              <a:t>‹#›</a:t>
            </a:fld>
            <a:endParaRPr lang="fr-FR"/>
          </a:p>
        </p:txBody>
      </p:sp>
    </p:spTree>
    <p:extLst>
      <p:ext uri="{BB962C8B-B14F-4D97-AF65-F5344CB8AC3E}">
        <p14:creationId xmlns:p14="http://schemas.microsoft.com/office/powerpoint/2010/main" val="219254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FEE849-C253-1FBC-E4A7-ACB9037A3F70}"/>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xmlns="" id="{4F6A5B46-7CA4-A898-E5CE-4A7BDB067F15}"/>
              </a:ext>
            </a:extLst>
          </p:cNvPr>
          <p:cNvSpPr>
            <a:spLocks noGrp="1"/>
          </p:cNvSpPr>
          <p:nvPr>
            <p:ph type="dt" sz="half" idx="10"/>
          </p:nvPr>
        </p:nvSpPr>
        <p:spPr/>
        <p:txBody>
          <a:bodyPr/>
          <a:lstStyle/>
          <a:p>
            <a:fld id="{DDE9A4F8-48E6-430F-B3BA-C067BB8E680B}" type="datetimeFigureOut">
              <a:rPr lang="fr-FR" smtClean="0"/>
              <a:t>23/08/2024</a:t>
            </a:fld>
            <a:endParaRPr lang="fr-FR"/>
          </a:p>
        </p:txBody>
      </p:sp>
      <p:sp>
        <p:nvSpPr>
          <p:cNvPr id="4" name="Footer Placeholder 3">
            <a:extLst>
              <a:ext uri="{FF2B5EF4-FFF2-40B4-BE49-F238E27FC236}">
                <a16:creationId xmlns:a16="http://schemas.microsoft.com/office/drawing/2014/main" xmlns="" id="{A115CFB7-ADCB-6DA5-CB24-FFECDA6BBB99}"/>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xmlns="" id="{B65564EC-737A-9688-FF56-3C9F65551B28}"/>
              </a:ext>
            </a:extLst>
          </p:cNvPr>
          <p:cNvSpPr>
            <a:spLocks noGrp="1"/>
          </p:cNvSpPr>
          <p:nvPr>
            <p:ph type="sldNum" sz="quarter" idx="12"/>
          </p:nvPr>
        </p:nvSpPr>
        <p:spPr/>
        <p:txBody>
          <a:bodyPr/>
          <a:lstStyle/>
          <a:p>
            <a:fld id="{D4AA5C3C-6B16-4AFD-B4D3-2B67729D27BA}" type="slidenum">
              <a:rPr lang="fr-FR" smtClean="0"/>
              <a:t>‹#›</a:t>
            </a:fld>
            <a:endParaRPr lang="fr-FR"/>
          </a:p>
        </p:txBody>
      </p:sp>
    </p:spTree>
    <p:extLst>
      <p:ext uri="{BB962C8B-B14F-4D97-AF65-F5344CB8AC3E}">
        <p14:creationId xmlns:p14="http://schemas.microsoft.com/office/powerpoint/2010/main" val="2591346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015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EA78714-CD3A-4262-A3D3-DF29363496AA}" type="datetime1">
              <a:rPr lang="ja-JP" altLang="en-US"/>
              <a:t>2024/8/23</a:t>
            </a:fld>
            <a:endParaRPr lang="en-US" altLang="ja-JP" dirty="0"/>
          </a:p>
        </p:txBody>
      </p:sp>
      <p:sp>
        <p:nvSpPr>
          <p:cNvPr id="5" name="Footer Placeholder 4"/>
          <p:cNvSpPr>
            <a:spLocks noGrp="1"/>
          </p:cNvSpPr>
          <p:nvPr>
            <p:ph type="ftr" sz="quarter" idx="11"/>
          </p:nvPr>
        </p:nvSpPr>
        <p:spPr/>
        <p:txBody>
          <a:bodyPr/>
          <a:lstStyle>
            <a:lvl1pPr>
              <a:defRPr/>
            </a:lvl1pPr>
          </a:lstStyle>
          <a:p>
            <a:endParaRPr lang="en-US" altLang="ja-JP" dirty="0"/>
          </a:p>
        </p:txBody>
      </p:sp>
      <p:sp>
        <p:nvSpPr>
          <p:cNvPr id="6" name="Slide Number Placeholder 5"/>
          <p:cNvSpPr>
            <a:spLocks noGrp="1"/>
          </p:cNvSpPr>
          <p:nvPr>
            <p:ph type="sldNum" sz="quarter" idx="12"/>
          </p:nvPr>
        </p:nvSpPr>
        <p:spPr/>
        <p:txBody>
          <a:bodyPr/>
          <a:lstStyle>
            <a:lvl1pPr>
              <a:defRPr/>
            </a:lvl1pPr>
          </a:lstStyle>
          <a:p>
            <a:fld id="{982B36EB-3FFC-46FA-9A21-9C8FB8D55F85}" type="slidenum">
              <a:rPr lang="ja-JP" altLang="en-US"/>
              <a:t>‹#›</a:t>
            </a:fld>
            <a:endParaRPr lang="en-US" altLang="ja-JP"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103C3E-29E6-A4A9-F315-3092BC7B83E5}"/>
              </a:ext>
            </a:extLst>
          </p:cNvPr>
          <p:cNvSpPr>
            <a:spLocks noGrp="1"/>
          </p:cNvSpPr>
          <p:nvPr>
            <p:ph type="title"/>
          </p:nvPr>
        </p:nvSpPr>
        <p:spPr>
          <a:xfrm>
            <a:off x="708025" y="457200"/>
            <a:ext cx="3317875"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xmlns="" id="{19AFF4C6-C7B8-E94E-DFD3-8758EB6F9424}"/>
              </a:ext>
            </a:extLst>
          </p:cNvPr>
          <p:cNvSpPr>
            <a:spLocks noGrp="1"/>
          </p:cNvSpPr>
          <p:nvPr>
            <p:ph idx="1"/>
          </p:nvPr>
        </p:nvSpPr>
        <p:spPr>
          <a:xfrm>
            <a:off x="4373563" y="987425"/>
            <a:ext cx="52070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xmlns="" id="{F4D5B5D0-35AB-95FB-40BE-EB980551B86F}"/>
              </a:ext>
            </a:extLst>
          </p:cNvPr>
          <p:cNvSpPr>
            <a:spLocks noGrp="1"/>
          </p:cNvSpPr>
          <p:nvPr>
            <p:ph type="body" sz="half" idx="2"/>
          </p:nvPr>
        </p:nvSpPr>
        <p:spPr>
          <a:xfrm>
            <a:off x="708025" y="2057400"/>
            <a:ext cx="3317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7681767-5C16-B79D-E7B2-A25D5800BD3B}"/>
              </a:ext>
            </a:extLst>
          </p:cNvPr>
          <p:cNvSpPr>
            <a:spLocks noGrp="1"/>
          </p:cNvSpPr>
          <p:nvPr>
            <p:ph type="dt" sz="half" idx="10"/>
          </p:nvPr>
        </p:nvSpPr>
        <p:spPr/>
        <p:txBody>
          <a:bodyPr/>
          <a:lstStyle/>
          <a:p>
            <a:fld id="{DDE9A4F8-48E6-430F-B3BA-C067BB8E680B}" type="datetimeFigureOut">
              <a:rPr lang="fr-FR" smtClean="0"/>
              <a:t>23/08/2024</a:t>
            </a:fld>
            <a:endParaRPr lang="fr-FR"/>
          </a:p>
        </p:txBody>
      </p:sp>
      <p:sp>
        <p:nvSpPr>
          <p:cNvPr id="6" name="Footer Placeholder 5">
            <a:extLst>
              <a:ext uri="{FF2B5EF4-FFF2-40B4-BE49-F238E27FC236}">
                <a16:creationId xmlns:a16="http://schemas.microsoft.com/office/drawing/2014/main" xmlns="" id="{58FE5C1B-EE12-C12B-48DB-79F146CD9544}"/>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xmlns="" id="{7DBEEFB0-1B5E-3E20-D3B0-8817EAB6207B}"/>
              </a:ext>
            </a:extLst>
          </p:cNvPr>
          <p:cNvSpPr>
            <a:spLocks noGrp="1"/>
          </p:cNvSpPr>
          <p:nvPr>
            <p:ph type="sldNum" sz="quarter" idx="12"/>
          </p:nvPr>
        </p:nvSpPr>
        <p:spPr/>
        <p:txBody>
          <a:bodyPr/>
          <a:lstStyle/>
          <a:p>
            <a:fld id="{D4AA5C3C-6B16-4AFD-B4D3-2B67729D27BA}" type="slidenum">
              <a:rPr lang="fr-FR" smtClean="0"/>
              <a:t>‹#›</a:t>
            </a:fld>
            <a:endParaRPr lang="fr-FR"/>
          </a:p>
        </p:txBody>
      </p:sp>
    </p:spTree>
    <p:extLst>
      <p:ext uri="{BB962C8B-B14F-4D97-AF65-F5344CB8AC3E}">
        <p14:creationId xmlns:p14="http://schemas.microsoft.com/office/powerpoint/2010/main" val="793866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782CEA-5A04-B99A-08CC-A382CF6881C2}"/>
              </a:ext>
            </a:extLst>
          </p:cNvPr>
          <p:cNvSpPr>
            <a:spLocks noGrp="1"/>
          </p:cNvSpPr>
          <p:nvPr>
            <p:ph type="title"/>
          </p:nvPr>
        </p:nvSpPr>
        <p:spPr>
          <a:xfrm>
            <a:off x="708025" y="457200"/>
            <a:ext cx="3317875"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xmlns="" id="{7BE46176-5D00-6A5D-143F-29AF2012A013}"/>
              </a:ext>
            </a:extLst>
          </p:cNvPr>
          <p:cNvSpPr>
            <a:spLocks noGrp="1"/>
          </p:cNvSpPr>
          <p:nvPr>
            <p:ph type="pic" idx="1"/>
          </p:nvPr>
        </p:nvSpPr>
        <p:spPr>
          <a:xfrm>
            <a:off x="4373563" y="987425"/>
            <a:ext cx="52070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xmlns="" id="{10230C1E-C280-B095-45D9-6E33A629FFCC}"/>
              </a:ext>
            </a:extLst>
          </p:cNvPr>
          <p:cNvSpPr>
            <a:spLocks noGrp="1"/>
          </p:cNvSpPr>
          <p:nvPr>
            <p:ph type="body" sz="half" idx="2"/>
          </p:nvPr>
        </p:nvSpPr>
        <p:spPr>
          <a:xfrm>
            <a:off x="708025" y="2057400"/>
            <a:ext cx="3317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D7A8221-2393-69FA-1C67-A450E7F1E6A2}"/>
              </a:ext>
            </a:extLst>
          </p:cNvPr>
          <p:cNvSpPr>
            <a:spLocks noGrp="1"/>
          </p:cNvSpPr>
          <p:nvPr>
            <p:ph type="dt" sz="half" idx="10"/>
          </p:nvPr>
        </p:nvSpPr>
        <p:spPr/>
        <p:txBody>
          <a:bodyPr/>
          <a:lstStyle/>
          <a:p>
            <a:fld id="{DDE9A4F8-48E6-430F-B3BA-C067BB8E680B}" type="datetimeFigureOut">
              <a:rPr lang="fr-FR" smtClean="0"/>
              <a:t>23/08/2024</a:t>
            </a:fld>
            <a:endParaRPr lang="fr-FR"/>
          </a:p>
        </p:txBody>
      </p:sp>
      <p:sp>
        <p:nvSpPr>
          <p:cNvPr id="6" name="Footer Placeholder 5">
            <a:extLst>
              <a:ext uri="{FF2B5EF4-FFF2-40B4-BE49-F238E27FC236}">
                <a16:creationId xmlns:a16="http://schemas.microsoft.com/office/drawing/2014/main" xmlns="" id="{29E824AE-8839-74FD-A6B8-8FCB835FDDDD}"/>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xmlns="" id="{2E4570D4-4C1E-7E13-9515-B2EB410F035C}"/>
              </a:ext>
            </a:extLst>
          </p:cNvPr>
          <p:cNvSpPr>
            <a:spLocks noGrp="1"/>
          </p:cNvSpPr>
          <p:nvPr>
            <p:ph type="sldNum" sz="quarter" idx="12"/>
          </p:nvPr>
        </p:nvSpPr>
        <p:spPr/>
        <p:txBody>
          <a:bodyPr/>
          <a:lstStyle/>
          <a:p>
            <a:fld id="{D4AA5C3C-6B16-4AFD-B4D3-2B67729D27BA}" type="slidenum">
              <a:rPr lang="fr-FR" smtClean="0"/>
              <a:t>‹#›</a:t>
            </a:fld>
            <a:endParaRPr lang="fr-FR"/>
          </a:p>
        </p:txBody>
      </p:sp>
    </p:spTree>
    <p:extLst>
      <p:ext uri="{BB962C8B-B14F-4D97-AF65-F5344CB8AC3E}">
        <p14:creationId xmlns:p14="http://schemas.microsoft.com/office/powerpoint/2010/main" val="3025642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414F4A-0619-5645-9C10-3D968A3B4666}"/>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xmlns="" id="{7116DB28-E03A-68C6-8794-0D541193B9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CE8AF0B0-0B3B-EBB2-C69F-12EDA2C9DA2B}"/>
              </a:ext>
            </a:extLst>
          </p:cNvPr>
          <p:cNvSpPr>
            <a:spLocks noGrp="1"/>
          </p:cNvSpPr>
          <p:nvPr>
            <p:ph type="dt" sz="half" idx="10"/>
          </p:nvPr>
        </p:nvSpPr>
        <p:spPr/>
        <p:txBody>
          <a:bodyPr/>
          <a:lstStyle/>
          <a:p>
            <a:fld id="{DDE9A4F8-48E6-430F-B3BA-C067BB8E680B}" type="datetimeFigureOut">
              <a:rPr lang="fr-FR" smtClean="0"/>
              <a:t>23/08/2024</a:t>
            </a:fld>
            <a:endParaRPr lang="fr-FR"/>
          </a:p>
        </p:txBody>
      </p:sp>
      <p:sp>
        <p:nvSpPr>
          <p:cNvPr id="5" name="Footer Placeholder 4">
            <a:extLst>
              <a:ext uri="{FF2B5EF4-FFF2-40B4-BE49-F238E27FC236}">
                <a16:creationId xmlns:a16="http://schemas.microsoft.com/office/drawing/2014/main" xmlns="" id="{60494CFE-0099-E228-689C-68068ACAB188}"/>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7B04212F-6C52-A513-8465-53C374A061F1}"/>
              </a:ext>
            </a:extLst>
          </p:cNvPr>
          <p:cNvSpPr>
            <a:spLocks noGrp="1"/>
          </p:cNvSpPr>
          <p:nvPr>
            <p:ph type="sldNum" sz="quarter" idx="12"/>
          </p:nvPr>
        </p:nvSpPr>
        <p:spPr/>
        <p:txBody>
          <a:bodyPr/>
          <a:lstStyle/>
          <a:p>
            <a:fld id="{D4AA5C3C-6B16-4AFD-B4D3-2B67729D27BA}" type="slidenum">
              <a:rPr lang="fr-FR" smtClean="0"/>
              <a:t>‹#›</a:t>
            </a:fld>
            <a:endParaRPr lang="fr-FR"/>
          </a:p>
        </p:txBody>
      </p:sp>
    </p:spTree>
    <p:extLst>
      <p:ext uri="{BB962C8B-B14F-4D97-AF65-F5344CB8AC3E}">
        <p14:creationId xmlns:p14="http://schemas.microsoft.com/office/powerpoint/2010/main" val="3500739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021C55D-EF60-71EC-72E7-AD2787020AA7}"/>
              </a:ext>
            </a:extLst>
          </p:cNvPr>
          <p:cNvSpPr>
            <a:spLocks noGrp="1"/>
          </p:cNvSpPr>
          <p:nvPr>
            <p:ph type="title" orient="vert"/>
          </p:nvPr>
        </p:nvSpPr>
        <p:spPr>
          <a:xfrm>
            <a:off x="7362825" y="365125"/>
            <a:ext cx="2217738"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xmlns="" id="{0BBB43E1-C174-3717-FB0D-5416DAE669F9}"/>
              </a:ext>
            </a:extLst>
          </p:cNvPr>
          <p:cNvSpPr>
            <a:spLocks noGrp="1"/>
          </p:cNvSpPr>
          <p:nvPr>
            <p:ph type="body" orient="vert" idx="1"/>
          </p:nvPr>
        </p:nvSpPr>
        <p:spPr>
          <a:xfrm>
            <a:off x="708025" y="365125"/>
            <a:ext cx="6502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5D7A8F21-656C-EAF7-33CF-6E5C24C50B62}"/>
              </a:ext>
            </a:extLst>
          </p:cNvPr>
          <p:cNvSpPr>
            <a:spLocks noGrp="1"/>
          </p:cNvSpPr>
          <p:nvPr>
            <p:ph type="dt" sz="half" idx="10"/>
          </p:nvPr>
        </p:nvSpPr>
        <p:spPr/>
        <p:txBody>
          <a:bodyPr/>
          <a:lstStyle/>
          <a:p>
            <a:fld id="{DDE9A4F8-48E6-430F-B3BA-C067BB8E680B}" type="datetimeFigureOut">
              <a:rPr lang="fr-FR" smtClean="0"/>
              <a:t>23/08/2024</a:t>
            </a:fld>
            <a:endParaRPr lang="fr-FR"/>
          </a:p>
        </p:txBody>
      </p:sp>
      <p:sp>
        <p:nvSpPr>
          <p:cNvPr id="5" name="Footer Placeholder 4">
            <a:extLst>
              <a:ext uri="{FF2B5EF4-FFF2-40B4-BE49-F238E27FC236}">
                <a16:creationId xmlns:a16="http://schemas.microsoft.com/office/drawing/2014/main" xmlns="" id="{5003EFF2-F1BF-4CCA-EEF5-20BBD576CB73}"/>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2964E1C2-8E08-C12C-A106-457EACCB4475}"/>
              </a:ext>
            </a:extLst>
          </p:cNvPr>
          <p:cNvSpPr>
            <a:spLocks noGrp="1"/>
          </p:cNvSpPr>
          <p:nvPr>
            <p:ph type="sldNum" sz="quarter" idx="12"/>
          </p:nvPr>
        </p:nvSpPr>
        <p:spPr/>
        <p:txBody>
          <a:bodyPr/>
          <a:lstStyle/>
          <a:p>
            <a:fld id="{D4AA5C3C-6B16-4AFD-B4D3-2B67729D27BA}" type="slidenum">
              <a:rPr lang="fr-FR" smtClean="0"/>
              <a:t>‹#›</a:t>
            </a:fld>
            <a:endParaRPr lang="fr-FR"/>
          </a:p>
        </p:txBody>
      </p:sp>
    </p:spTree>
    <p:extLst>
      <p:ext uri="{BB962C8B-B14F-4D97-AF65-F5344CB8AC3E}">
        <p14:creationId xmlns:p14="http://schemas.microsoft.com/office/powerpoint/2010/main" val="361599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AD2103AF-625E-4505-8A8C-2376641C8530}" type="datetime1">
              <a:rPr lang="ja-JP" altLang="en-US"/>
              <a:t>2024/8/23</a:t>
            </a:fld>
            <a:endParaRPr lang="en-US" altLang="ja-JP" dirty="0"/>
          </a:p>
        </p:txBody>
      </p:sp>
      <p:sp>
        <p:nvSpPr>
          <p:cNvPr id="5" name="Footer Placeholder 4"/>
          <p:cNvSpPr>
            <a:spLocks noGrp="1"/>
          </p:cNvSpPr>
          <p:nvPr>
            <p:ph type="ftr" sz="quarter" idx="11"/>
          </p:nvPr>
        </p:nvSpPr>
        <p:spPr/>
        <p:txBody>
          <a:bodyPr/>
          <a:lstStyle>
            <a:lvl1pPr>
              <a:defRPr/>
            </a:lvl1pPr>
          </a:lstStyle>
          <a:p>
            <a:endParaRPr lang="en-US" altLang="ja-JP" dirty="0"/>
          </a:p>
        </p:txBody>
      </p:sp>
      <p:sp>
        <p:nvSpPr>
          <p:cNvPr id="6" name="Slide Number Placeholder 5"/>
          <p:cNvSpPr>
            <a:spLocks noGrp="1"/>
          </p:cNvSpPr>
          <p:nvPr>
            <p:ph type="sldNum" sz="quarter" idx="12"/>
          </p:nvPr>
        </p:nvSpPr>
        <p:spPr/>
        <p:txBody>
          <a:bodyPr/>
          <a:lstStyle>
            <a:lvl1pPr>
              <a:defRPr/>
            </a:lvl1pPr>
          </a:lstStyle>
          <a:p>
            <a:fld id="{ABE0F708-01A6-44F4-BA91-187637890C0A}" type="slidenum">
              <a:rPr lang="ja-JP" altLang="en-US"/>
              <a:t>‹#›</a:t>
            </a:fld>
            <a:endParaRPr lang="en-US" altLang="ja-JP"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1525" y="1716088"/>
            <a:ext cx="4295775" cy="4379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716088"/>
            <a:ext cx="4295775" cy="4379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5DDD3E59-EB79-4DFB-879C-D6A90E394E2F}" type="datetime1">
              <a:rPr lang="ja-JP" altLang="en-US"/>
              <a:t>2024/8/23</a:t>
            </a:fld>
            <a:endParaRPr lang="en-US" altLang="ja-JP" dirty="0"/>
          </a:p>
        </p:txBody>
      </p:sp>
      <p:sp>
        <p:nvSpPr>
          <p:cNvPr id="6" name="Footer Placeholder 5"/>
          <p:cNvSpPr>
            <a:spLocks noGrp="1"/>
          </p:cNvSpPr>
          <p:nvPr>
            <p:ph type="ftr" sz="quarter" idx="11"/>
          </p:nvPr>
        </p:nvSpPr>
        <p:spPr/>
        <p:txBody>
          <a:bodyPr/>
          <a:lstStyle>
            <a:lvl1pPr>
              <a:defRPr/>
            </a:lvl1pPr>
          </a:lstStyle>
          <a:p>
            <a:endParaRPr lang="en-US" altLang="ja-JP" dirty="0"/>
          </a:p>
        </p:txBody>
      </p:sp>
      <p:sp>
        <p:nvSpPr>
          <p:cNvPr id="7" name="Slide Number Placeholder 6"/>
          <p:cNvSpPr>
            <a:spLocks noGrp="1"/>
          </p:cNvSpPr>
          <p:nvPr>
            <p:ph type="sldNum" sz="quarter" idx="12"/>
          </p:nvPr>
        </p:nvSpPr>
        <p:spPr/>
        <p:txBody>
          <a:bodyPr/>
          <a:lstStyle>
            <a:lvl1pPr>
              <a:defRPr/>
            </a:lvl1pPr>
          </a:lstStyle>
          <a:p>
            <a:fld id="{A15EF2EF-B3FF-4759-AEDC-0358C46EB35D}" type="slidenum">
              <a:rPr lang="ja-JP" altLang="en-US"/>
              <a:t>‹#›</a:t>
            </a:fld>
            <a:endParaRPr lang="en-US" altLang="ja-JP"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EC5F2CE6-4602-4EC0-8A0E-FDCFD91D912B}" type="datetime1">
              <a:rPr lang="ja-JP" altLang="en-US"/>
              <a:t>2024/8/23</a:t>
            </a:fld>
            <a:endParaRPr lang="en-US" altLang="ja-JP" dirty="0"/>
          </a:p>
        </p:txBody>
      </p:sp>
      <p:sp>
        <p:nvSpPr>
          <p:cNvPr id="8" name="Footer Placeholder 7"/>
          <p:cNvSpPr>
            <a:spLocks noGrp="1"/>
          </p:cNvSpPr>
          <p:nvPr>
            <p:ph type="ftr" sz="quarter" idx="11"/>
          </p:nvPr>
        </p:nvSpPr>
        <p:spPr/>
        <p:txBody>
          <a:bodyPr/>
          <a:lstStyle>
            <a:lvl1pPr>
              <a:defRPr/>
            </a:lvl1pPr>
          </a:lstStyle>
          <a:p>
            <a:endParaRPr lang="en-US" altLang="ja-JP" dirty="0"/>
          </a:p>
        </p:txBody>
      </p:sp>
      <p:sp>
        <p:nvSpPr>
          <p:cNvPr id="9" name="Slide Number Placeholder 8"/>
          <p:cNvSpPr>
            <a:spLocks noGrp="1"/>
          </p:cNvSpPr>
          <p:nvPr>
            <p:ph type="sldNum" sz="quarter" idx="12"/>
          </p:nvPr>
        </p:nvSpPr>
        <p:spPr/>
        <p:txBody>
          <a:bodyPr/>
          <a:lstStyle>
            <a:lvl1pPr>
              <a:defRPr/>
            </a:lvl1pPr>
          </a:lstStyle>
          <a:p>
            <a:fld id="{7B143C7F-089A-47B5-B417-45CC0A867234}" type="slidenum">
              <a:rPr lang="ja-JP" altLang="en-US"/>
              <a:t>‹#›</a:t>
            </a:fld>
            <a:endParaRPr lang="en-US" altLang="ja-JP"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C7831B52-01BE-4E66-B269-F4FC510039D7}" type="datetime1">
              <a:rPr lang="ja-JP" altLang="en-US"/>
              <a:t>2024/8/23</a:t>
            </a:fld>
            <a:endParaRPr lang="en-US" altLang="ja-JP" dirty="0"/>
          </a:p>
        </p:txBody>
      </p:sp>
      <p:sp>
        <p:nvSpPr>
          <p:cNvPr id="4" name="Footer Placeholder 3"/>
          <p:cNvSpPr>
            <a:spLocks noGrp="1"/>
          </p:cNvSpPr>
          <p:nvPr>
            <p:ph type="ftr" sz="quarter" idx="11"/>
          </p:nvPr>
        </p:nvSpPr>
        <p:spPr/>
        <p:txBody>
          <a:bodyPr/>
          <a:lstStyle>
            <a:lvl1pPr>
              <a:defRPr/>
            </a:lvl1pPr>
          </a:lstStyle>
          <a:p>
            <a:endParaRPr lang="en-US" altLang="ja-JP" dirty="0"/>
          </a:p>
        </p:txBody>
      </p:sp>
      <p:sp>
        <p:nvSpPr>
          <p:cNvPr id="5" name="Slide Number Placeholder 4"/>
          <p:cNvSpPr>
            <a:spLocks noGrp="1"/>
          </p:cNvSpPr>
          <p:nvPr>
            <p:ph type="sldNum" sz="quarter" idx="12"/>
          </p:nvPr>
        </p:nvSpPr>
        <p:spPr/>
        <p:txBody>
          <a:bodyPr/>
          <a:lstStyle>
            <a:lvl1pPr>
              <a:defRPr/>
            </a:lvl1pPr>
          </a:lstStyle>
          <a:p>
            <a:fld id="{70681242-14E0-40AC-819A-6A3AAB0FE47C}" type="slidenum">
              <a:rPr lang="ja-JP" altLang="en-US"/>
              <a:t>‹#›</a:t>
            </a:fld>
            <a:endParaRPr lang="en-US" altLang="ja-JP"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CBF8F9A-1AFC-4E27-920C-9F2A4BD00CD5}" type="datetime1">
              <a:rPr lang="ja-JP" altLang="en-US"/>
              <a:t>2024/8/23</a:t>
            </a:fld>
            <a:endParaRPr lang="en-US" altLang="ja-JP" dirty="0"/>
          </a:p>
        </p:txBody>
      </p:sp>
      <p:sp>
        <p:nvSpPr>
          <p:cNvPr id="3" name="Footer Placeholder 2"/>
          <p:cNvSpPr>
            <a:spLocks noGrp="1"/>
          </p:cNvSpPr>
          <p:nvPr>
            <p:ph type="ftr" sz="quarter" idx="11"/>
          </p:nvPr>
        </p:nvSpPr>
        <p:spPr/>
        <p:txBody>
          <a:bodyPr/>
          <a:lstStyle>
            <a:lvl1pPr>
              <a:defRPr/>
            </a:lvl1pPr>
          </a:lstStyle>
          <a:p>
            <a:endParaRPr lang="en-US" altLang="ja-JP" dirty="0"/>
          </a:p>
        </p:txBody>
      </p:sp>
      <p:sp>
        <p:nvSpPr>
          <p:cNvPr id="4" name="Slide Number Placeholder 3"/>
          <p:cNvSpPr>
            <a:spLocks noGrp="1"/>
          </p:cNvSpPr>
          <p:nvPr>
            <p:ph type="sldNum" sz="quarter" idx="12"/>
          </p:nvPr>
        </p:nvSpPr>
        <p:spPr/>
        <p:txBody>
          <a:bodyPr/>
          <a:lstStyle>
            <a:lvl1pPr>
              <a:defRPr/>
            </a:lvl1pPr>
          </a:lstStyle>
          <a:p>
            <a:fld id="{D5187CA4-213D-4DE5-87A5-9A9A0CC779A5}" type="slidenum">
              <a:rPr lang="ja-JP" altLang="en-US"/>
              <a:t>‹#›</a:t>
            </a:fld>
            <a:endParaRPr lang="en-US" altLang="ja-JP"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D46271F-4C08-4030-B1F4-45C3B223ABFD}" type="datetime1">
              <a:rPr lang="ja-JP" altLang="en-US"/>
              <a:t>2024/8/23</a:t>
            </a:fld>
            <a:endParaRPr lang="en-US" altLang="ja-JP" dirty="0"/>
          </a:p>
        </p:txBody>
      </p:sp>
      <p:sp>
        <p:nvSpPr>
          <p:cNvPr id="6" name="Footer Placeholder 5"/>
          <p:cNvSpPr>
            <a:spLocks noGrp="1"/>
          </p:cNvSpPr>
          <p:nvPr>
            <p:ph type="ftr" sz="quarter" idx="11"/>
          </p:nvPr>
        </p:nvSpPr>
        <p:spPr/>
        <p:txBody>
          <a:bodyPr/>
          <a:lstStyle>
            <a:lvl1pPr>
              <a:defRPr/>
            </a:lvl1pPr>
          </a:lstStyle>
          <a:p>
            <a:endParaRPr lang="en-US" altLang="ja-JP" dirty="0"/>
          </a:p>
        </p:txBody>
      </p:sp>
      <p:sp>
        <p:nvSpPr>
          <p:cNvPr id="7" name="Slide Number Placeholder 6"/>
          <p:cNvSpPr>
            <a:spLocks noGrp="1"/>
          </p:cNvSpPr>
          <p:nvPr>
            <p:ph type="sldNum" sz="quarter" idx="12"/>
          </p:nvPr>
        </p:nvSpPr>
        <p:spPr/>
        <p:txBody>
          <a:bodyPr/>
          <a:lstStyle>
            <a:lvl1pPr>
              <a:defRPr/>
            </a:lvl1pPr>
          </a:lstStyle>
          <a:p>
            <a:fld id="{CCB7FC51-55C8-47B9-898E-0863B20765F0}" type="slidenum">
              <a:rPr lang="ja-JP" altLang="en-US"/>
              <a:t>‹#›</a:t>
            </a:fld>
            <a:endParaRPr lang="en-US" altLang="ja-JP"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65AEB52D-24E7-4509-8E57-38ED5AA7178C}" type="datetime1">
              <a:rPr lang="ja-JP" altLang="en-US"/>
              <a:t>2024/8/23</a:t>
            </a:fld>
            <a:endParaRPr lang="en-US" altLang="ja-JP" dirty="0"/>
          </a:p>
        </p:txBody>
      </p:sp>
      <p:sp>
        <p:nvSpPr>
          <p:cNvPr id="6" name="Footer Placeholder 5"/>
          <p:cNvSpPr>
            <a:spLocks noGrp="1"/>
          </p:cNvSpPr>
          <p:nvPr>
            <p:ph type="ftr" sz="quarter" idx="11"/>
          </p:nvPr>
        </p:nvSpPr>
        <p:spPr/>
        <p:txBody>
          <a:bodyPr/>
          <a:lstStyle>
            <a:lvl1pPr>
              <a:defRPr/>
            </a:lvl1pPr>
          </a:lstStyle>
          <a:p>
            <a:endParaRPr lang="en-US" altLang="ja-JP" dirty="0"/>
          </a:p>
        </p:txBody>
      </p:sp>
      <p:sp>
        <p:nvSpPr>
          <p:cNvPr id="7" name="Slide Number Placeholder 6"/>
          <p:cNvSpPr>
            <a:spLocks noGrp="1"/>
          </p:cNvSpPr>
          <p:nvPr>
            <p:ph type="sldNum" sz="quarter" idx="12"/>
          </p:nvPr>
        </p:nvSpPr>
        <p:spPr/>
        <p:txBody>
          <a:bodyPr/>
          <a:lstStyle>
            <a:lvl1pPr>
              <a:defRPr/>
            </a:lvl1pPr>
          </a:lstStyle>
          <a:p>
            <a:fld id="{DF7E3A51-44F0-4512-B9F8-64B807A9F807}" type="slidenum">
              <a:rPr lang="ja-JP" altLang="en-US"/>
              <a:t>‹#›</a:t>
            </a:fld>
            <a:endParaRPr lang="en-US" altLang="ja-JP"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9537D"/>
            </a:gs>
            <a:gs pos="100000">
              <a:srgbClr val="29537D">
                <a:gamma/>
                <a:shade val="100000"/>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779463" y="6235700"/>
            <a:ext cx="2103437"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663" tIns="47625" rIns="93663" bIns="47625" numCol="1" anchor="ctr" anchorCtr="0" compatLnSpc="1"/>
          <a:lstStyle>
            <a:lvl1pPr defTabSz="955675" eaLnBrk="0" hangingPunct="0">
              <a:defRPr sz="1400">
                <a:solidFill>
                  <a:schemeClr val="tx1"/>
                </a:solidFill>
                <a:ea typeface="MS PGothic" panose="020B0600070205080204" pitchFamily="50" charset="-128"/>
              </a:defRPr>
            </a:lvl1pPr>
          </a:lstStyle>
          <a:p>
            <a:fld id="{40095724-69B7-4CCB-BE26-BA48C1239089}" type="datetime1">
              <a:rPr lang="ja-JP" altLang="en-US"/>
              <a:t>2024/8/23</a:t>
            </a:fld>
            <a:endParaRPr lang="en-US" altLang="ja-JP" dirty="0"/>
          </a:p>
        </p:txBody>
      </p:sp>
      <p:sp>
        <p:nvSpPr>
          <p:cNvPr id="1027" name="Rectangle 3"/>
          <p:cNvSpPr>
            <a:spLocks noGrp="1" noChangeArrowheads="1"/>
          </p:cNvSpPr>
          <p:nvPr>
            <p:ph type="ftr" sz="quarter" idx="3"/>
          </p:nvPr>
        </p:nvSpPr>
        <p:spPr bwMode="auto">
          <a:xfrm>
            <a:off x="3506788" y="6235700"/>
            <a:ext cx="327342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663" tIns="47625" rIns="93663" bIns="47625" numCol="1" anchor="ctr" anchorCtr="0" compatLnSpc="1"/>
          <a:lstStyle>
            <a:lvl1pPr algn="ctr" defTabSz="955675" eaLnBrk="0" hangingPunct="0">
              <a:defRPr sz="1400">
                <a:solidFill>
                  <a:schemeClr val="tx1"/>
                </a:solidFill>
                <a:ea typeface="MS PGothic" panose="020B0600070205080204" pitchFamily="50" charset="-128"/>
              </a:defRPr>
            </a:lvl1pPr>
          </a:lstStyle>
          <a:p>
            <a:endParaRPr lang="en-US" altLang="ja-JP" dirty="0"/>
          </a:p>
        </p:txBody>
      </p:sp>
      <p:sp>
        <p:nvSpPr>
          <p:cNvPr id="1028" name="Rectangle 4"/>
          <p:cNvSpPr>
            <a:spLocks noGrp="1" noChangeArrowheads="1"/>
          </p:cNvSpPr>
          <p:nvPr>
            <p:ph type="sldNum" sz="quarter" idx="4"/>
          </p:nvPr>
        </p:nvSpPr>
        <p:spPr bwMode="auto">
          <a:xfrm>
            <a:off x="7404100" y="6235700"/>
            <a:ext cx="210343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663" tIns="47625" rIns="93663" bIns="47625" numCol="1" anchor="ctr" anchorCtr="0" compatLnSpc="1"/>
          <a:lstStyle>
            <a:lvl1pPr algn="r" defTabSz="955675" eaLnBrk="0" hangingPunct="0">
              <a:defRPr sz="1400">
                <a:solidFill>
                  <a:schemeClr val="tx1"/>
                </a:solidFill>
                <a:ea typeface="MS PGothic" panose="020B0600070205080204" pitchFamily="50" charset="-128"/>
              </a:defRPr>
            </a:lvl1pPr>
          </a:lstStyle>
          <a:p>
            <a:fld id="{AEE65C11-1968-4F5C-AC99-ADBFB728DB8A}" type="slidenum">
              <a:rPr lang="ja-JP" altLang="en-US"/>
              <a:t>‹#›</a:t>
            </a:fld>
            <a:endParaRPr lang="en-US" altLang="ja-JP" dirty="0"/>
          </a:p>
        </p:txBody>
      </p:sp>
      <p:sp>
        <p:nvSpPr>
          <p:cNvPr id="1029" name="Rectangle 5"/>
          <p:cNvSpPr>
            <a:spLocks noChangeArrowheads="1"/>
          </p:cNvSpPr>
          <p:nvPr/>
        </p:nvSpPr>
        <p:spPr bwMode="auto">
          <a:xfrm>
            <a:off x="0" y="0"/>
            <a:ext cx="10287000" cy="140335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defTabSz="955675" eaLnBrk="0" hangingPunct="0">
              <a:spcBef>
                <a:spcPct val="50000"/>
              </a:spcBef>
            </a:pPr>
            <a:endParaRPr lang="ja-JP" altLang="en-US">
              <a:solidFill>
                <a:schemeClr val="tx1"/>
              </a:solidFill>
              <a:ea typeface="MS PGothic" panose="020B0600070205080204" pitchFamily="50" charset="-128"/>
            </a:endParaRPr>
          </a:p>
        </p:txBody>
      </p:sp>
      <p:sp>
        <p:nvSpPr>
          <p:cNvPr id="1030" name="Rectangle 6"/>
          <p:cNvSpPr>
            <a:spLocks noGrp="1" noChangeArrowheads="1"/>
          </p:cNvSpPr>
          <p:nvPr>
            <p:ph type="title"/>
          </p:nvPr>
        </p:nvSpPr>
        <p:spPr bwMode="auto">
          <a:xfrm>
            <a:off x="771525" y="155575"/>
            <a:ext cx="874395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lstStyle/>
          <a:p>
            <a:pPr lvl="0"/>
            <a:r>
              <a:rPr lang="en-US" altLang="ja-JP"/>
              <a:t>Master Title</a:t>
            </a:r>
          </a:p>
        </p:txBody>
      </p:sp>
      <p:sp>
        <p:nvSpPr>
          <p:cNvPr id="1031" name="Rectangle 7"/>
          <p:cNvSpPr>
            <a:spLocks noGrp="1" noChangeArrowheads="1"/>
          </p:cNvSpPr>
          <p:nvPr>
            <p:ph type="body" idx="1"/>
          </p:nvPr>
        </p:nvSpPr>
        <p:spPr bwMode="auto">
          <a:xfrm>
            <a:off x="771525" y="1716088"/>
            <a:ext cx="8743950" cy="437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032" name="Line 8"/>
          <p:cNvSpPr>
            <a:spLocks noChangeShapeType="1"/>
          </p:cNvSpPr>
          <p:nvPr/>
        </p:nvSpPr>
        <p:spPr bwMode="auto">
          <a:xfrm>
            <a:off x="0" y="1403350"/>
            <a:ext cx="10287000" cy="0"/>
          </a:xfrm>
          <a:prstGeom prst="line">
            <a:avLst/>
          </a:prstGeom>
          <a:noFill/>
          <a:ln w="25400">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33" name="Rectangle 9"/>
          <p:cNvSpPr>
            <a:spLocks noChangeArrowheads="1"/>
          </p:cNvSpPr>
          <p:nvPr/>
        </p:nvSpPr>
        <p:spPr bwMode="auto">
          <a:xfrm>
            <a:off x="450850" y="55308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955675" eaLnBrk="0" hangingPunct="0"/>
            <a:endParaRPr lang="ja-JP" altLang="en-US">
              <a:solidFill>
                <a:schemeClr val="tx1"/>
              </a:solidFill>
              <a:ea typeface="MS PGothic" panose="020B0600070205080204" pitchFamily="50" charset="-128"/>
            </a:endParaRPr>
          </a:p>
        </p:txBody>
      </p:sp>
      <p:sp>
        <p:nvSpPr>
          <p:cNvPr id="1034" name="Rectangle 10"/>
          <p:cNvSpPr>
            <a:spLocks noChangeArrowheads="1"/>
          </p:cNvSpPr>
          <p:nvPr/>
        </p:nvSpPr>
        <p:spPr bwMode="auto">
          <a:xfrm>
            <a:off x="927100" y="6159500"/>
            <a:ext cx="874395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defTabSz="955675" eaLnBrk="0" hangingPunct="0">
              <a:spcBef>
                <a:spcPct val="50000"/>
              </a:spcBef>
            </a:pPr>
            <a:endParaRPr lang="ja-JP" altLang="en-US">
              <a:solidFill>
                <a:schemeClr val="tx1"/>
              </a:solidFill>
              <a:ea typeface="MS PGothic" panose="020B0600070205080204" pitchFamily="50" charset="-128"/>
            </a:endParaRPr>
          </a:p>
        </p:txBody>
      </p:sp>
      <p:sp>
        <p:nvSpPr>
          <p:cNvPr id="1035" name="Rectangle 11"/>
          <p:cNvSpPr>
            <a:spLocks noChangeArrowheads="1"/>
          </p:cNvSpPr>
          <p:nvPr/>
        </p:nvSpPr>
        <p:spPr bwMode="auto">
          <a:xfrm>
            <a:off x="9580563" y="6264275"/>
            <a:ext cx="69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defTabSz="955675" eaLnBrk="0" hangingPunct="0">
              <a:spcBef>
                <a:spcPct val="50000"/>
              </a:spcBef>
            </a:pPr>
            <a:endParaRPr lang="ja-JP" altLang="en-US">
              <a:solidFill>
                <a:schemeClr val="tx1"/>
              </a:solidFill>
              <a:ea typeface="MS PGothic" panose="020B0600070205080204" pitchFamily="50"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hdr="0" ftr="0" dt="0"/>
  <p:txStyles>
    <p:titleStyle>
      <a:lvl1pPr algn="ctr" defTabSz="955675" rtl="0" eaLnBrk="0" fontAlgn="base" hangingPunct="0">
        <a:lnSpc>
          <a:spcPct val="85000"/>
        </a:lnSpc>
        <a:spcBef>
          <a:spcPct val="0"/>
        </a:spcBef>
        <a:spcAft>
          <a:spcPct val="0"/>
        </a:spcAft>
        <a:defRPr sz="4000" b="1">
          <a:solidFill>
            <a:srgbClr val="FFFF99"/>
          </a:solidFill>
          <a:latin typeface="+mj-lt"/>
          <a:ea typeface="+mj-ea"/>
          <a:cs typeface="+mj-cs"/>
        </a:defRPr>
      </a:lvl1pPr>
      <a:lvl2pPr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2pPr>
      <a:lvl3pPr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3pPr>
      <a:lvl4pPr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4pPr>
      <a:lvl5pPr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5pPr>
      <a:lvl6pPr marL="457200"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6pPr>
      <a:lvl7pPr marL="914400"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7pPr>
      <a:lvl8pPr marL="1371600"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8pPr>
      <a:lvl9pPr marL="1828800"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9pPr>
    </p:titleStyle>
    <p:bodyStyle>
      <a:lvl1pPr marL="351155" indent="-351155" algn="l" defTabSz="955675" rtl="0" eaLnBrk="0" fontAlgn="base" hangingPunct="0">
        <a:spcBef>
          <a:spcPct val="20000"/>
        </a:spcBef>
        <a:spcAft>
          <a:spcPct val="0"/>
        </a:spcAft>
        <a:buFont typeface="Times New Roman" panose="02020603050405020304" pitchFamily="18" charset="0"/>
        <a:buChar char="•"/>
        <a:defRPr sz="2700">
          <a:solidFill>
            <a:srgbClr val="FFFFFF"/>
          </a:solidFill>
          <a:latin typeface="+mn-lt"/>
          <a:ea typeface="+mn-ea"/>
          <a:cs typeface="+mn-cs"/>
        </a:defRPr>
      </a:lvl1pPr>
      <a:lvl2pPr marL="760730" indent="-292100" algn="l" defTabSz="955675" rtl="0" eaLnBrk="0" fontAlgn="base" hangingPunct="0">
        <a:spcBef>
          <a:spcPct val="20000"/>
        </a:spcBef>
        <a:spcAft>
          <a:spcPct val="0"/>
        </a:spcAft>
        <a:buFont typeface="Times New Roman" panose="02020603050405020304" pitchFamily="18" charset="0"/>
        <a:buChar char="–"/>
        <a:defRPr sz="2200">
          <a:solidFill>
            <a:srgbClr val="FFFFFF"/>
          </a:solidFill>
          <a:latin typeface="+mn-lt"/>
        </a:defRPr>
      </a:lvl2pPr>
      <a:lvl3pPr marL="1168400" indent="-233680" algn="l" defTabSz="955675" rtl="0" eaLnBrk="0" fontAlgn="base" hangingPunct="0">
        <a:spcBef>
          <a:spcPct val="20000"/>
        </a:spcBef>
        <a:spcAft>
          <a:spcPct val="0"/>
        </a:spcAft>
        <a:buFont typeface="Times New Roman" panose="02020603050405020304" pitchFamily="18" charset="0"/>
        <a:buChar char="•"/>
        <a:defRPr sz="2000">
          <a:solidFill>
            <a:srgbClr val="FFFFFF"/>
          </a:solidFill>
          <a:latin typeface="+mn-lt"/>
        </a:defRPr>
      </a:lvl3pPr>
      <a:lvl4pPr marL="1637030" indent="-233680" algn="l" defTabSz="955675" rtl="0" eaLnBrk="0" fontAlgn="base" hangingPunct="0">
        <a:spcBef>
          <a:spcPct val="20000"/>
        </a:spcBef>
        <a:spcAft>
          <a:spcPct val="0"/>
        </a:spcAft>
        <a:buFont typeface="Times New Roman" panose="02020603050405020304" pitchFamily="18" charset="0"/>
        <a:buChar char="–"/>
        <a:defRPr>
          <a:solidFill>
            <a:srgbClr val="FFFFFF"/>
          </a:solidFill>
          <a:latin typeface="+mn-lt"/>
        </a:defRPr>
      </a:lvl4pPr>
      <a:lvl5pPr marL="2103755" indent="-233680" algn="l" defTabSz="955675" rtl="0" eaLnBrk="0" fontAlgn="base" hangingPunct="0">
        <a:spcBef>
          <a:spcPct val="20000"/>
        </a:spcBef>
        <a:spcAft>
          <a:spcPct val="0"/>
        </a:spcAft>
        <a:buFont typeface="Times New Roman" panose="02020603050405020304" pitchFamily="18" charset="0"/>
        <a:buChar char="»"/>
        <a:defRPr sz="1600">
          <a:solidFill>
            <a:srgbClr val="FFFFFF"/>
          </a:solidFill>
          <a:latin typeface="+mn-lt"/>
        </a:defRPr>
      </a:lvl5pPr>
      <a:lvl6pPr marL="2560955" indent="-233680" algn="l" defTabSz="955675" rtl="0" eaLnBrk="0" fontAlgn="base" hangingPunct="0">
        <a:spcBef>
          <a:spcPct val="20000"/>
        </a:spcBef>
        <a:spcAft>
          <a:spcPct val="0"/>
        </a:spcAft>
        <a:buFont typeface="Times New Roman" panose="02020603050405020304" pitchFamily="18" charset="0"/>
        <a:buChar char="»"/>
        <a:defRPr sz="1600">
          <a:solidFill>
            <a:srgbClr val="FFFFFF"/>
          </a:solidFill>
          <a:latin typeface="+mn-lt"/>
        </a:defRPr>
      </a:lvl6pPr>
      <a:lvl7pPr marL="3018155" indent="-233680" algn="l" defTabSz="955675" rtl="0" eaLnBrk="0" fontAlgn="base" hangingPunct="0">
        <a:spcBef>
          <a:spcPct val="20000"/>
        </a:spcBef>
        <a:spcAft>
          <a:spcPct val="0"/>
        </a:spcAft>
        <a:buFont typeface="Times New Roman" panose="02020603050405020304" pitchFamily="18" charset="0"/>
        <a:buChar char="»"/>
        <a:defRPr sz="1600">
          <a:solidFill>
            <a:srgbClr val="FFFFFF"/>
          </a:solidFill>
          <a:latin typeface="+mn-lt"/>
        </a:defRPr>
      </a:lvl7pPr>
      <a:lvl8pPr marL="3475355" indent="-233680" algn="l" defTabSz="955675" rtl="0" eaLnBrk="0" fontAlgn="base" hangingPunct="0">
        <a:spcBef>
          <a:spcPct val="20000"/>
        </a:spcBef>
        <a:spcAft>
          <a:spcPct val="0"/>
        </a:spcAft>
        <a:buFont typeface="Times New Roman" panose="02020603050405020304" pitchFamily="18" charset="0"/>
        <a:buChar char="»"/>
        <a:defRPr sz="1600">
          <a:solidFill>
            <a:srgbClr val="FFFFFF"/>
          </a:solidFill>
          <a:latin typeface="+mn-lt"/>
        </a:defRPr>
      </a:lvl8pPr>
      <a:lvl9pPr marL="3932555" indent="-233680" algn="l" defTabSz="955675" rtl="0" eaLnBrk="0" fontAlgn="base" hangingPunct="0">
        <a:spcBef>
          <a:spcPct val="20000"/>
        </a:spcBef>
        <a:spcAft>
          <a:spcPct val="0"/>
        </a:spcAft>
        <a:buFont typeface="Times New Roman" panose="02020603050405020304" pitchFamily="18" charset="0"/>
        <a:buChar char="»"/>
        <a:defRPr sz="16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05729A4-553A-CC7A-3E4C-2EE17FC1AD14}"/>
              </a:ext>
            </a:extLst>
          </p:cNvPr>
          <p:cNvSpPr>
            <a:spLocks noGrp="1"/>
          </p:cNvSpPr>
          <p:nvPr>
            <p:ph type="title"/>
          </p:nvPr>
        </p:nvSpPr>
        <p:spPr>
          <a:xfrm>
            <a:off x="708025" y="365125"/>
            <a:ext cx="8872538"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xmlns="" id="{7C836088-980B-946F-7725-D4127E75C917}"/>
              </a:ext>
            </a:extLst>
          </p:cNvPr>
          <p:cNvSpPr>
            <a:spLocks noGrp="1"/>
          </p:cNvSpPr>
          <p:nvPr>
            <p:ph type="body" idx="1"/>
          </p:nvPr>
        </p:nvSpPr>
        <p:spPr>
          <a:xfrm>
            <a:off x="708025" y="1825625"/>
            <a:ext cx="887253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1C0A0A3E-0461-7A6D-6A53-28937C68C527}"/>
              </a:ext>
            </a:extLst>
          </p:cNvPr>
          <p:cNvSpPr>
            <a:spLocks noGrp="1"/>
          </p:cNvSpPr>
          <p:nvPr>
            <p:ph type="dt" sz="half" idx="2"/>
          </p:nvPr>
        </p:nvSpPr>
        <p:spPr>
          <a:xfrm>
            <a:off x="708025" y="6356350"/>
            <a:ext cx="23145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9A4F8-48E6-430F-B3BA-C067BB8E680B}" type="datetimeFigureOut">
              <a:rPr lang="fr-FR" smtClean="0"/>
              <a:t>23/08/2024</a:t>
            </a:fld>
            <a:endParaRPr lang="fr-FR"/>
          </a:p>
        </p:txBody>
      </p:sp>
      <p:sp>
        <p:nvSpPr>
          <p:cNvPr id="5" name="Footer Placeholder 4">
            <a:extLst>
              <a:ext uri="{FF2B5EF4-FFF2-40B4-BE49-F238E27FC236}">
                <a16:creationId xmlns:a16="http://schemas.microsoft.com/office/drawing/2014/main" xmlns="" id="{BC5D8D3D-4660-A2B8-1C9D-1FBB6AE02B64}"/>
              </a:ext>
            </a:extLst>
          </p:cNvPr>
          <p:cNvSpPr>
            <a:spLocks noGrp="1"/>
          </p:cNvSpPr>
          <p:nvPr>
            <p:ph type="ftr" sz="quarter" idx="3"/>
          </p:nvPr>
        </p:nvSpPr>
        <p:spPr>
          <a:xfrm>
            <a:off x="3408363" y="6356350"/>
            <a:ext cx="34718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xmlns="" id="{F9E65DB8-B797-E35E-4A02-C92AE3DF1A71}"/>
              </a:ext>
            </a:extLst>
          </p:cNvPr>
          <p:cNvSpPr>
            <a:spLocks noGrp="1"/>
          </p:cNvSpPr>
          <p:nvPr>
            <p:ph type="sldNum" sz="quarter" idx="4"/>
          </p:nvPr>
        </p:nvSpPr>
        <p:spPr>
          <a:xfrm>
            <a:off x="7265988" y="6356350"/>
            <a:ext cx="23145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A5C3C-6B16-4AFD-B4D3-2B67729D27BA}" type="slidenum">
              <a:rPr lang="fr-FR" smtClean="0"/>
              <a:t>‹#›</a:t>
            </a:fld>
            <a:endParaRPr lang="fr-FR"/>
          </a:p>
        </p:txBody>
      </p:sp>
    </p:spTree>
    <p:extLst>
      <p:ext uri="{BB962C8B-B14F-4D97-AF65-F5344CB8AC3E}">
        <p14:creationId xmlns:p14="http://schemas.microsoft.com/office/powerpoint/2010/main" val="28619563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mages.search.yahoo.com/search/images/view?back=http://images.search.yahoo.com/search/images?p=hippocrates&amp;fr=yfp-t-501&amp;toggle=1&amp;cop=mss&amp;ei=UTF-8&amp;w=200&amp;h=287&amp;imgurl=www.speakwell.com/well/2005spring/media/hippocrates.jpg&amp;rurl=http://www.speakwell.com/well/2005spring/quotes.php&amp;size=11.4kB&amp;name=hippocrates.jpg&amp;p=hippocrates&amp;type=jpeg&amp;no=13&amp;tt=8,487&amp;oid=0d967ac83a2e415a&amp;ei=UTF-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fld id="{42BD5667-D450-486B-888F-A181EB948704}" type="slidenum">
              <a:rPr lang="ja-JP" altLang="en-US"/>
              <a:t>1</a:t>
            </a:fld>
            <a:endParaRPr lang="en-US" altLang="ja-JP" dirty="0"/>
          </a:p>
        </p:txBody>
      </p:sp>
      <p:sp>
        <p:nvSpPr>
          <p:cNvPr id="526338" name="Rectangle 2"/>
          <p:cNvSpPr>
            <a:spLocks noGrp="1" noChangeArrowheads="1"/>
          </p:cNvSpPr>
          <p:nvPr>
            <p:ph type="subTitle" idx="1"/>
          </p:nvPr>
        </p:nvSpPr>
        <p:spPr>
          <a:xfrm>
            <a:off x="84137" y="3214688"/>
            <a:ext cx="2903537" cy="3565525"/>
          </a:xfrm>
          <a:noFill/>
          <a:ln>
            <a:solidFill>
              <a:schemeClr val="bg1"/>
            </a:solidFill>
            <a:miter lim="800000"/>
          </a:ln>
        </p:spPr>
        <p:txBody>
          <a:bodyPr/>
          <a:lstStyle/>
          <a:p>
            <a:pPr>
              <a:lnSpc>
                <a:spcPct val="120000"/>
              </a:lnSpc>
              <a:spcBef>
                <a:spcPct val="70000"/>
              </a:spcBef>
            </a:pPr>
            <a:r>
              <a:rPr lang="en-US" altLang="ja-JP" sz="1600" b="1" dirty="0">
                <a:latin typeface="Times New Roman" panose="02020603050405020304" pitchFamily="18" charset="0"/>
                <a:ea typeface="MS PGothic" panose="020B0600070205080204" pitchFamily="50" charset="-128"/>
              </a:rPr>
              <a:t>Moazzam Ali   </a:t>
            </a:r>
            <a:r>
              <a:rPr lang="en-US" altLang="ja-JP" sz="1200" b="1" dirty="0">
                <a:latin typeface="Times New Roman" panose="02020603050405020304" pitchFamily="18" charset="0"/>
                <a:ea typeface="MS PGothic" panose="020B0600070205080204" pitchFamily="50" charset="-128"/>
              </a:rPr>
              <a:t>MBBS, PhD, MPH</a:t>
            </a:r>
          </a:p>
          <a:p>
            <a:pPr>
              <a:lnSpc>
                <a:spcPct val="120000"/>
              </a:lnSpc>
              <a:spcBef>
                <a:spcPct val="70000"/>
              </a:spcBef>
            </a:pPr>
            <a:r>
              <a:rPr lang="en-US" altLang="ja-JP" sz="1600" b="1" dirty="0">
                <a:latin typeface="Times New Roman" panose="02020603050405020304" pitchFamily="18" charset="0"/>
                <a:ea typeface="MS PGothic" panose="020B0600070205080204" pitchFamily="50" charset="-128"/>
              </a:rPr>
              <a:t>Department of </a:t>
            </a:r>
            <a:r>
              <a:rPr lang="en-GB" altLang="ja-JP" sz="1600" b="1" dirty="0">
                <a:latin typeface="Times New Roman" panose="02020603050405020304" pitchFamily="18" charset="0"/>
                <a:ea typeface="MS PGothic" panose="020B0600070205080204" pitchFamily="50" charset="-128"/>
              </a:rPr>
              <a:t>Sexual and Reproductive Health &amp; Research</a:t>
            </a:r>
            <a:endParaRPr lang="en-US" altLang="ja-JP" sz="1600" b="1" dirty="0">
              <a:latin typeface="Times New Roman" panose="02020603050405020304" pitchFamily="18" charset="0"/>
              <a:ea typeface="MS PGothic" panose="020B0600070205080204" pitchFamily="50" charset="-128"/>
            </a:endParaRPr>
          </a:p>
          <a:p>
            <a:r>
              <a:rPr lang="en-US" altLang="ja-JP" sz="1600" b="1" dirty="0">
                <a:latin typeface="Times New Roman" panose="02020603050405020304" pitchFamily="18" charset="0"/>
                <a:ea typeface="MS PGothic" panose="020B0600070205080204" pitchFamily="50" charset="-128"/>
              </a:rPr>
              <a:t>World Health Organization</a:t>
            </a:r>
          </a:p>
          <a:p>
            <a:r>
              <a:rPr lang="en-US" altLang="ja-JP" sz="1600" b="1" dirty="0">
                <a:latin typeface="Times New Roman" panose="02020603050405020304" pitchFamily="18" charset="0"/>
                <a:ea typeface="MS PGothic" panose="020B0600070205080204" pitchFamily="50" charset="-128"/>
              </a:rPr>
              <a:t>Geneva, Switzerland</a:t>
            </a:r>
          </a:p>
          <a:p>
            <a:endParaRPr lang="en-US" altLang="ja-JP" sz="1000" b="1" dirty="0">
              <a:latin typeface="Times New Roman" panose="02020603050405020304" pitchFamily="18" charset="0"/>
              <a:ea typeface="MS PGothic" panose="020B0600070205080204" pitchFamily="50" charset="-128"/>
            </a:endParaRPr>
          </a:p>
          <a:p>
            <a:r>
              <a:rPr lang="en-GB" altLang="ja-JP" sz="1600" b="1" dirty="0">
                <a:latin typeface="Times New Roman" panose="02020603050405020304" pitchFamily="18" charset="0"/>
                <a:ea typeface="MS PGothic" panose="020B0600070205080204" pitchFamily="50" charset="-128"/>
              </a:rPr>
              <a:t>Training course in research methodology, research protocol development and scientific writing</a:t>
            </a:r>
          </a:p>
          <a:p>
            <a:r>
              <a:rPr lang="en-US" altLang="ja-JP" sz="1600" b="1" dirty="0">
                <a:latin typeface="Times New Roman" panose="02020603050405020304" pitchFamily="18" charset="0"/>
                <a:ea typeface="MS PGothic" panose="020B0600070205080204" pitchFamily="50" charset="-128"/>
              </a:rPr>
              <a:t>GFMER, </a:t>
            </a:r>
            <a:r>
              <a:rPr lang="en-GB" altLang="ja-JP" sz="1600" b="1" dirty="0">
                <a:latin typeface="Times New Roman" panose="02020603050405020304" pitchFamily="18" charset="0"/>
                <a:ea typeface="MS PGothic" panose="020B0600070205080204" pitchFamily="50" charset="-128"/>
              </a:rPr>
              <a:t>Geneva </a:t>
            </a:r>
            <a:r>
              <a:rPr lang="en-US" altLang="ja-JP" sz="1600" b="1" dirty="0" smtClean="0">
                <a:latin typeface="Times New Roman" panose="02020603050405020304" pitchFamily="18" charset="0"/>
                <a:ea typeface="MS PGothic" panose="020B0600070205080204" pitchFamily="50" charset="-128"/>
              </a:rPr>
              <a:t>2024</a:t>
            </a:r>
            <a:endParaRPr lang="en-US" altLang="ja-JP" sz="1600" b="1" dirty="0">
              <a:latin typeface="Times New Roman" panose="02020603050405020304" pitchFamily="18" charset="0"/>
              <a:ea typeface="MS PGothic" panose="020B0600070205080204" pitchFamily="50" charset="-128"/>
            </a:endParaRPr>
          </a:p>
        </p:txBody>
      </p:sp>
      <p:sp>
        <p:nvSpPr>
          <p:cNvPr id="526339" name="Rectangle 3"/>
          <p:cNvSpPr>
            <a:spLocks noGrp="1" noChangeArrowheads="1"/>
          </p:cNvSpPr>
          <p:nvPr>
            <p:ph type="ctrTitle"/>
          </p:nvPr>
        </p:nvSpPr>
        <p:spPr>
          <a:xfrm>
            <a:off x="973679" y="210003"/>
            <a:ext cx="8763000" cy="1460500"/>
          </a:xfrm>
        </p:spPr>
        <p:txBody>
          <a:bodyPr/>
          <a:lstStyle/>
          <a:p>
            <a:r>
              <a:rPr lang="en-GB" sz="3600" u="sng" dirty="0"/>
              <a:t>Introduction to </a:t>
            </a:r>
            <a:br>
              <a:rPr lang="en-GB" sz="3600" u="sng" dirty="0"/>
            </a:br>
            <a:r>
              <a:rPr lang="en-GB" sz="3600" u="sng" dirty="0"/>
              <a:t>study designs </a:t>
            </a:r>
            <a:endParaRPr lang="en-US" altLang="ja-JP" sz="3600" dirty="0">
              <a:solidFill>
                <a:schemeClr val="bg1"/>
              </a:solidFill>
              <a:ea typeface="MS PGothic" panose="020B0600070205080204" pitchFamily="50" charset="-128"/>
            </a:endParaRPr>
          </a:p>
        </p:txBody>
      </p:sp>
      <p:pic>
        <p:nvPicPr>
          <p:cNvPr id="526354" name="Picture 18" descr="Health Plan Member Satisfaction Measurements (HMO, PPO), Healthcare Provider, Hospitals and Clinics, Medical Facilities, Patient Care Satisfaction Study, Surveys, Research - PRC's Physician Practice Satisfaction Inde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1371" y="3429000"/>
            <a:ext cx="330562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26362" name="Picture 26" descr="In September 2002, a major Canadian study conducted by researchers at the University of Toronto's Joint Centre for Bioethics identified th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250" y="1819275"/>
            <a:ext cx="2489200" cy="3076575"/>
          </a:xfrm>
          <a:prstGeom prst="rect">
            <a:avLst/>
          </a:prstGeom>
          <a:noFill/>
          <a:extLst>
            <a:ext uri="{909E8E84-426E-40DD-AFC4-6F175D3DCCD1}">
              <a14:hiddenFill xmlns:a14="http://schemas.microsoft.com/office/drawing/2010/main">
                <a:solidFill>
                  <a:srgbClr val="FFFFFF"/>
                </a:solidFill>
              </a14:hiddenFill>
            </a:ext>
          </a:extLst>
        </p:spPr>
      </p:pic>
      <p:pic>
        <p:nvPicPr>
          <p:cNvPr id="526366" name="Picture 30" descr="researc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5450" y="2043112"/>
            <a:ext cx="2387600" cy="2339975"/>
          </a:xfrm>
          <a:prstGeom prst="rect">
            <a:avLst/>
          </a:prstGeom>
          <a:noFill/>
          <a:extLst>
            <a:ext uri="{909E8E84-426E-40DD-AFC4-6F175D3DCCD1}">
              <a14:hiddenFill xmlns:a14="http://schemas.microsoft.com/office/drawing/2010/main">
                <a:solidFill>
                  <a:srgbClr val="FFFFFF"/>
                </a:solidFill>
              </a14:hiddenFill>
            </a:ext>
          </a:extLst>
        </p:spPr>
      </p:pic>
      <p:pic>
        <p:nvPicPr>
          <p:cNvPr id="526369" name="Picture 33" descr="Resear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0250" y="4824752"/>
            <a:ext cx="3429000" cy="2014537"/>
          </a:xfrm>
          <a:prstGeom prst="rect">
            <a:avLst/>
          </a:prstGeom>
          <a:noFill/>
          <a:extLst>
            <a:ext uri="{909E8E84-426E-40DD-AFC4-6F175D3DCCD1}">
              <a14:hiddenFill xmlns:a14="http://schemas.microsoft.com/office/drawing/2010/main">
                <a:solidFill>
                  <a:srgbClr val="FFFFFF"/>
                </a:solidFill>
              </a14:hiddenFill>
            </a:ext>
          </a:extLst>
        </p:spPr>
      </p:pic>
      <p:grpSp>
        <p:nvGrpSpPr>
          <p:cNvPr id="526382" name="Group 46"/>
          <p:cNvGrpSpPr/>
          <p:nvPr/>
        </p:nvGrpSpPr>
        <p:grpSpPr bwMode="auto">
          <a:xfrm>
            <a:off x="3270250" y="1828800"/>
            <a:ext cx="8539163" cy="0"/>
            <a:chOff x="0" y="0"/>
            <a:chExt cx="5379" cy="0"/>
          </a:xfrm>
        </p:grpSpPr>
        <p:sp>
          <p:nvSpPr>
            <p:cNvPr id="526381" name="Rectangle 45"/>
            <p:cNvSpPr>
              <a:spLocks noChangeArrowheads="1"/>
            </p:cNvSpPr>
            <p:nvPr/>
          </p:nvSpPr>
          <p:spPr bwMode="auto">
            <a:xfrm>
              <a:off x="0" y="0"/>
              <a:ext cx="5379"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526372" name="Rectangle 36"/>
            <p:cNvSpPr>
              <a:spLocks noChangeArrowheads="1"/>
            </p:cNvSpPr>
            <p:nvPr/>
          </p:nvSpPr>
          <p:spPr bwMode="auto">
            <a:xfrm>
              <a:off x="0" y="0"/>
              <a:ext cx="5379"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pSp>
      <p:sp>
        <p:nvSpPr>
          <p:cNvPr id="526383" name="Rectangle 47"/>
          <p:cNvSpPr>
            <a:spLocks noChangeArrowheads="1"/>
          </p:cNvSpPr>
          <p:nvPr/>
        </p:nvSpPr>
        <p:spPr bwMode="auto">
          <a:xfrm>
            <a:off x="2397125" y="1897063"/>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pSp>
        <p:nvGrpSpPr>
          <p:cNvPr id="526394" name="Group 58"/>
          <p:cNvGrpSpPr/>
          <p:nvPr/>
        </p:nvGrpSpPr>
        <p:grpSpPr bwMode="auto">
          <a:xfrm>
            <a:off x="3270250" y="1897063"/>
            <a:ext cx="8539163" cy="0"/>
            <a:chOff x="0" y="0"/>
            <a:chExt cx="5379" cy="0"/>
          </a:xfrm>
        </p:grpSpPr>
        <p:sp>
          <p:nvSpPr>
            <p:cNvPr id="526393" name="Rectangle 57"/>
            <p:cNvSpPr>
              <a:spLocks noChangeArrowheads="1"/>
            </p:cNvSpPr>
            <p:nvPr/>
          </p:nvSpPr>
          <p:spPr bwMode="auto">
            <a:xfrm>
              <a:off x="0" y="0"/>
              <a:ext cx="5379"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526384" name="Rectangle 48"/>
            <p:cNvSpPr>
              <a:spLocks noChangeArrowheads="1"/>
            </p:cNvSpPr>
            <p:nvPr/>
          </p:nvSpPr>
          <p:spPr bwMode="auto">
            <a:xfrm>
              <a:off x="0" y="0"/>
              <a:ext cx="5379"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pSp>
      <p:pic>
        <p:nvPicPr>
          <p:cNvPr id="526387" name="Picture 51" descr="Photo of Graduates Students working at the Center for Oral Health Researc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 y="0"/>
            <a:ext cx="2960688" cy="3017838"/>
          </a:xfrm>
          <a:prstGeom prst="rect">
            <a:avLst/>
          </a:prstGeom>
          <a:noFill/>
          <a:extLst>
            <a:ext uri="{909E8E84-426E-40DD-AFC4-6F175D3DCCD1}">
              <a14:hiddenFill xmlns:a14="http://schemas.microsoft.com/office/drawing/2010/main">
                <a:solidFill>
                  <a:srgbClr val="FFFFFF"/>
                </a:solidFill>
              </a14:hiddenFill>
            </a:ext>
          </a:extLst>
        </p:spPr>
      </p:pic>
      <p:pic>
        <p:nvPicPr>
          <p:cNvPr id="526396" name="Picture 60" descr="hippocrates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15275" y="0"/>
            <a:ext cx="2371725" cy="328295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advTm="6592">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p:txBody>
          <a:bodyPr/>
          <a:lstStyle/>
          <a:p>
            <a:fld id="{AC307BD3-3979-4AF3-9006-822DCBA42B96}" type="slidenum">
              <a:rPr lang="ja-JP" altLang="en-US"/>
              <a:t>10</a:t>
            </a:fld>
            <a:endParaRPr lang="en-US" altLang="ja-JP" dirty="0"/>
          </a:p>
        </p:txBody>
      </p:sp>
      <p:sp>
        <p:nvSpPr>
          <p:cNvPr id="899077" name="Rectangle 5"/>
          <p:cNvSpPr>
            <a:spLocks noChangeArrowheads="1"/>
          </p:cNvSpPr>
          <p:nvPr/>
        </p:nvSpPr>
        <p:spPr bwMode="auto">
          <a:xfrm>
            <a:off x="3211513" y="377825"/>
            <a:ext cx="4079875" cy="652463"/>
          </a:xfrm>
          <a:prstGeom prst="rect">
            <a:avLst/>
          </a:prstGeom>
          <a:solidFill>
            <a:schemeClr val="bg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dirty="0">
                <a:solidFill>
                  <a:schemeClr val="tx1"/>
                </a:solidFill>
              </a:rPr>
              <a:t>Epidemiological studies</a:t>
            </a:r>
          </a:p>
        </p:txBody>
      </p:sp>
      <p:sp>
        <p:nvSpPr>
          <p:cNvPr id="899078" name="Rectangle 6"/>
          <p:cNvSpPr>
            <a:spLocks noChangeArrowheads="1"/>
          </p:cNvSpPr>
          <p:nvPr/>
        </p:nvSpPr>
        <p:spPr bwMode="auto">
          <a:xfrm>
            <a:off x="6775450" y="1430338"/>
            <a:ext cx="2860675" cy="652462"/>
          </a:xfrm>
          <a:prstGeom prst="rect">
            <a:avLst/>
          </a:prstGeom>
          <a:solidFill>
            <a:srgbClr val="FF990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Experimental studies</a:t>
            </a:r>
          </a:p>
        </p:txBody>
      </p:sp>
      <p:sp>
        <p:nvSpPr>
          <p:cNvPr id="899079" name="Rectangle 7"/>
          <p:cNvSpPr>
            <a:spLocks noChangeArrowheads="1"/>
          </p:cNvSpPr>
          <p:nvPr/>
        </p:nvSpPr>
        <p:spPr bwMode="auto">
          <a:xfrm>
            <a:off x="1035050" y="1436688"/>
            <a:ext cx="2860675" cy="652462"/>
          </a:xfrm>
          <a:prstGeom prst="rect">
            <a:avLst/>
          </a:prstGeom>
          <a:solidFill>
            <a:schemeClr val="hlink"/>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Observational studies</a:t>
            </a:r>
          </a:p>
        </p:txBody>
      </p:sp>
      <p:sp>
        <p:nvSpPr>
          <p:cNvPr id="899080" name="Rectangle 8"/>
          <p:cNvSpPr>
            <a:spLocks noChangeArrowheads="1"/>
          </p:cNvSpPr>
          <p:nvPr/>
        </p:nvSpPr>
        <p:spPr bwMode="auto">
          <a:xfrm>
            <a:off x="7426325" y="3832225"/>
            <a:ext cx="2860675" cy="652463"/>
          </a:xfrm>
          <a:prstGeom prst="rect">
            <a:avLst/>
          </a:prstGeom>
          <a:solidFill>
            <a:srgbClr val="FFCC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Quasi experimental trial</a:t>
            </a:r>
          </a:p>
        </p:txBody>
      </p:sp>
      <p:sp>
        <p:nvSpPr>
          <p:cNvPr id="899081" name="Rectangle 9"/>
          <p:cNvSpPr>
            <a:spLocks noChangeArrowheads="1"/>
          </p:cNvSpPr>
          <p:nvPr/>
        </p:nvSpPr>
        <p:spPr bwMode="auto">
          <a:xfrm>
            <a:off x="7915275" y="2692400"/>
            <a:ext cx="1727200" cy="652463"/>
          </a:xfrm>
          <a:prstGeom prst="rect">
            <a:avLst/>
          </a:prstGeom>
          <a:solidFill>
            <a:srgbClr val="FF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Randomized </a:t>
            </a:r>
          </a:p>
          <a:p>
            <a:pPr algn="ctr"/>
            <a:r>
              <a:rPr lang="en-US" sz="2000" dirty="0">
                <a:solidFill>
                  <a:schemeClr val="tx1"/>
                </a:solidFill>
              </a:rPr>
              <a:t>control trial</a:t>
            </a:r>
          </a:p>
        </p:txBody>
      </p:sp>
      <p:sp>
        <p:nvSpPr>
          <p:cNvPr id="899082" name="Rectangle 10"/>
          <p:cNvSpPr>
            <a:spLocks noChangeArrowheads="1"/>
          </p:cNvSpPr>
          <p:nvPr/>
        </p:nvSpPr>
        <p:spPr bwMode="auto">
          <a:xfrm>
            <a:off x="3690938" y="2474913"/>
            <a:ext cx="2251075" cy="652462"/>
          </a:xfrm>
          <a:prstGeom prst="rect">
            <a:avLst/>
          </a:prstGeom>
          <a:solidFill>
            <a:srgbClr val="66CC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Individual based</a:t>
            </a:r>
          </a:p>
        </p:txBody>
      </p:sp>
      <p:sp>
        <p:nvSpPr>
          <p:cNvPr id="899083" name="Rectangle 11"/>
          <p:cNvSpPr>
            <a:spLocks noChangeArrowheads="1"/>
          </p:cNvSpPr>
          <p:nvPr/>
        </p:nvSpPr>
        <p:spPr bwMode="auto">
          <a:xfrm>
            <a:off x="100013" y="2468563"/>
            <a:ext cx="2251075" cy="652462"/>
          </a:xfrm>
          <a:prstGeom prst="rect">
            <a:avLst/>
          </a:prstGeom>
          <a:solidFill>
            <a:srgbClr val="99CC0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Population based</a:t>
            </a:r>
          </a:p>
        </p:txBody>
      </p:sp>
      <p:sp>
        <p:nvSpPr>
          <p:cNvPr id="899084" name="Rectangle 12"/>
          <p:cNvSpPr>
            <a:spLocks noChangeArrowheads="1"/>
          </p:cNvSpPr>
          <p:nvPr/>
        </p:nvSpPr>
        <p:spPr bwMode="auto">
          <a:xfrm>
            <a:off x="1022350" y="5349875"/>
            <a:ext cx="1816100" cy="652463"/>
          </a:xfrm>
          <a:prstGeom prst="rect">
            <a:avLst/>
          </a:prstGeom>
          <a:solidFill>
            <a:srgbClr val="99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Ecological study</a:t>
            </a:r>
          </a:p>
        </p:txBody>
      </p:sp>
      <p:sp>
        <p:nvSpPr>
          <p:cNvPr id="899085" name="Rectangle 13"/>
          <p:cNvSpPr>
            <a:spLocks noChangeArrowheads="1"/>
          </p:cNvSpPr>
          <p:nvPr/>
        </p:nvSpPr>
        <p:spPr bwMode="auto">
          <a:xfrm>
            <a:off x="1803400" y="3673475"/>
            <a:ext cx="1054100" cy="652463"/>
          </a:xfrm>
          <a:prstGeom prst="rect">
            <a:avLst/>
          </a:prstGeom>
          <a:solidFill>
            <a:srgbClr val="00990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Analytic</a:t>
            </a:r>
          </a:p>
        </p:txBody>
      </p:sp>
      <p:sp>
        <p:nvSpPr>
          <p:cNvPr id="899086" name="Rectangle 14"/>
          <p:cNvSpPr>
            <a:spLocks noChangeArrowheads="1"/>
          </p:cNvSpPr>
          <p:nvPr/>
        </p:nvSpPr>
        <p:spPr bwMode="auto">
          <a:xfrm>
            <a:off x="195263" y="3651250"/>
            <a:ext cx="1263650" cy="652463"/>
          </a:xfrm>
          <a:prstGeom prst="rect">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Descriptive</a:t>
            </a:r>
          </a:p>
        </p:txBody>
      </p:sp>
      <p:sp>
        <p:nvSpPr>
          <p:cNvPr id="899087" name="Rectangle 15"/>
          <p:cNvSpPr>
            <a:spLocks noChangeArrowheads="1"/>
          </p:cNvSpPr>
          <p:nvPr/>
        </p:nvSpPr>
        <p:spPr bwMode="auto">
          <a:xfrm>
            <a:off x="5232400" y="3927475"/>
            <a:ext cx="1192213" cy="652463"/>
          </a:xfrm>
          <a:prstGeom prst="rect">
            <a:avLst/>
          </a:prstGeom>
          <a:solidFill>
            <a:srgbClr val="9999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Analytic</a:t>
            </a:r>
          </a:p>
        </p:txBody>
      </p:sp>
      <p:sp>
        <p:nvSpPr>
          <p:cNvPr id="899088" name="Rectangle 16"/>
          <p:cNvSpPr>
            <a:spLocks noChangeArrowheads="1"/>
          </p:cNvSpPr>
          <p:nvPr/>
        </p:nvSpPr>
        <p:spPr bwMode="auto">
          <a:xfrm>
            <a:off x="3440113" y="3948113"/>
            <a:ext cx="1323975" cy="652462"/>
          </a:xfrm>
          <a:prstGeom prst="rect">
            <a:avLst/>
          </a:prstGeom>
          <a:solidFill>
            <a:srgbClr val="FF99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Case report</a:t>
            </a:r>
          </a:p>
          <a:p>
            <a:pPr algn="ctr"/>
            <a:r>
              <a:rPr lang="en-US" sz="2000" dirty="0">
                <a:solidFill>
                  <a:schemeClr val="tx1"/>
                </a:solidFill>
              </a:rPr>
              <a:t>/series</a:t>
            </a:r>
          </a:p>
        </p:txBody>
      </p:sp>
      <p:sp>
        <p:nvSpPr>
          <p:cNvPr id="899089" name="Rectangle 17"/>
          <p:cNvSpPr>
            <a:spLocks noChangeArrowheads="1"/>
          </p:cNvSpPr>
          <p:nvPr/>
        </p:nvSpPr>
        <p:spPr bwMode="auto">
          <a:xfrm>
            <a:off x="3051175" y="5348288"/>
            <a:ext cx="1701800" cy="652462"/>
          </a:xfrm>
          <a:prstGeom prst="rect">
            <a:avLst/>
          </a:prstGeom>
          <a:solidFill>
            <a:srgbClr val="6699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Cross-sectional</a:t>
            </a:r>
          </a:p>
        </p:txBody>
      </p:sp>
      <p:sp>
        <p:nvSpPr>
          <p:cNvPr id="899090" name="Rectangle 18"/>
          <p:cNvSpPr>
            <a:spLocks noChangeArrowheads="1"/>
          </p:cNvSpPr>
          <p:nvPr/>
        </p:nvSpPr>
        <p:spPr bwMode="auto">
          <a:xfrm>
            <a:off x="4921250" y="5356225"/>
            <a:ext cx="946150" cy="652463"/>
          </a:xfrm>
          <a:prstGeom prst="rect">
            <a:avLst/>
          </a:prstGeom>
          <a:solidFill>
            <a:srgbClr val="99FFCC"/>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Cohort</a:t>
            </a:r>
          </a:p>
        </p:txBody>
      </p:sp>
      <p:sp>
        <p:nvSpPr>
          <p:cNvPr id="899091" name="Rectangle 19"/>
          <p:cNvSpPr>
            <a:spLocks noChangeArrowheads="1"/>
          </p:cNvSpPr>
          <p:nvPr/>
        </p:nvSpPr>
        <p:spPr bwMode="auto">
          <a:xfrm>
            <a:off x="6030913" y="5349875"/>
            <a:ext cx="1438275" cy="652463"/>
          </a:xfrm>
          <a:prstGeom prst="rect">
            <a:avLst/>
          </a:prstGeom>
          <a:solidFill>
            <a:srgbClr val="CC99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Case control</a:t>
            </a:r>
          </a:p>
        </p:txBody>
      </p:sp>
      <p:sp>
        <p:nvSpPr>
          <p:cNvPr id="899092" name="Line 20"/>
          <p:cNvSpPr>
            <a:spLocks noChangeShapeType="1"/>
          </p:cNvSpPr>
          <p:nvPr/>
        </p:nvSpPr>
        <p:spPr bwMode="auto">
          <a:xfrm>
            <a:off x="6908800" y="2074863"/>
            <a:ext cx="0" cy="2105025"/>
          </a:xfrm>
          <a:prstGeom prst="line">
            <a:avLst/>
          </a:prstGeom>
          <a:noFill/>
          <a:ln w="38100">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093" name="Line 21"/>
          <p:cNvSpPr>
            <a:spLocks noChangeShapeType="1"/>
          </p:cNvSpPr>
          <p:nvPr/>
        </p:nvSpPr>
        <p:spPr bwMode="auto">
          <a:xfrm>
            <a:off x="6908800" y="2960688"/>
            <a:ext cx="871538" cy="0"/>
          </a:xfrm>
          <a:prstGeom prst="line">
            <a:avLst/>
          </a:prstGeom>
          <a:noFill/>
          <a:ln w="38100">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094" name="Line 22"/>
          <p:cNvSpPr>
            <a:spLocks noChangeShapeType="1"/>
          </p:cNvSpPr>
          <p:nvPr/>
        </p:nvSpPr>
        <p:spPr bwMode="auto">
          <a:xfrm>
            <a:off x="6908800" y="4137025"/>
            <a:ext cx="479425" cy="0"/>
          </a:xfrm>
          <a:prstGeom prst="line">
            <a:avLst/>
          </a:prstGeom>
          <a:noFill/>
          <a:ln w="2857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095" name="Line 23"/>
          <p:cNvSpPr>
            <a:spLocks noChangeShapeType="1"/>
          </p:cNvSpPr>
          <p:nvPr/>
        </p:nvSpPr>
        <p:spPr bwMode="auto">
          <a:xfrm flipH="1">
            <a:off x="4122738" y="3251200"/>
            <a:ext cx="579437" cy="58102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096" name="Line 24"/>
          <p:cNvSpPr>
            <a:spLocks noChangeShapeType="1"/>
          </p:cNvSpPr>
          <p:nvPr/>
        </p:nvSpPr>
        <p:spPr bwMode="auto">
          <a:xfrm>
            <a:off x="5122863" y="3294063"/>
            <a:ext cx="377825" cy="55245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097" name="Line 25"/>
          <p:cNvSpPr>
            <a:spLocks noChangeShapeType="1"/>
          </p:cNvSpPr>
          <p:nvPr/>
        </p:nvSpPr>
        <p:spPr bwMode="auto">
          <a:xfrm flipH="1">
            <a:off x="4252913" y="4673600"/>
            <a:ext cx="1146175" cy="56673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098" name="Line 26"/>
          <p:cNvSpPr>
            <a:spLocks noChangeShapeType="1"/>
          </p:cNvSpPr>
          <p:nvPr/>
        </p:nvSpPr>
        <p:spPr bwMode="auto">
          <a:xfrm>
            <a:off x="5661025" y="4659313"/>
            <a:ext cx="0" cy="59531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099" name="Line 27"/>
          <p:cNvSpPr>
            <a:spLocks noChangeShapeType="1"/>
          </p:cNvSpPr>
          <p:nvPr/>
        </p:nvSpPr>
        <p:spPr bwMode="auto">
          <a:xfrm>
            <a:off x="6138863" y="4687888"/>
            <a:ext cx="334962" cy="58102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100" name="Line 28"/>
          <p:cNvSpPr>
            <a:spLocks noChangeShapeType="1"/>
          </p:cNvSpPr>
          <p:nvPr/>
        </p:nvSpPr>
        <p:spPr bwMode="auto">
          <a:xfrm flipH="1">
            <a:off x="1089025" y="3192463"/>
            <a:ext cx="304800" cy="33496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101" name="Line 29"/>
          <p:cNvSpPr>
            <a:spLocks noChangeShapeType="1"/>
          </p:cNvSpPr>
          <p:nvPr/>
        </p:nvSpPr>
        <p:spPr bwMode="auto">
          <a:xfrm>
            <a:off x="1770063" y="3236913"/>
            <a:ext cx="188912" cy="3333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102" name="Line 30"/>
          <p:cNvSpPr>
            <a:spLocks noChangeShapeType="1"/>
          </p:cNvSpPr>
          <p:nvPr/>
        </p:nvSpPr>
        <p:spPr bwMode="auto">
          <a:xfrm>
            <a:off x="2147888" y="4411663"/>
            <a:ext cx="0" cy="81280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103" name="Line 31"/>
          <p:cNvSpPr>
            <a:spLocks noChangeShapeType="1"/>
          </p:cNvSpPr>
          <p:nvPr/>
        </p:nvSpPr>
        <p:spPr bwMode="auto">
          <a:xfrm flipH="1">
            <a:off x="2540000" y="2220913"/>
            <a:ext cx="246063" cy="34766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104" name="Line 32"/>
          <p:cNvSpPr>
            <a:spLocks noChangeShapeType="1"/>
          </p:cNvSpPr>
          <p:nvPr/>
        </p:nvSpPr>
        <p:spPr bwMode="auto">
          <a:xfrm>
            <a:off x="3352800" y="2206625"/>
            <a:ext cx="158750" cy="29051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106" name="Line 34"/>
          <p:cNvSpPr>
            <a:spLocks noChangeShapeType="1"/>
          </p:cNvSpPr>
          <p:nvPr/>
        </p:nvSpPr>
        <p:spPr bwMode="auto">
          <a:xfrm flipH="1">
            <a:off x="4165600" y="1117600"/>
            <a:ext cx="973138" cy="536575"/>
          </a:xfrm>
          <a:prstGeom prst="line">
            <a:avLst/>
          </a:prstGeom>
          <a:noFill/>
          <a:ln w="2857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107" name="Line 35"/>
          <p:cNvSpPr>
            <a:spLocks noChangeShapeType="1"/>
          </p:cNvSpPr>
          <p:nvPr/>
        </p:nvSpPr>
        <p:spPr bwMode="auto">
          <a:xfrm>
            <a:off x="5283200" y="1131888"/>
            <a:ext cx="1074738" cy="566737"/>
          </a:xfrm>
          <a:prstGeom prst="line">
            <a:avLst/>
          </a:prstGeom>
          <a:noFill/>
          <a:ln w="2857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40AB72C-162A-470B-9085-C9611AA838D4}" type="slidenum">
              <a:rPr lang="ja-JP" altLang="en-US"/>
              <a:t>11</a:t>
            </a:fld>
            <a:endParaRPr lang="en-US" altLang="ja-JP" dirty="0"/>
          </a:p>
        </p:txBody>
      </p:sp>
      <p:sp>
        <p:nvSpPr>
          <p:cNvPr id="847874" name="Rectangle 2"/>
          <p:cNvSpPr>
            <a:spLocks noGrp="1" noChangeArrowheads="1"/>
          </p:cNvSpPr>
          <p:nvPr>
            <p:ph type="title"/>
          </p:nvPr>
        </p:nvSpPr>
        <p:spPr/>
        <p:txBody>
          <a:bodyPr/>
          <a:lstStyle/>
          <a:p>
            <a:r>
              <a:rPr lang="en-US" dirty="0"/>
              <a:t>Study Types</a:t>
            </a:r>
          </a:p>
        </p:txBody>
      </p:sp>
      <p:sp>
        <p:nvSpPr>
          <p:cNvPr id="847875" name="Rectangle 3"/>
          <p:cNvSpPr>
            <a:spLocks noGrp="1" noChangeArrowheads="1"/>
          </p:cNvSpPr>
          <p:nvPr>
            <p:ph type="body" idx="1"/>
          </p:nvPr>
        </p:nvSpPr>
        <p:spPr/>
        <p:txBody>
          <a:bodyPr/>
          <a:lstStyle/>
          <a:p>
            <a:r>
              <a:rPr lang="en-US" dirty="0"/>
              <a:t>Study type: on the basis of </a:t>
            </a:r>
            <a:r>
              <a:rPr lang="en-US" u="sng" dirty="0"/>
              <a:t>intervention</a:t>
            </a:r>
          </a:p>
          <a:p>
            <a:endParaRPr lang="en-US" dirty="0"/>
          </a:p>
          <a:p>
            <a:r>
              <a:rPr lang="en-US" dirty="0"/>
              <a:t>Study type: on the basis of </a:t>
            </a:r>
            <a:r>
              <a:rPr lang="en-US" u="sng" dirty="0"/>
              <a:t>design</a:t>
            </a:r>
          </a:p>
          <a:p>
            <a:endParaRPr lang="en-US" dirty="0"/>
          </a:p>
          <a:p>
            <a:r>
              <a:rPr lang="en-US" dirty="0"/>
              <a:t>Study type: on the basis of </a:t>
            </a:r>
            <a:r>
              <a:rPr lang="en-US" u="sng" dirty="0"/>
              <a:t>time</a:t>
            </a:r>
          </a:p>
          <a:p>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362A1C9-0C25-40AE-B6B5-65B61B2CE612}" type="slidenum">
              <a:rPr lang="ja-JP" altLang="en-US"/>
              <a:t>12</a:t>
            </a:fld>
            <a:endParaRPr lang="en-US" altLang="ja-JP" dirty="0"/>
          </a:p>
        </p:txBody>
      </p:sp>
      <p:sp>
        <p:nvSpPr>
          <p:cNvPr id="691202" name="Rectangle 2"/>
          <p:cNvSpPr>
            <a:spLocks noGrp="1" noChangeArrowheads="1"/>
          </p:cNvSpPr>
          <p:nvPr>
            <p:ph type="title"/>
          </p:nvPr>
        </p:nvSpPr>
        <p:spPr/>
        <p:txBody>
          <a:bodyPr/>
          <a:lstStyle/>
          <a:p>
            <a:r>
              <a:rPr lang="en-US" dirty="0"/>
              <a:t>Study types: on the basis of intervention</a:t>
            </a:r>
          </a:p>
        </p:txBody>
      </p:sp>
      <p:sp>
        <p:nvSpPr>
          <p:cNvPr id="691203" name="Rectangle 3"/>
          <p:cNvSpPr>
            <a:spLocks noGrp="1" noChangeArrowheads="1"/>
          </p:cNvSpPr>
          <p:nvPr>
            <p:ph type="body" idx="1"/>
          </p:nvPr>
        </p:nvSpPr>
        <p:spPr/>
        <p:txBody>
          <a:bodyPr/>
          <a:lstStyle/>
          <a:p>
            <a:pPr marL="0" indent="0" algn="just">
              <a:buNone/>
            </a:pPr>
            <a:r>
              <a:rPr lang="en-US" dirty="0">
                <a:cs typeface="Times New Roman" panose="02020603050405020304" pitchFamily="18" charset="0"/>
              </a:rPr>
              <a:t>It divides the studies into two categories</a:t>
            </a:r>
          </a:p>
          <a:p>
            <a:pPr marL="514350" indent="-514350" algn="just"/>
            <a:endParaRPr lang="en-US" dirty="0">
              <a:cs typeface="Times New Roman" panose="02020603050405020304" pitchFamily="18" charset="0"/>
            </a:endParaRPr>
          </a:p>
          <a:p>
            <a:pPr marL="514350" indent="-514350" algn="just">
              <a:buFont typeface="Times New Roman" panose="02020603050405020304" pitchFamily="18" charset="0"/>
              <a:buAutoNum type="arabicPeriod"/>
            </a:pPr>
            <a:r>
              <a:rPr lang="en-US" dirty="0">
                <a:cs typeface="Times New Roman" panose="02020603050405020304" pitchFamily="18" charset="0"/>
              </a:rPr>
              <a:t>Observational studies (no intervention)</a:t>
            </a:r>
          </a:p>
          <a:p>
            <a:pPr marL="514350" indent="-514350" algn="just">
              <a:buFont typeface="Times New Roman" panose="02020603050405020304" pitchFamily="18" charset="0"/>
              <a:buAutoNum type="arabicPeriod"/>
            </a:pPr>
            <a:endParaRPr lang="en-US" dirty="0">
              <a:cs typeface="Times New Roman" panose="02020603050405020304" pitchFamily="18" charset="0"/>
            </a:endParaRPr>
          </a:p>
          <a:p>
            <a:pPr marL="514350" indent="-514350" algn="just">
              <a:buFont typeface="Times New Roman" panose="02020603050405020304" pitchFamily="18" charset="0"/>
              <a:buAutoNum type="arabicPeriod"/>
            </a:pPr>
            <a:r>
              <a:rPr lang="en-US" dirty="0">
                <a:cs typeface="Times New Roman" panose="02020603050405020304" pitchFamily="18" charset="0"/>
              </a:rPr>
              <a:t>Experimental studies / Interventional studies</a:t>
            </a:r>
          </a:p>
          <a:p>
            <a:pPr marL="514350" indent="-514350"/>
            <a:endParaRPr 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3658CC2-8229-420D-8291-90E51A9FC7BA}" type="slidenum">
              <a:rPr lang="ja-JP" altLang="en-US"/>
              <a:t>13</a:t>
            </a:fld>
            <a:endParaRPr lang="en-US" altLang="ja-JP" dirty="0"/>
          </a:p>
        </p:txBody>
      </p:sp>
      <p:sp>
        <p:nvSpPr>
          <p:cNvPr id="695298" name="Rectangle 2"/>
          <p:cNvSpPr>
            <a:spLocks noGrp="1" noChangeArrowheads="1"/>
          </p:cNvSpPr>
          <p:nvPr>
            <p:ph type="title"/>
          </p:nvPr>
        </p:nvSpPr>
        <p:spPr/>
        <p:txBody>
          <a:bodyPr/>
          <a:lstStyle/>
          <a:p>
            <a:r>
              <a:rPr lang="en-US" dirty="0"/>
              <a:t>On the basis of intervention:</a:t>
            </a:r>
            <a:r>
              <a:rPr lang="en-US" dirty="0">
                <a:cs typeface="Times New Roman" panose="02020603050405020304" pitchFamily="18" charset="0"/>
              </a:rPr>
              <a:t> Observational studies</a:t>
            </a:r>
          </a:p>
        </p:txBody>
      </p:sp>
      <p:sp>
        <p:nvSpPr>
          <p:cNvPr id="695299" name="Rectangle 3"/>
          <p:cNvSpPr>
            <a:spLocks noGrp="1" noChangeArrowheads="1"/>
          </p:cNvSpPr>
          <p:nvPr>
            <p:ph type="body" idx="1"/>
          </p:nvPr>
        </p:nvSpPr>
        <p:spPr/>
        <p:txBody>
          <a:bodyPr/>
          <a:lstStyle/>
          <a:p>
            <a:pPr algn="just">
              <a:lnSpc>
                <a:spcPct val="90000"/>
              </a:lnSpc>
              <a:buFont typeface="Times New Roman" panose="02020603050405020304" pitchFamily="18" charset="0"/>
              <a:buNone/>
            </a:pPr>
            <a:r>
              <a:rPr lang="en-US" sz="2500" dirty="0">
                <a:cs typeface="Times New Roman" panose="02020603050405020304" pitchFamily="18" charset="0"/>
              </a:rPr>
              <a:t>They are further divided into;</a:t>
            </a:r>
          </a:p>
          <a:p>
            <a:pPr marL="0" indent="0" algn="just">
              <a:lnSpc>
                <a:spcPct val="90000"/>
              </a:lnSpc>
              <a:buNone/>
            </a:pPr>
            <a:endParaRPr lang="en-US" sz="2500" dirty="0">
              <a:cs typeface="Times New Roman" panose="02020603050405020304" pitchFamily="18" charset="0"/>
            </a:endParaRPr>
          </a:p>
          <a:p>
            <a:pPr marL="0" indent="0" algn="just">
              <a:lnSpc>
                <a:spcPct val="90000"/>
              </a:lnSpc>
              <a:buNone/>
            </a:pPr>
            <a:r>
              <a:rPr lang="en-US" sz="2500" b="1" dirty="0">
                <a:solidFill>
                  <a:srgbClr val="FFFF00"/>
                </a:solidFill>
                <a:cs typeface="Times New Roman" panose="02020603050405020304" pitchFamily="18" charset="0"/>
              </a:rPr>
              <a:t>Descriptive</a:t>
            </a:r>
          </a:p>
          <a:p>
            <a:pPr algn="just">
              <a:lnSpc>
                <a:spcPct val="90000"/>
              </a:lnSpc>
              <a:buFont typeface="Times New Roman" panose="02020603050405020304" pitchFamily="18" charset="0"/>
              <a:buNone/>
            </a:pPr>
            <a:r>
              <a:rPr lang="en-US" sz="2500" i="1" dirty="0">
                <a:cs typeface="Times New Roman" panose="02020603050405020304" pitchFamily="18" charset="0"/>
              </a:rPr>
              <a:t>Descriptive</a:t>
            </a:r>
            <a:r>
              <a:rPr lang="en-US" sz="2500" dirty="0">
                <a:cs typeface="Times New Roman" panose="02020603050405020304" pitchFamily="18" charset="0"/>
              </a:rPr>
              <a:t> is further sub divided into </a:t>
            </a:r>
          </a:p>
          <a:p>
            <a:pPr algn="just">
              <a:lnSpc>
                <a:spcPct val="90000"/>
              </a:lnSpc>
              <a:buFont typeface="Times New Roman" panose="02020603050405020304" pitchFamily="18" charset="0"/>
              <a:buNone/>
            </a:pPr>
            <a:r>
              <a:rPr lang="en-US" sz="2500" dirty="0">
                <a:cs typeface="Times New Roman" panose="02020603050405020304" pitchFamily="18" charset="0"/>
              </a:rPr>
              <a:t>1.</a:t>
            </a:r>
            <a:r>
              <a:rPr lang="en-US" sz="2500" dirty="0">
                <a:latin typeface="Times New Roman" panose="02020603050405020304" pitchFamily="18" charset="0"/>
                <a:cs typeface="Times New Roman" panose="02020603050405020304" pitchFamily="18" charset="0"/>
              </a:rPr>
              <a:t>    </a:t>
            </a:r>
            <a:r>
              <a:rPr lang="en-US" sz="2500" dirty="0">
                <a:cs typeface="Times New Roman" panose="02020603050405020304" pitchFamily="18" charset="0"/>
              </a:rPr>
              <a:t>Institutional surveys</a:t>
            </a:r>
          </a:p>
          <a:p>
            <a:pPr algn="just">
              <a:lnSpc>
                <a:spcPct val="90000"/>
              </a:lnSpc>
              <a:buFont typeface="Times New Roman" panose="02020603050405020304" pitchFamily="18" charset="0"/>
              <a:buNone/>
            </a:pPr>
            <a:r>
              <a:rPr lang="en-US" sz="2500" dirty="0">
                <a:cs typeface="Times New Roman" panose="02020603050405020304" pitchFamily="18" charset="0"/>
              </a:rPr>
              <a:t>2.</a:t>
            </a:r>
            <a:r>
              <a:rPr lang="en-US" sz="2500" dirty="0">
                <a:latin typeface="Times New Roman" panose="02020603050405020304" pitchFamily="18" charset="0"/>
                <a:cs typeface="Times New Roman" panose="02020603050405020304" pitchFamily="18" charset="0"/>
              </a:rPr>
              <a:t>    </a:t>
            </a:r>
            <a:r>
              <a:rPr lang="en-US" sz="2500" dirty="0">
                <a:cs typeface="Times New Roman" panose="02020603050405020304" pitchFamily="18" charset="0"/>
              </a:rPr>
              <a:t>Community surveys (Cross sectional surveys)</a:t>
            </a:r>
          </a:p>
          <a:p>
            <a:pPr marL="0" indent="0" algn="just">
              <a:lnSpc>
                <a:spcPct val="90000"/>
              </a:lnSpc>
              <a:buNone/>
            </a:pPr>
            <a:endParaRPr lang="en-US" sz="2500" dirty="0">
              <a:cs typeface="Times New Roman" panose="02020603050405020304" pitchFamily="18" charset="0"/>
            </a:endParaRPr>
          </a:p>
          <a:p>
            <a:pPr marL="0" indent="0" algn="just">
              <a:lnSpc>
                <a:spcPct val="90000"/>
              </a:lnSpc>
              <a:buNone/>
            </a:pPr>
            <a:r>
              <a:rPr lang="en-US" sz="2500" b="1" dirty="0">
                <a:solidFill>
                  <a:srgbClr val="FFFF00"/>
                </a:solidFill>
                <a:cs typeface="Times New Roman" panose="02020603050405020304" pitchFamily="18" charset="0"/>
              </a:rPr>
              <a:t>Analytic</a:t>
            </a:r>
          </a:p>
          <a:p>
            <a:pPr algn="just">
              <a:lnSpc>
                <a:spcPct val="90000"/>
              </a:lnSpc>
              <a:buFont typeface="Times New Roman" panose="02020603050405020304" pitchFamily="18" charset="0"/>
              <a:buNone/>
            </a:pPr>
            <a:r>
              <a:rPr lang="en-US" sz="2500" i="1" dirty="0">
                <a:cs typeface="Times New Roman" panose="02020603050405020304" pitchFamily="18" charset="0"/>
              </a:rPr>
              <a:t>Analytic</a:t>
            </a:r>
            <a:r>
              <a:rPr lang="en-US" sz="2500" dirty="0">
                <a:cs typeface="Times New Roman" panose="02020603050405020304" pitchFamily="18" charset="0"/>
              </a:rPr>
              <a:t> is further sub divided into </a:t>
            </a:r>
          </a:p>
          <a:p>
            <a:pPr algn="just">
              <a:lnSpc>
                <a:spcPct val="90000"/>
              </a:lnSpc>
              <a:buFont typeface="Times New Roman" panose="02020603050405020304" pitchFamily="18" charset="0"/>
              <a:buNone/>
            </a:pPr>
            <a:r>
              <a:rPr lang="en-US" sz="2500" dirty="0">
                <a:cs typeface="Times New Roman" panose="02020603050405020304" pitchFamily="18" charset="0"/>
              </a:rPr>
              <a:t>1.</a:t>
            </a:r>
            <a:r>
              <a:rPr lang="en-US" sz="2500" dirty="0">
                <a:latin typeface="Times New Roman" panose="02020603050405020304" pitchFamily="18" charset="0"/>
                <a:cs typeface="Times New Roman" panose="02020603050405020304" pitchFamily="18" charset="0"/>
              </a:rPr>
              <a:t>    </a:t>
            </a:r>
            <a:r>
              <a:rPr lang="en-US" sz="2500" dirty="0">
                <a:cs typeface="Times New Roman" panose="02020603050405020304" pitchFamily="18" charset="0"/>
              </a:rPr>
              <a:t>Cohort</a:t>
            </a:r>
          </a:p>
          <a:p>
            <a:pPr algn="just">
              <a:lnSpc>
                <a:spcPct val="90000"/>
              </a:lnSpc>
              <a:buFont typeface="Times New Roman" panose="02020603050405020304" pitchFamily="18" charset="0"/>
              <a:buNone/>
            </a:pPr>
            <a:r>
              <a:rPr lang="en-US" sz="2500" dirty="0">
                <a:cs typeface="Times New Roman" panose="02020603050405020304" pitchFamily="18" charset="0"/>
              </a:rPr>
              <a:t>2.</a:t>
            </a:r>
            <a:r>
              <a:rPr lang="en-US" sz="2500" dirty="0">
                <a:latin typeface="Times New Roman" panose="02020603050405020304" pitchFamily="18" charset="0"/>
                <a:cs typeface="Times New Roman" panose="02020603050405020304" pitchFamily="18" charset="0"/>
              </a:rPr>
              <a:t>    </a:t>
            </a:r>
            <a:r>
              <a:rPr lang="en-US" sz="2500" dirty="0">
                <a:cs typeface="Times New Roman" panose="02020603050405020304" pitchFamily="18" charset="0"/>
              </a:rPr>
              <a:t>Case control</a:t>
            </a:r>
          </a:p>
          <a:p>
            <a:pPr>
              <a:lnSpc>
                <a:spcPct val="90000"/>
              </a:lnSpc>
              <a:buFont typeface="Times New Roman" panose="02020603050405020304" pitchFamily="18" charset="0"/>
              <a:buNone/>
            </a:pPr>
            <a:endParaRPr lang="en-US" sz="290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1CCE381-7199-4900-AA97-D4B6DF82C063}" type="slidenum">
              <a:rPr lang="ja-JP" altLang="en-US"/>
              <a:t>14</a:t>
            </a:fld>
            <a:endParaRPr lang="en-US" altLang="ja-JP" dirty="0"/>
          </a:p>
        </p:txBody>
      </p:sp>
      <p:sp>
        <p:nvSpPr>
          <p:cNvPr id="698370" name="Rectangle 2"/>
          <p:cNvSpPr>
            <a:spLocks noGrp="1" noChangeArrowheads="1"/>
          </p:cNvSpPr>
          <p:nvPr>
            <p:ph type="title"/>
          </p:nvPr>
        </p:nvSpPr>
        <p:spPr/>
        <p:txBody>
          <a:bodyPr/>
          <a:lstStyle/>
          <a:p>
            <a:r>
              <a:rPr lang="en-US" dirty="0"/>
              <a:t>On the basis of intervention:</a:t>
            </a:r>
            <a:r>
              <a:rPr lang="en-US" dirty="0">
                <a:cs typeface="Times New Roman" panose="02020603050405020304" pitchFamily="18" charset="0"/>
              </a:rPr>
              <a:t> Experimental studies</a:t>
            </a:r>
          </a:p>
        </p:txBody>
      </p:sp>
      <p:sp>
        <p:nvSpPr>
          <p:cNvPr id="698371" name="Rectangle 3"/>
          <p:cNvSpPr>
            <a:spLocks noGrp="1" noChangeArrowheads="1"/>
          </p:cNvSpPr>
          <p:nvPr>
            <p:ph type="body" idx="1"/>
          </p:nvPr>
        </p:nvSpPr>
        <p:spPr/>
        <p:txBody>
          <a:bodyPr/>
          <a:lstStyle/>
          <a:p>
            <a:pPr algn="just">
              <a:buFont typeface="Times New Roman" panose="02020603050405020304" pitchFamily="18" charset="0"/>
              <a:buNone/>
            </a:pPr>
            <a:r>
              <a:rPr lang="en-US" dirty="0">
                <a:cs typeface="Times New Roman" panose="02020603050405020304" pitchFamily="18" charset="0"/>
              </a:rPr>
              <a:t>They are analytic type</a:t>
            </a:r>
          </a:p>
          <a:p>
            <a:pPr algn="just">
              <a:buFont typeface="Times New Roman" panose="02020603050405020304" pitchFamily="18" charset="0"/>
              <a:buNone/>
            </a:pPr>
            <a:endParaRPr lang="en-US" dirty="0">
              <a:cs typeface="Times New Roman" panose="02020603050405020304" pitchFamily="18" charset="0"/>
            </a:endParaRPr>
          </a:p>
          <a:p>
            <a:pPr algn="just">
              <a:buFont typeface="Times New Roman" panose="02020603050405020304" pitchFamily="18" charset="0"/>
              <a:buNone/>
            </a:pPr>
            <a:r>
              <a:rPr lang="en-US" dirty="0">
                <a:cs typeface="Times New Roman" panose="02020603050405020304" pitchFamily="18" charset="0"/>
              </a:rPr>
              <a:t>It is further sub classified into</a:t>
            </a:r>
          </a:p>
          <a:p>
            <a:pPr algn="just">
              <a:buFont typeface="Times New Roman" panose="02020603050405020304" pitchFamily="18" charset="0"/>
              <a:buNone/>
            </a:pPr>
            <a:r>
              <a:rPr lang="en-US" dirty="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r>
              <a:rPr lang="en-US" dirty="0">
                <a:cs typeface="Times New Roman" panose="02020603050405020304" pitchFamily="18" charset="0"/>
              </a:rPr>
              <a:t>Randomized control trials</a:t>
            </a:r>
          </a:p>
          <a:p>
            <a:pPr>
              <a:buFont typeface="Times New Roman" panose="02020603050405020304" pitchFamily="18" charset="0"/>
              <a:buNone/>
            </a:pPr>
            <a:r>
              <a:rPr lang="en-US" dirty="0">
                <a:cs typeface="Times New Roman" panose="02020603050405020304" pitchFamily="18" charset="0"/>
              </a:rPr>
              <a:t>2.   Community trials (community mass education </a:t>
            </a:r>
            <a:r>
              <a:rPr lang="en-US" dirty="0" smtClean="0">
                <a:cs typeface="Times New Roman" panose="02020603050405020304" pitchFamily="18" charset="0"/>
              </a:rPr>
              <a:t>      program, </a:t>
            </a:r>
            <a:r>
              <a:rPr lang="en-US" dirty="0">
                <a:cs typeface="Times New Roman" panose="02020603050405020304" pitchFamily="18" charset="0"/>
              </a:rPr>
              <a:t>smoking prevention program in schools, </a:t>
            </a:r>
            <a:r>
              <a:rPr lang="en-US" dirty="0" smtClean="0">
                <a:cs typeface="Times New Roman" panose="02020603050405020304" pitchFamily="18" charset="0"/>
              </a:rPr>
              <a:t>dietary intervention </a:t>
            </a:r>
            <a:r>
              <a:rPr lang="en-US" dirty="0">
                <a:cs typeface="Times New Roman" panose="02020603050405020304" pitchFamily="18" charset="0"/>
              </a:rPr>
              <a:t>at family level)</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12EA237-562B-498B-B57C-8DE736D12A46}" type="slidenum">
              <a:rPr lang="ja-JP" altLang="en-US"/>
              <a:t>15</a:t>
            </a:fld>
            <a:endParaRPr lang="en-US" altLang="ja-JP" dirty="0"/>
          </a:p>
        </p:txBody>
      </p:sp>
      <p:sp>
        <p:nvSpPr>
          <p:cNvPr id="699394" name="Rectangle 2"/>
          <p:cNvSpPr>
            <a:spLocks noGrp="1" noChangeArrowheads="1"/>
          </p:cNvSpPr>
          <p:nvPr>
            <p:ph type="title"/>
          </p:nvPr>
        </p:nvSpPr>
        <p:spPr/>
        <p:txBody>
          <a:bodyPr/>
          <a:lstStyle/>
          <a:p>
            <a:r>
              <a:rPr lang="en-US" dirty="0"/>
              <a:t>Study types: on the basis of design</a:t>
            </a:r>
          </a:p>
        </p:txBody>
      </p:sp>
      <p:sp>
        <p:nvSpPr>
          <p:cNvPr id="699395" name="Rectangle 3"/>
          <p:cNvSpPr>
            <a:spLocks noGrp="1" noChangeArrowheads="1"/>
          </p:cNvSpPr>
          <p:nvPr>
            <p:ph type="body" idx="1"/>
          </p:nvPr>
        </p:nvSpPr>
        <p:spPr/>
        <p:txBody>
          <a:bodyPr/>
          <a:lstStyle/>
          <a:p>
            <a:pPr algn="just">
              <a:buFont typeface="Times New Roman" panose="02020603050405020304" pitchFamily="18" charset="0"/>
              <a:buNone/>
            </a:pPr>
            <a:r>
              <a:rPr lang="en-US" b="1" i="1" dirty="0">
                <a:cs typeface="Times New Roman" panose="02020603050405020304" pitchFamily="18" charset="0"/>
              </a:rPr>
              <a:t>Another way</a:t>
            </a:r>
            <a:r>
              <a:rPr lang="en-US" dirty="0">
                <a:cs typeface="Times New Roman" panose="02020603050405020304" pitchFamily="18" charset="0"/>
              </a:rPr>
              <a:t> is on the basis of design </a:t>
            </a:r>
          </a:p>
          <a:p>
            <a:pPr algn="just">
              <a:buFont typeface="Times New Roman" panose="02020603050405020304" pitchFamily="18" charset="0"/>
              <a:buNone/>
            </a:pPr>
            <a:endParaRPr lang="en-US" dirty="0">
              <a:cs typeface="Times New Roman" panose="02020603050405020304" pitchFamily="18" charset="0"/>
            </a:endParaRPr>
          </a:p>
          <a:p>
            <a:pPr algn="just">
              <a:buFont typeface="Times New Roman" panose="02020603050405020304" pitchFamily="18" charset="0"/>
              <a:buNone/>
            </a:pPr>
            <a:r>
              <a:rPr lang="en-US" dirty="0">
                <a:latin typeface="Symbol" panose="05050102010706020507" pitchFamily="18" charset="2"/>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a:cs typeface="Times New Roman" panose="02020603050405020304" pitchFamily="18" charset="0"/>
              </a:rPr>
              <a:t>Qualitative study (</a:t>
            </a:r>
            <a:r>
              <a:rPr lang="en-US" i="1" dirty="0">
                <a:cs typeface="Times New Roman" panose="02020603050405020304" pitchFamily="18" charset="0"/>
              </a:rPr>
              <a:t>Time, place, person</a:t>
            </a:r>
            <a:r>
              <a:rPr lang="en-US" dirty="0">
                <a:cs typeface="Times New Roman" panose="02020603050405020304" pitchFamily="18" charset="0"/>
              </a:rPr>
              <a:t>)</a:t>
            </a:r>
          </a:p>
          <a:p>
            <a:pPr algn="just">
              <a:buFont typeface="Times New Roman" panose="02020603050405020304" pitchFamily="18" charset="0"/>
              <a:buNone/>
            </a:pPr>
            <a:endParaRPr lang="en-US" dirty="0">
              <a:cs typeface="Times New Roman" panose="02020603050405020304" pitchFamily="18" charset="0"/>
            </a:endParaRPr>
          </a:p>
          <a:p>
            <a:pPr algn="just">
              <a:buFont typeface="Times New Roman" panose="02020603050405020304" pitchFamily="18" charset="0"/>
              <a:buNone/>
            </a:pPr>
            <a:r>
              <a:rPr lang="en-US" dirty="0">
                <a:latin typeface="Symbol" panose="05050102010706020507" pitchFamily="18" charset="2"/>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a:cs typeface="Times New Roman" panose="02020603050405020304" pitchFamily="18" charset="0"/>
              </a:rPr>
              <a:t>Quantitative study</a:t>
            </a:r>
          </a:p>
          <a:p>
            <a:endParaRPr lang="en-US" dirty="0"/>
          </a:p>
          <a:p>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52FE392-3ACD-49BA-BDF9-6827A8106CBC}" type="slidenum">
              <a:rPr lang="ja-JP" altLang="en-US"/>
              <a:t>16</a:t>
            </a:fld>
            <a:endParaRPr lang="en-US" altLang="ja-JP" dirty="0"/>
          </a:p>
        </p:txBody>
      </p:sp>
      <p:sp>
        <p:nvSpPr>
          <p:cNvPr id="716802" name="Rectangle 1026"/>
          <p:cNvSpPr>
            <a:spLocks noGrp="1" noChangeArrowheads="1"/>
          </p:cNvSpPr>
          <p:nvPr>
            <p:ph type="title"/>
          </p:nvPr>
        </p:nvSpPr>
        <p:spPr/>
        <p:txBody>
          <a:bodyPr/>
          <a:lstStyle/>
          <a:p>
            <a:r>
              <a:rPr lang="en-US" dirty="0"/>
              <a:t>Qualitative study</a:t>
            </a:r>
          </a:p>
        </p:txBody>
      </p:sp>
      <p:sp>
        <p:nvSpPr>
          <p:cNvPr id="716803" name="Rectangle 1027"/>
          <p:cNvSpPr>
            <a:spLocks noGrp="1" noChangeArrowheads="1"/>
          </p:cNvSpPr>
          <p:nvPr>
            <p:ph type="body" idx="1"/>
          </p:nvPr>
        </p:nvSpPr>
        <p:spPr/>
        <p:txBody>
          <a:bodyPr/>
          <a:lstStyle/>
          <a:p>
            <a:r>
              <a:rPr lang="en-US" sz="2400" dirty="0"/>
              <a:t>Qualitative field research usually focuses on: </a:t>
            </a:r>
          </a:p>
          <a:p>
            <a:r>
              <a:rPr lang="en-US" sz="2400" dirty="0"/>
              <a:t>Meanings = (culture, language, norms) </a:t>
            </a:r>
          </a:p>
          <a:p>
            <a:r>
              <a:rPr lang="en-US" sz="2400" dirty="0"/>
              <a:t>Practices = (various kinds of behavior) </a:t>
            </a:r>
          </a:p>
          <a:p>
            <a:r>
              <a:rPr lang="en-US" sz="2400" dirty="0"/>
              <a:t>Episodes = (divorce, crime illness) </a:t>
            </a:r>
          </a:p>
          <a:p>
            <a:r>
              <a:rPr lang="en-US" sz="2400" dirty="0"/>
              <a:t>Encounters = (2 people meeting and interacting) </a:t>
            </a:r>
          </a:p>
          <a:p>
            <a:r>
              <a:rPr lang="en-US" sz="2400" dirty="0"/>
              <a:t>Roles = (positions people occupy. Ethnic groups) </a:t>
            </a:r>
          </a:p>
          <a:p>
            <a:r>
              <a:rPr lang="en-US" sz="2400" dirty="0"/>
              <a:t>Relationships = (kinds of behaviors appropriate to pairs or sets of roles: mother-son, lovers, friends) </a:t>
            </a:r>
          </a:p>
          <a:p>
            <a:r>
              <a:rPr lang="en-US" sz="2400" dirty="0"/>
              <a:t>Groups =&gt; relationships = (work groups, teams) </a:t>
            </a:r>
          </a:p>
          <a:p>
            <a:r>
              <a:rPr lang="en-US" sz="2400" dirty="0"/>
              <a:t>Settlements = (small communities, villages, ghettoes, neighborhoods) </a:t>
            </a:r>
          </a:p>
          <a:p>
            <a:pPr>
              <a:lnSpc>
                <a:spcPct val="90000"/>
              </a:lnSpc>
            </a:pPr>
            <a:endParaRPr lang="en-US" sz="24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7D4A08E-4BD4-45FB-8B95-82B1CB11F4E5}" type="slidenum">
              <a:rPr lang="ja-JP" altLang="en-US"/>
              <a:t>17</a:t>
            </a:fld>
            <a:endParaRPr lang="en-US" altLang="ja-JP" dirty="0"/>
          </a:p>
        </p:txBody>
      </p:sp>
      <p:sp>
        <p:nvSpPr>
          <p:cNvPr id="701442" name="Rectangle 2"/>
          <p:cNvSpPr>
            <a:spLocks noGrp="1" noChangeArrowheads="1"/>
          </p:cNvSpPr>
          <p:nvPr>
            <p:ph type="title"/>
          </p:nvPr>
        </p:nvSpPr>
        <p:spPr/>
        <p:txBody>
          <a:bodyPr/>
          <a:lstStyle/>
          <a:p>
            <a:r>
              <a:rPr lang="en-US" dirty="0"/>
              <a:t>Study types: on the basis of design</a:t>
            </a:r>
            <a:endParaRPr lang="en-US" sz="2800" i="1" dirty="0"/>
          </a:p>
        </p:txBody>
      </p:sp>
      <p:sp>
        <p:nvSpPr>
          <p:cNvPr id="701443" name="Rectangle 3"/>
          <p:cNvSpPr>
            <a:spLocks noGrp="1" noChangeArrowheads="1"/>
          </p:cNvSpPr>
          <p:nvPr>
            <p:ph type="body" idx="1"/>
          </p:nvPr>
        </p:nvSpPr>
        <p:spPr>
          <a:xfrm>
            <a:off x="771525" y="1616075"/>
            <a:ext cx="8743950" cy="4379913"/>
          </a:xfrm>
        </p:spPr>
        <p:txBody>
          <a:bodyPr/>
          <a:lstStyle/>
          <a:p>
            <a:pPr>
              <a:lnSpc>
                <a:spcPct val="90000"/>
              </a:lnSpc>
              <a:buFont typeface="Times New Roman" panose="02020603050405020304" pitchFamily="18" charset="0"/>
              <a:buNone/>
            </a:pPr>
            <a:r>
              <a:rPr lang="en-US" sz="2300" i="1" dirty="0">
                <a:latin typeface="Verdana" panose="020B0604030504040204" pitchFamily="34" charset="0"/>
                <a:cs typeface="Times New Roman" panose="02020603050405020304" pitchFamily="18" charset="0"/>
              </a:rPr>
              <a:t>Designs include:</a:t>
            </a:r>
            <a:r>
              <a:rPr lang="en-US" sz="2300" dirty="0">
                <a:latin typeface="Verdana" panose="020B0604030504040204" pitchFamily="34" charset="0"/>
                <a:cs typeface="Times New Roman" panose="02020603050405020304" pitchFamily="18" charset="0"/>
              </a:rPr>
              <a:t> </a:t>
            </a:r>
          </a:p>
          <a:p>
            <a:pPr>
              <a:lnSpc>
                <a:spcPct val="90000"/>
              </a:lnSpc>
            </a:pPr>
            <a:endParaRPr lang="en-US" sz="2300" dirty="0">
              <a:cs typeface="Times New Roman" panose="02020603050405020304" pitchFamily="18" charset="0"/>
            </a:endParaRPr>
          </a:p>
          <a:p>
            <a:pPr>
              <a:lnSpc>
                <a:spcPct val="90000"/>
              </a:lnSpc>
            </a:pPr>
            <a:r>
              <a:rPr lang="en-US" sz="2300" dirty="0">
                <a:latin typeface="Verdana" panose="020B0604030504040204" pitchFamily="34" charset="0"/>
                <a:cs typeface="Times New Roman" panose="02020603050405020304" pitchFamily="18" charset="0"/>
              </a:rPr>
              <a:t>Descriptive research </a:t>
            </a:r>
          </a:p>
          <a:p>
            <a:pPr>
              <a:lnSpc>
                <a:spcPct val="90000"/>
              </a:lnSpc>
            </a:pPr>
            <a:r>
              <a:rPr lang="en-US" sz="2300" dirty="0">
                <a:latin typeface="Verdana" panose="020B0604030504040204" pitchFamily="34" charset="0"/>
                <a:cs typeface="Times New Roman" panose="02020603050405020304" pitchFamily="18" charset="0"/>
              </a:rPr>
              <a:t>Ecological study</a:t>
            </a:r>
            <a:endParaRPr lang="en-US" sz="2300" dirty="0">
              <a:cs typeface="Times New Roman" panose="02020603050405020304" pitchFamily="18" charset="0"/>
            </a:endParaRPr>
          </a:p>
          <a:p>
            <a:pPr>
              <a:lnSpc>
                <a:spcPct val="90000"/>
              </a:lnSpc>
            </a:pPr>
            <a:r>
              <a:rPr lang="en-US" sz="2300" dirty="0">
                <a:latin typeface="Verdana" panose="020B0604030504040204" pitchFamily="34" charset="0"/>
                <a:cs typeface="Times New Roman" panose="02020603050405020304" pitchFamily="18" charset="0"/>
              </a:rPr>
              <a:t>Ethnography </a:t>
            </a:r>
            <a:endParaRPr lang="en-US" sz="2300" dirty="0">
              <a:cs typeface="Times New Roman" panose="02020603050405020304" pitchFamily="18" charset="0"/>
            </a:endParaRPr>
          </a:p>
          <a:p>
            <a:pPr>
              <a:lnSpc>
                <a:spcPct val="90000"/>
              </a:lnSpc>
            </a:pPr>
            <a:r>
              <a:rPr lang="en-US" sz="2300" dirty="0">
                <a:latin typeface="Verdana" panose="020B0604030504040204" pitchFamily="34" charset="0"/>
                <a:cs typeface="Times New Roman" panose="02020603050405020304" pitchFamily="18" charset="0"/>
              </a:rPr>
              <a:t>Evaluation research </a:t>
            </a:r>
            <a:endParaRPr lang="en-US" sz="2300" dirty="0">
              <a:cs typeface="Times New Roman" panose="02020603050405020304" pitchFamily="18" charset="0"/>
            </a:endParaRPr>
          </a:p>
          <a:p>
            <a:pPr>
              <a:lnSpc>
                <a:spcPct val="90000"/>
              </a:lnSpc>
            </a:pPr>
            <a:r>
              <a:rPr lang="en-US" sz="2300" dirty="0">
                <a:latin typeface="Verdana" panose="020B0604030504040204" pitchFamily="34" charset="0"/>
                <a:cs typeface="Times New Roman" panose="02020603050405020304" pitchFamily="18" charset="0"/>
              </a:rPr>
              <a:t>Experimental research </a:t>
            </a:r>
            <a:endParaRPr lang="en-US" sz="2300" dirty="0">
              <a:cs typeface="Times New Roman" panose="02020603050405020304" pitchFamily="18" charset="0"/>
            </a:endParaRPr>
          </a:p>
          <a:p>
            <a:pPr>
              <a:lnSpc>
                <a:spcPct val="90000"/>
              </a:lnSpc>
            </a:pPr>
            <a:r>
              <a:rPr lang="en-US" sz="2300" dirty="0">
                <a:latin typeface="Verdana" panose="020B0604030504040204" pitchFamily="34" charset="0"/>
                <a:cs typeface="Times New Roman" panose="02020603050405020304" pitchFamily="18" charset="0"/>
              </a:rPr>
              <a:t>Historical research </a:t>
            </a:r>
            <a:endParaRPr lang="en-US" sz="2300" dirty="0">
              <a:cs typeface="Times New Roman" panose="02020603050405020304" pitchFamily="18" charset="0"/>
            </a:endParaRPr>
          </a:p>
          <a:p>
            <a:pPr>
              <a:lnSpc>
                <a:spcPct val="90000"/>
              </a:lnSpc>
            </a:pPr>
            <a:r>
              <a:rPr lang="en-US" sz="2300" dirty="0">
                <a:latin typeface="Verdana" panose="020B0604030504040204" pitchFamily="34" charset="0"/>
                <a:cs typeface="Times New Roman" panose="02020603050405020304" pitchFamily="18" charset="0"/>
              </a:rPr>
              <a:t>Phenomenology </a:t>
            </a:r>
            <a:endParaRPr lang="en-US" sz="2300" dirty="0">
              <a:cs typeface="Times New Roman" panose="02020603050405020304" pitchFamily="18" charset="0"/>
            </a:endParaRPr>
          </a:p>
          <a:p>
            <a:pPr>
              <a:lnSpc>
                <a:spcPct val="90000"/>
              </a:lnSpc>
            </a:pPr>
            <a:r>
              <a:rPr lang="en-US" sz="2300" dirty="0">
                <a:latin typeface="Verdana" panose="020B0604030504040204" pitchFamily="34" charset="0"/>
                <a:cs typeface="Times New Roman" panose="02020603050405020304" pitchFamily="18" charset="0"/>
              </a:rPr>
              <a:t>Quasi experimental research </a:t>
            </a:r>
            <a:endParaRPr lang="en-US" sz="2300" dirty="0">
              <a:cs typeface="Times New Roman" panose="02020603050405020304" pitchFamily="18" charset="0"/>
            </a:endParaRPr>
          </a:p>
          <a:p>
            <a:pPr>
              <a:lnSpc>
                <a:spcPct val="90000"/>
              </a:lnSpc>
            </a:pPr>
            <a:r>
              <a:rPr lang="en-US" sz="2300" dirty="0">
                <a:latin typeface="Verdana" panose="020B0604030504040204" pitchFamily="34" charset="0"/>
                <a:cs typeface="Times New Roman" panose="02020603050405020304" pitchFamily="18" charset="0"/>
              </a:rPr>
              <a:t>Randomized control trials </a:t>
            </a:r>
            <a:endParaRPr lang="en-US" sz="2300" dirty="0">
              <a:cs typeface="Times New Roman" panose="02020603050405020304" pitchFamily="18" charset="0"/>
            </a:endParaRPr>
          </a:p>
          <a:p>
            <a:pPr>
              <a:lnSpc>
                <a:spcPct val="90000"/>
              </a:lnSpc>
              <a:buFont typeface="Times New Roman" panose="02020603050405020304" pitchFamily="18" charset="0"/>
              <a:buNone/>
            </a:pPr>
            <a:r>
              <a:rPr lang="en-US" sz="2300" i="1" dirty="0">
                <a:solidFill>
                  <a:srgbClr val="FFFF66"/>
                </a:solidFill>
                <a:latin typeface="Verdana" panose="020B0604030504040204" pitchFamily="34" charset="0"/>
                <a:cs typeface="Times New Roman" panose="02020603050405020304" pitchFamily="18" charset="0"/>
              </a:rPr>
              <a:t>(The above list is in alphabetical order only)</a:t>
            </a:r>
          </a:p>
          <a:p>
            <a:pPr>
              <a:lnSpc>
                <a:spcPct val="90000"/>
              </a:lnSpc>
            </a:pPr>
            <a:endParaRPr lang="en-US" sz="2300" i="1" dirty="0">
              <a:solidFill>
                <a:srgbClr val="FFFF66"/>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E9D2A1B-8322-410B-8B33-25FA3C5DF617}" type="slidenum">
              <a:rPr lang="ja-JP" altLang="en-US"/>
              <a:t>18</a:t>
            </a:fld>
            <a:endParaRPr lang="en-US" altLang="ja-JP" dirty="0"/>
          </a:p>
        </p:txBody>
      </p:sp>
      <p:sp>
        <p:nvSpPr>
          <p:cNvPr id="706562" name="Rectangle 2"/>
          <p:cNvSpPr>
            <a:spLocks noGrp="1" noChangeArrowheads="1"/>
          </p:cNvSpPr>
          <p:nvPr>
            <p:ph type="title"/>
          </p:nvPr>
        </p:nvSpPr>
        <p:spPr/>
        <p:txBody>
          <a:bodyPr/>
          <a:lstStyle/>
          <a:p>
            <a:r>
              <a:rPr lang="en-US" dirty="0"/>
              <a:t>Study types: on the basis of time</a:t>
            </a:r>
          </a:p>
        </p:txBody>
      </p:sp>
      <p:sp>
        <p:nvSpPr>
          <p:cNvPr id="706563" name="Rectangle 3"/>
          <p:cNvSpPr>
            <a:spLocks noGrp="1" noChangeArrowheads="1"/>
          </p:cNvSpPr>
          <p:nvPr>
            <p:ph type="body" idx="1"/>
          </p:nvPr>
        </p:nvSpPr>
        <p:spPr/>
        <p:txBody>
          <a:bodyPr/>
          <a:lstStyle/>
          <a:p>
            <a:pPr>
              <a:lnSpc>
                <a:spcPct val="90000"/>
              </a:lnSpc>
            </a:pPr>
            <a:r>
              <a:rPr lang="en-US" sz="2200" dirty="0">
                <a:cs typeface="Times New Roman" panose="02020603050405020304" pitchFamily="18" charset="0"/>
              </a:rPr>
              <a:t>Before discussing the various study designs, defining a few terms is helpful. The definitions are intentionally left fairly basic. </a:t>
            </a:r>
          </a:p>
          <a:p>
            <a:pPr>
              <a:lnSpc>
                <a:spcPct val="90000"/>
              </a:lnSpc>
            </a:pPr>
            <a:endParaRPr lang="en-US" sz="2200" dirty="0">
              <a:cs typeface="Times New Roman" panose="02020603050405020304" pitchFamily="18" charset="0"/>
            </a:endParaRPr>
          </a:p>
          <a:p>
            <a:pPr>
              <a:lnSpc>
                <a:spcPct val="90000"/>
              </a:lnSpc>
            </a:pPr>
            <a:r>
              <a:rPr lang="en-US" sz="2200" b="1" u="sng" dirty="0">
                <a:solidFill>
                  <a:srgbClr val="FFFF00"/>
                </a:solidFill>
                <a:cs typeface="Times New Roman" panose="02020603050405020304" pitchFamily="18" charset="0"/>
              </a:rPr>
              <a:t>Retrospective</a:t>
            </a:r>
            <a:r>
              <a:rPr lang="en-US" sz="2200" dirty="0">
                <a:cs typeface="Times New Roman" panose="02020603050405020304" pitchFamily="18" charset="0"/>
              </a:rPr>
              <a:t> - Any design that looks at data that have already been gathered (e.g., CCS)</a:t>
            </a:r>
          </a:p>
          <a:p>
            <a:pPr>
              <a:lnSpc>
                <a:spcPct val="90000"/>
              </a:lnSpc>
            </a:pPr>
            <a:endParaRPr lang="en-US" sz="2200" dirty="0">
              <a:cs typeface="Times New Roman" panose="02020603050405020304" pitchFamily="18" charset="0"/>
            </a:endParaRPr>
          </a:p>
          <a:p>
            <a:pPr>
              <a:lnSpc>
                <a:spcPct val="90000"/>
              </a:lnSpc>
            </a:pPr>
            <a:r>
              <a:rPr lang="en-US" sz="2200" b="1" u="sng" dirty="0">
                <a:solidFill>
                  <a:srgbClr val="FFFF00"/>
                </a:solidFill>
                <a:cs typeface="Times New Roman" panose="02020603050405020304" pitchFamily="18" charset="0"/>
              </a:rPr>
              <a:t>Prospective</a:t>
            </a:r>
            <a:r>
              <a:rPr lang="en-US" sz="2200" dirty="0">
                <a:solidFill>
                  <a:srgbClr val="FFFF00"/>
                </a:solidFill>
                <a:cs typeface="Times New Roman" panose="02020603050405020304" pitchFamily="18" charset="0"/>
              </a:rPr>
              <a:t> </a:t>
            </a:r>
            <a:r>
              <a:rPr lang="en-US" sz="2200" dirty="0">
                <a:cs typeface="Times New Roman" panose="02020603050405020304" pitchFamily="18" charset="0"/>
              </a:rPr>
              <a:t>- Any design that collects data on groups of subjects over time, according to a carefully written protocol, beginning at time zero; this design yields data that enable comparisons of groups. (In ancient Rome, a cohort was a group of foot soldiers.) </a:t>
            </a:r>
          </a:p>
          <a:p>
            <a:pPr>
              <a:lnSpc>
                <a:spcPct val="90000"/>
              </a:lnSpc>
            </a:pPr>
            <a:endParaRPr lang="en-US" sz="2200" dirty="0">
              <a:cs typeface="Times New Roman" panose="02020603050405020304" pitchFamily="18" charset="0"/>
            </a:endParaRPr>
          </a:p>
          <a:p>
            <a:pPr>
              <a:lnSpc>
                <a:spcPct val="90000"/>
              </a:lnSpc>
            </a:pPr>
            <a:r>
              <a:rPr lang="en-US" sz="2200" b="1" u="sng" dirty="0">
                <a:solidFill>
                  <a:srgbClr val="FFFF00"/>
                </a:solidFill>
                <a:cs typeface="Times New Roman" panose="02020603050405020304" pitchFamily="18" charset="0"/>
              </a:rPr>
              <a:t>Cross-sectional</a:t>
            </a:r>
            <a:r>
              <a:rPr lang="en-US" sz="2200" dirty="0">
                <a:cs typeface="Times New Roman" panose="02020603050405020304" pitchFamily="18" charset="0"/>
              </a:rPr>
              <a:t> - A design that collects data from a variety of subjects (e.g., patients) at a given point in time </a:t>
            </a:r>
          </a:p>
          <a:p>
            <a:pPr>
              <a:lnSpc>
                <a:spcPct val="90000"/>
              </a:lnSpc>
            </a:pPr>
            <a:endParaRPr lang="en-US" sz="2200" dirty="0">
              <a:cs typeface="Times New Roman" panose="02020603050405020304" pitchFamily="18" charset="0"/>
            </a:endParaRPr>
          </a:p>
          <a:p>
            <a:pPr>
              <a:lnSpc>
                <a:spcPct val="90000"/>
              </a:lnSpc>
            </a:pPr>
            <a:endParaRPr lang="en-US" sz="2200"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183563" y="6235700"/>
            <a:ext cx="2103437" cy="468313"/>
          </a:xfrm>
        </p:spPr>
        <p:txBody>
          <a:bodyPr/>
          <a:lstStyle/>
          <a:p>
            <a:fld id="{1DAAC4D3-61BE-4FB7-8E24-707A8DA7D512}" type="slidenum">
              <a:rPr lang="ja-JP" altLang="en-US"/>
              <a:t>19</a:t>
            </a:fld>
            <a:endParaRPr lang="en-US" altLang="ja-JP" dirty="0"/>
          </a:p>
        </p:txBody>
      </p:sp>
      <p:pic>
        <p:nvPicPr>
          <p:cNvPr id="908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9" y="153988"/>
            <a:ext cx="10214923" cy="6550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3498E91-07FC-4ACA-9AD4-7F744E896978}" type="slidenum">
              <a:rPr lang="ja-JP" altLang="en-US"/>
              <a:t>2</a:t>
            </a:fld>
            <a:endParaRPr lang="en-US" altLang="ja-JP" dirty="0"/>
          </a:p>
        </p:txBody>
      </p:sp>
      <p:sp>
        <p:nvSpPr>
          <p:cNvPr id="600066" name="Rectangle 2"/>
          <p:cNvSpPr>
            <a:spLocks noGrp="1" noChangeArrowheads="1"/>
          </p:cNvSpPr>
          <p:nvPr>
            <p:ph type="title"/>
          </p:nvPr>
        </p:nvSpPr>
        <p:spPr/>
        <p:txBody>
          <a:bodyPr/>
          <a:lstStyle/>
          <a:p>
            <a:r>
              <a:rPr lang="en-US" altLang="ja-JP" dirty="0">
                <a:ea typeface="MS PGothic" panose="020B0600070205080204" pitchFamily="50" charset="-128"/>
              </a:rPr>
              <a:t>Today's presentation</a:t>
            </a:r>
          </a:p>
        </p:txBody>
      </p:sp>
      <p:sp>
        <p:nvSpPr>
          <p:cNvPr id="600067" name="Rectangle 3"/>
          <p:cNvSpPr>
            <a:spLocks noGrp="1" noChangeArrowheads="1"/>
          </p:cNvSpPr>
          <p:nvPr>
            <p:ph type="body" idx="1"/>
          </p:nvPr>
        </p:nvSpPr>
        <p:spPr>
          <a:xfrm>
            <a:off x="771525" y="1716088"/>
            <a:ext cx="9093200" cy="4379912"/>
          </a:xfrm>
        </p:spPr>
        <p:txBody>
          <a:bodyPr/>
          <a:lstStyle/>
          <a:p>
            <a:pPr>
              <a:lnSpc>
                <a:spcPct val="150000"/>
              </a:lnSpc>
            </a:pPr>
            <a:r>
              <a:rPr lang="en-US" altLang="ja-JP" sz="2300" dirty="0">
                <a:ea typeface="MS PGothic" panose="020B0600070205080204" pitchFamily="50" charset="-128"/>
              </a:rPr>
              <a:t>Definition of epidemiology, brief history and classical studies</a:t>
            </a:r>
          </a:p>
          <a:p>
            <a:pPr>
              <a:lnSpc>
                <a:spcPct val="150000"/>
              </a:lnSpc>
            </a:pPr>
            <a:r>
              <a:rPr lang="en-US" altLang="ja-JP" sz="2300" dirty="0">
                <a:ea typeface="MS PGothic" panose="020B0600070205080204" pitchFamily="50" charset="-128"/>
              </a:rPr>
              <a:t>Uses of epidemiology</a:t>
            </a:r>
          </a:p>
          <a:p>
            <a:pPr>
              <a:lnSpc>
                <a:spcPct val="150000"/>
              </a:lnSpc>
            </a:pPr>
            <a:r>
              <a:rPr lang="en-US" altLang="ja-JP" sz="2300" dirty="0">
                <a:ea typeface="MS PGothic" panose="020B0600070205080204" pitchFamily="50" charset="-128"/>
              </a:rPr>
              <a:t>The evidence pyramid</a:t>
            </a:r>
          </a:p>
          <a:p>
            <a:pPr>
              <a:lnSpc>
                <a:spcPct val="150000"/>
              </a:lnSpc>
            </a:pPr>
            <a:r>
              <a:rPr lang="en-US" altLang="ja-JP" sz="2300" dirty="0">
                <a:ea typeface="MS PGothic" panose="020B0600070205080204" pitchFamily="50" charset="-128"/>
              </a:rPr>
              <a:t>Introduction to research study designs</a:t>
            </a:r>
          </a:p>
          <a:p>
            <a:pPr>
              <a:lnSpc>
                <a:spcPct val="150000"/>
              </a:lnSpc>
            </a:pPr>
            <a:r>
              <a:rPr lang="en-US" altLang="ja-JP" sz="2300" dirty="0">
                <a:ea typeface="MS PGothic" panose="020B0600070205080204" pitchFamily="50" charset="-128"/>
              </a:rPr>
              <a:t>Prospective versus retrospective</a:t>
            </a:r>
          </a:p>
          <a:p>
            <a:pPr>
              <a:lnSpc>
                <a:spcPct val="150000"/>
              </a:lnSpc>
            </a:pPr>
            <a:r>
              <a:rPr lang="en-US" altLang="ja-JP" sz="2300" dirty="0">
                <a:ea typeface="MS PGothic" panose="020B0600070205080204" pitchFamily="50" charset="-128"/>
              </a:rPr>
              <a:t>Observational versus experimental</a:t>
            </a:r>
          </a:p>
          <a:p>
            <a:pPr lvl="1">
              <a:lnSpc>
                <a:spcPct val="150000"/>
              </a:lnSpc>
            </a:pPr>
            <a:r>
              <a:rPr lang="en-US" altLang="ja-JP" sz="2000" dirty="0">
                <a:ea typeface="MS PGothic" panose="020B0600070205080204" pitchFamily="50" charset="-128"/>
              </a:rPr>
              <a:t>Cohort, Case control, RCT, Cross- sectional, Meta-analysis, Ecological</a:t>
            </a:r>
          </a:p>
        </p:txBody>
      </p:sp>
    </p:spTree>
  </p:cSld>
  <p:clrMapOvr>
    <a:masterClrMapping/>
  </p:clrMapOvr>
  <p:transition advTm="10032"/>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6C1CB19-501D-41E9-AD69-908BCCC60561}" type="slidenum">
              <a:rPr lang="ja-JP" altLang="en-US"/>
              <a:t>20</a:t>
            </a:fld>
            <a:endParaRPr lang="en-US" altLang="ja-JP" dirty="0"/>
          </a:p>
        </p:txBody>
      </p:sp>
      <p:sp>
        <p:nvSpPr>
          <p:cNvPr id="804872" name="Rectangle 8"/>
          <p:cNvSpPr>
            <a:spLocks noGrp="1" noChangeArrowheads="1"/>
          </p:cNvSpPr>
          <p:nvPr>
            <p:ph type="title"/>
          </p:nvPr>
        </p:nvSpPr>
        <p:spPr/>
        <p:txBody>
          <a:bodyPr/>
          <a:lstStyle/>
          <a:p>
            <a:r>
              <a:rPr lang="en-US" dirty="0"/>
              <a:t>Cohort study: forward in time</a:t>
            </a:r>
          </a:p>
        </p:txBody>
      </p:sp>
      <p:sp>
        <p:nvSpPr>
          <p:cNvPr id="804873" name="Rectangle 9"/>
          <p:cNvSpPr>
            <a:spLocks noGrp="1" noChangeArrowheads="1"/>
          </p:cNvSpPr>
          <p:nvPr>
            <p:ph type="body" idx="1"/>
          </p:nvPr>
        </p:nvSpPr>
        <p:spPr/>
        <p:txBody>
          <a:bodyPr/>
          <a:lstStyle/>
          <a:p>
            <a:pPr>
              <a:lnSpc>
                <a:spcPct val="80000"/>
              </a:lnSpc>
            </a:pPr>
            <a:r>
              <a:rPr lang="en-US" sz="2000" dirty="0"/>
              <a:t>Identify and select study population</a:t>
            </a:r>
          </a:p>
          <a:p>
            <a:pPr>
              <a:lnSpc>
                <a:spcPct val="80000"/>
              </a:lnSpc>
            </a:pPr>
            <a:r>
              <a:rPr lang="en-US" sz="2000" dirty="0"/>
              <a:t>Classify study population according to exposure status ad other risk factors</a:t>
            </a:r>
          </a:p>
          <a:p>
            <a:pPr>
              <a:lnSpc>
                <a:spcPct val="80000"/>
              </a:lnSpc>
            </a:pPr>
            <a:r>
              <a:rPr lang="en-US" sz="2000" dirty="0"/>
              <a:t>Follow cohort members over time to determine health outcome occurrence by exposure status sub-groups</a:t>
            </a:r>
          </a:p>
          <a:p>
            <a:pPr>
              <a:lnSpc>
                <a:spcPct val="80000"/>
              </a:lnSpc>
            </a:pPr>
            <a:r>
              <a:rPr lang="en-US" sz="2000" dirty="0"/>
              <a:t>Advantage:</a:t>
            </a:r>
          </a:p>
          <a:p>
            <a:pPr lvl="1">
              <a:lnSpc>
                <a:spcPct val="80000"/>
              </a:lnSpc>
            </a:pPr>
            <a:r>
              <a:rPr lang="en-US" sz="2000" dirty="0"/>
              <a:t>Establish </a:t>
            </a:r>
            <a:r>
              <a:rPr lang="en-US" sz="2000" u="sng" dirty="0"/>
              <a:t>causality</a:t>
            </a:r>
          </a:p>
          <a:p>
            <a:pPr lvl="1">
              <a:lnSpc>
                <a:spcPct val="80000"/>
              </a:lnSpc>
            </a:pPr>
            <a:r>
              <a:rPr lang="en-US" sz="2000" dirty="0"/>
              <a:t>Can determine incidence rates and risk</a:t>
            </a:r>
          </a:p>
          <a:p>
            <a:pPr lvl="1">
              <a:lnSpc>
                <a:spcPct val="80000"/>
              </a:lnSpc>
            </a:pPr>
            <a:r>
              <a:rPr lang="en-US" sz="2000" dirty="0"/>
              <a:t>Can be efficient for studying rare exposures (Nuclear bomb, radiation for enlarged thymus, Chernobyl nuclear accident, Minamata, toxic chemical (methyl isocyanides) from industry such as Bhopal, India)</a:t>
            </a:r>
          </a:p>
          <a:p>
            <a:pPr>
              <a:lnSpc>
                <a:spcPct val="80000"/>
              </a:lnSpc>
            </a:pPr>
            <a:r>
              <a:rPr lang="en-US" sz="2000" dirty="0"/>
              <a:t>Disadvantages</a:t>
            </a:r>
          </a:p>
          <a:p>
            <a:pPr lvl="1">
              <a:lnSpc>
                <a:spcPct val="80000"/>
              </a:lnSpc>
            </a:pPr>
            <a:r>
              <a:rPr lang="en-US" sz="2000" dirty="0"/>
              <a:t>Inefficient, as must follow many subjects (Long period of time)</a:t>
            </a:r>
          </a:p>
          <a:p>
            <a:pPr lvl="1">
              <a:lnSpc>
                <a:spcPct val="80000"/>
              </a:lnSpc>
            </a:pPr>
            <a:r>
              <a:rPr lang="en-US" sz="2000" dirty="0"/>
              <a:t>Expensive</a:t>
            </a:r>
          </a:p>
          <a:p>
            <a:pPr lvl="1">
              <a:lnSpc>
                <a:spcPct val="80000"/>
              </a:lnSpc>
            </a:pPr>
            <a:r>
              <a:rPr lang="en-US" sz="2000" dirty="0"/>
              <a:t>Rare exposure, need large sample size</a:t>
            </a:r>
          </a:p>
          <a:p>
            <a:pPr lvl="1">
              <a:lnSpc>
                <a:spcPct val="80000"/>
              </a:lnSpc>
            </a:pPr>
            <a:r>
              <a:rPr lang="en-US" sz="2000" dirty="0"/>
              <a:t>Results are not available for a long time</a:t>
            </a:r>
          </a:p>
          <a:p>
            <a:pPr lvl="1">
              <a:lnSpc>
                <a:spcPct val="80000"/>
              </a:lnSpc>
            </a:pPr>
            <a:r>
              <a:rPr lang="en-US" sz="2000" dirty="0"/>
              <a:t>Bias due to attrition and loss to follow up</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4"/>
          <p:cNvSpPr>
            <a:spLocks noGrp="1"/>
          </p:cNvSpPr>
          <p:nvPr>
            <p:ph type="sldNum" sz="quarter" idx="12"/>
          </p:nvPr>
        </p:nvSpPr>
        <p:spPr/>
        <p:txBody>
          <a:bodyPr/>
          <a:lstStyle/>
          <a:p>
            <a:fld id="{8B44F2CA-072E-42CD-9D48-521C843FEE6F}" type="slidenum">
              <a:rPr lang="ja-JP" altLang="en-US"/>
              <a:t>21</a:t>
            </a:fld>
            <a:endParaRPr lang="en-US" altLang="ja-JP" dirty="0"/>
          </a:p>
        </p:txBody>
      </p:sp>
      <p:sp>
        <p:nvSpPr>
          <p:cNvPr id="814084" name="Rectangle 4"/>
          <p:cNvSpPr>
            <a:spLocks noGrp="1" noChangeArrowheads="1"/>
          </p:cNvSpPr>
          <p:nvPr>
            <p:ph type="title"/>
          </p:nvPr>
        </p:nvSpPr>
        <p:spPr/>
        <p:txBody>
          <a:bodyPr/>
          <a:lstStyle/>
          <a:p>
            <a:r>
              <a:rPr lang="en-US" dirty="0"/>
              <a:t>Design of a Cohort study</a:t>
            </a:r>
          </a:p>
        </p:txBody>
      </p:sp>
      <p:sp>
        <p:nvSpPr>
          <p:cNvPr id="814085" name="Oval 5"/>
          <p:cNvSpPr>
            <a:spLocks noChangeArrowheads="1"/>
          </p:cNvSpPr>
          <p:nvPr/>
        </p:nvSpPr>
        <p:spPr bwMode="auto">
          <a:xfrm>
            <a:off x="196850" y="3178175"/>
            <a:ext cx="2032000" cy="1741488"/>
          </a:xfrm>
          <a:prstGeom prst="ellipse">
            <a:avLst/>
          </a:prstGeom>
          <a:solidFill>
            <a:srgbClr val="0099FF"/>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Population</a:t>
            </a:r>
          </a:p>
        </p:txBody>
      </p:sp>
      <p:sp>
        <p:nvSpPr>
          <p:cNvPr id="814086" name="Rectangle 6"/>
          <p:cNvSpPr>
            <a:spLocks noChangeArrowheads="1"/>
          </p:cNvSpPr>
          <p:nvPr/>
        </p:nvSpPr>
        <p:spPr bwMode="auto">
          <a:xfrm>
            <a:off x="2740025" y="3146425"/>
            <a:ext cx="1698625" cy="1727200"/>
          </a:xfrm>
          <a:prstGeom prst="rect">
            <a:avLst/>
          </a:prstGeom>
          <a:solidFill>
            <a:srgbClr val="CC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People </a:t>
            </a:r>
          </a:p>
          <a:p>
            <a:pPr algn="ctr"/>
            <a:r>
              <a:rPr lang="en-US" dirty="0">
                <a:solidFill>
                  <a:schemeClr val="tx1"/>
                </a:solidFill>
              </a:rPr>
              <a:t>without </a:t>
            </a:r>
          </a:p>
          <a:p>
            <a:pPr algn="ctr"/>
            <a:r>
              <a:rPr lang="en-US" dirty="0">
                <a:solidFill>
                  <a:schemeClr val="tx1"/>
                </a:solidFill>
              </a:rPr>
              <a:t>the disease</a:t>
            </a:r>
          </a:p>
          <a:p>
            <a:pPr algn="ctr"/>
            <a:r>
              <a:rPr lang="en-US" sz="2000" dirty="0">
                <a:solidFill>
                  <a:schemeClr val="tx1"/>
                </a:solidFill>
              </a:rPr>
              <a:t>(</a:t>
            </a:r>
            <a:r>
              <a:rPr lang="en-US" sz="2000" dirty="0">
                <a:solidFill>
                  <a:schemeClr val="accent2"/>
                </a:solidFill>
              </a:rPr>
              <a:t>healthy people</a:t>
            </a:r>
            <a:r>
              <a:rPr lang="en-US" sz="2000" dirty="0">
                <a:solidFill>
                  <a:schemeClr val="tx1"/>
                </a:solidFill>
              </a:rPr>
              <a:t>)</a:t>
            </a:r>
          </a:p>
        </p:txBody>
      </p:sp>
      <p:sp>
        <p:nvSpPr>
          <p:cNvPr id="814087" name="Rectangle 7"/>
          <p:cNvSpPr>
            <a:spLocks noChangeArrowheads="1"/>
          </p:cNvSpPr>
          <p:nvPr/>
        </p:nvSpPr>
        <p:spPr bwMode="auto">
          <a:xfrm>
            <a:off x="4949825" y="2749550"/>
            <a:ext cx="1798638" cy="741363"/>
          </a:xfrm>
          <a:prstGeom prst="rect">
            <a:avLst/>
          </a:prstGeom>
          <a:solidFill>
            <a:srgbClr val="FFCC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Exposed</a:t>
            </a:r>
          </a:p>
        </p:txBody>
      </p:sp>
      <p:sp>
        <p:nvSpPr>
          <p:cNvPr id="814088" name="Rectangle 8"/>
          <p:cNvSpPr>
            <a:spLocks noChangeArrowheads="1"/>
          </p:cNvSpPr>
          <p:nvPr/>
        </p:nvSpPr>
        <p:spPr bwMode="auto">
          <a:xfrm>
            <a:off x="5030788" y="4446588"/>
            <a:ext cx="1798637" cy="741362"/>
          </a:xfrm>
          <a:prstGeom prst="rect">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Un-exposed</a:t>
            </a:r>
          </a:p>
        </p:txBody>
      </p:sp>
      <p:sp>
        <p:nvSpPr>
          <p:cNvPr id="814089" name="Rectangle 9"/>
          <p:cNvSpPr>
            <a:spLocks noChangeArrowheads="1"/>
          </p:cNvSpPr>
          <p:nvPr/>
        </p:nvSpPr>
        <p:spPr bwMode="auto">
          <a:xfrm>
            <a:off x="8304213" y="2727325"/>
            <a:ext cx="1798637" cy="741363"/>
          </a:xfrm>
          <a:prstGeom prst="rect">
            <a:avLst/>
          </a:prstGeom>
          <a:solidFill>
            <a:srgbClr val="FF7C8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Disease</a:t>
            </a:r>
          </a:p>
        </p:txBody>
      </p:sp>
      <p:sp>
        <p:nvSpPr>
          <p:cNvPr id="814090" name="Rectangle 10"/>
          <p:cNvSpPr>
            <a:spLocks noChangeArrowheads="1"/>
          </p:cNvSpPr>
          <p:nvPr/>
        </p:nvSpPr>
        <p:spPr bwMode="auto">
          <a:xfrm>
            <a:off x="8312150" y="4433888"/>
            <a:ext cx="1798638" cy="741362"/>
          </a:xfrm>
          <a:prstGeom prst="rect">
            <a:avLst/>
          </a:prstGeom>
          <a:solidFill>
            <a:srgbClr val="CC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No-disease</a:t>
            </a:r>
          </a:p>
        </p:txBody>
      </p:sp>
      <p:sp>
        <p:nvSpPr>
          <p:cNvPr id="814091" name="Line 11"/>
          <p:cNvSpPr>
            <a:spLocks noChangeShapeType="1"/>
          </p:cNvSpPr>
          <p:nvPr/>
        </p:nvSpPr>
        <p:spPr bwMode="auto">
          <a:xfrm>
            <a:off x="2220913" y="4035425"/>
            <a:ext cx="434975" cy="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092" name="Line 12"/>
          <p:cNvSpPr>
            <a:spLocks noChangeShapeType="1"/>
          </p:cNvSpPr>
          <p:nvPr/>
        </p:nvSpPr>
        <p:spPr bwMode="auto">
          <a:xfrm flipV="1">
            <a:off x="4427538" y="3990975"/>
            <a:ext cx="173037" cy="14288"/>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093" name="Line 13"/>
          <p:cNvSpPr>
            <a:spLocks noChangeShapeType="1"/>
          </p:cNvSpPr>
          <p:nvPr/>
        </p:nvSpPr>
        <p:spPr bwMode="auto">
          <a:xfrm flipV="1">
            <a:off x="4614863" y="3192463"/>
            <a:ext cx="290512" cy="769937"/>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094" name="Line 14"/>
          <p:cNvSpPr>
            <a:spLocks noChangeShapeType="1"/>
          </p:cNvSpPr>
          <p:nvPr/>
        </p:nvSpPr>
        <p:spPr bwMode="auto">
          <a:xfrm>
            <a:off x="4630738" y="4005263"/>
            <a:ext cx="333375" cy="581025"/>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095" name="Line 15"/>
          <p:cNvSpPr>
            <a:spLocks noChangeShapeType="1"/>
          </p:cNvSpPr>
          <p:nvPr/>
        </p:nvSpPr>
        <p:spPr bwMode="auto">
          <a:xfrm>
            <a:off x="6880225" y="3121025"/>
            <a:ext cx="1247775" cy="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096" name="Line 16"/>
          <p:cNvSpPr>
            <a:spLocks noChangeShapeType="1"/>
          </p:cNvSpPr>
          <p:nvPr/>
        </p:nvSpPr>
        <p:spPr bwMode="auto">
          <a:xfrm>
            <a:off x="6967538" y="4803775"/>
            <a:ext cx="1174750" cy="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097" name="Rectangle 17"/>
          <p:cNvSpPr>
            <a:spLocks noChangeArrowheads="1"/>
          </p:cNvSpPr>
          <p:nvPr/>
        </p:nvSpPr>
        <p:spPr bwMode="auto">
          <a:xfrm>
            <a:off x="8275638" y="1712913"/>
            <a:ext cx="1798637" cy="741362"/>
          </a:xfrm>
          <a:prstGeom prst="rect">
            <a:avLst/>
          </a:prstGeom>
          <a:solidFill>
            <a:srgbClr val="CC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No-disease</a:t>
            </a:r>
          </a:p>
        </p:txBody>
      </p:sp>
      <p:sp>
        <p:nvSpPr>
          <p:cNvPr id="814098" name="Rectangle 18"/>
          <p:cNvSpPr>
            <a:spLocks noChangeArrowheads="1"/>
          </p:cNvSpPr>
          <p:nvPr/>
        </p:nvSpPr>
        <p:spPr bwMode="auto">
          <a:xfrm>
            <a:off x="8310563" y="5275263"/>
            <a:ext cx="1798637" cy="741362"/>
          </a:xfrm>
          <a:prstGeom prst="rect">
            <a:avLst/>
          </a:prstGeom>
          <a:solidFill>
            <a:srgbClr val="FF7C8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Disease</a:t>
            </a:r>
          </a:p>
        </p:txBody>
      </p:sp>
      <p:sp>
        <p:nvSpPr>
          <p:cNvPr id="814099" name="Line 19"/>
          <p:cNvSpPr>
            <a:spLocks noChangeShapeType="1"/>
          </p:cNvSpPr>
          <p:nvPr/>
        </p:nvSpPr>
        <p:spPr bwMode="auto">
          <a:xfrm flipV="1">
            <a:off x="6850063" y="2119313"/>
            <a:ext cx="1336675" cy="841375"/>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100" name="Line 20"/>
          <p:cNvSpPr>
            <a:spLocks noChangeShapeType="1"/>
          </p:cNvSpPr>
          <p:nvPr/>
        </p:nvSpPr>
        <p:spPr bwMode="auto">
          <a:xfrm>
            <a:off x="6981825" y="4992688"/>
            <a:ext cx="1204913" cy="71120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101" name="Rectangle 21"/>
          <p:cNvSpPr>
            <a:spLocks noChangeArrowheads="1"/>
          </p:cNvSpPr>
          <p:nvPr/>
        </p:nvSpPr>
        <p:spPr bwMode="auto">
          <a:xfrm>
            <a:off x="5773738" y="5849938"/>
            <a:ext cx="2178050" cy="782637"/>
          </a:xfrm>
          <a:prstGeom prst="rect">
            <a:avLst/>
          </a:prstGeom>
          <a:solidFill>
            <a:srgbClr val="FF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Follow-up period</a:t>
            </a:r>
          </a:p>
        </p:txBody>
      </p:sp>
      <p:sp>
        <p:nvSpPr>
          <p:cNvPr id="814102" name="Line 22"/>
          <p:cNvSpPr>
            <a:spLocks noChangeShapeType="1"/>
          </p:cNvSpPr>
          <p:nvPr/>
        </p:nvSpPr>
        <p:spPr bwMode="auto">
          <a:xfrm>
            <a:off x="6850063" y="1990725"/>
            <a:ext cx="28575" cy="3817938"/>
          </a:xfrm>
          <a:prstGeom prst="line">
            <a:avLst/>
          </a:prstGeom>
          <a:noFill/>
          <a:ln w="57150">
            <a:solidFill>
              <a:srgbClr val="FF99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103" name="Line 23"/>
          <p:cNvSpPr>
            <a:spLocks noChangeShapeType="1"/>
          </p:cNvSpPr>
          <p:nvPr/>
        </p:nvSpPr>
        <p:spPr bwMode="auto">
          <a:xfrm>
            <a:off x="1958975" y="1654175"/>
            <a:ext cx="6270625" cy="0"/>
          </a:xfrm>
          <a:prstGeom prst="line">
            <a:avLst/>
          </a:prstGeom>
          <a:noFill/>
          <a:ln w="57150" cap="rnd">
            <a:solidFill>
              <a:schemeClr val="bg1"/>
            </a:solidFill>
            <a:prstDash val="sysDot"/>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104" name="Rectangle 24"/>
          <p:cNvSpPr>
            <a:spLocks noChangeArrowheads="1"/>
          </p:cNvSpPr>
          <p:nvPr/>
        </p:nvSpPr>
        <p:spPr bwMode="auto">
          <a:xfrm>
            <a:off x="566738" y="1423988"/>
            <a:ext cx="1349375" cy="465137"/>
          </a:xfrm>
          <a:prstGeom prst="rect">
            <a:avLst/>
          </a:prstGeom>
          <a:solidFill>
            <a:srgbClr val="CCCC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Time</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183563" y="6235700"/>
            <a:ext cx="2103437" cy="468313"/>
          </a:xfrm>
        </p:spPr>
        <p:txBody>
          <a:bodyPr/>
          <a:lstStyle/>
          <a:p>
            <a:fld id="{4DFB0501-4CF5-441E-95F6-FCFD894B2B7A}" type="slidenum">
              <a:rPr lang="ja-JP" altLang="en-US"/>
              <a:t>22</a:t>
            </a:fld>
            <a:endParaRPr lang="en-US" altLang="ja-JP" dirty="0"/>
          </a:p>
        </p:txBody>
      </p:sp>
      <p:pic>
        <p:nvPicPr>
          <p:cNvPr id="88781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99864" y="1150429"/>
            <a:ext cx="5887272" cy="45571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5D76189-F532-440B-BC7C-93679F9DF3CA}" type="slidenum">
              <a:rPr lang="ja-JP" altLang="en-US"/>
              <a:t>23</a:t>
            </a:fld>
            <a:endParaRPr lang="en-US" altLang="ja-JP" dirty="0"/>
          </a:p>
        </p:txBody>
      </p:sp>
      <p:sp>
        <p:nvSpPr>
          <p:cNvPr id="709634" name="Rectangle 2"/>
          <p:cNvSpPr>
            <a:spLocks noGrp="1" noChangeArrowheads="1"/>
          </p:cNvSpPr>
          <p:nvPr>
            <p:ph type="title"/>
          </p:nvPr>
        </p:nvSpPr>
        <p:spPr/>
        <p:txBody>
          <a:bodyPr/>
          <a:lstStyle/>
          <a:p>
            <a:r>
              <a:rPr lang="en-US" b="0" dirty="0">
                <a:latin typeface="Arial" panose="020B0604020202020204" pitchFamily="34" charset="0"/>
                <a:cs typeface="Arial" panose="020B0604020202020204" pitchFamily="34" charset="0"/>
              </a:rPr>
              <a:t>Case-control study: back in time </a:t>
            </a:r>
          </a:p>
        </p:txBody>
      </p:sp>
      <p:sp>
        <p:nvSpPr>
          <p:cNvPr id="709635" name="Rectangle 3"/>
          <p:cNvSpPr>
            <a:spLocks noGrp="1" noChangeArrowheads="1"/>
          </p:cNvSpPr>
          <p:nvPr>
            <p:ph type="body" orient="vert" idx="1"/>
          </p:nvPr>
        </p:nvSpPr>
        <p:spPr/>
        <p:txBody>
          <a:bodyPr vert="horz"/>
          <a:lstStyle/>
          <a:p>
            <a:pPr>
              <a:lnSpc>
                <a:spcPct val="90000"/>
              </a:lnSpc>
            </a:pPr>
            <a:r>
              <a:rPr lang="en-US" sz="2000" dirty="0">
                <a:cs typeface="Times New Roman" panose="02020603050405020304" pitchFamily="18" charset="0"/>
              </a:rPr>
              <a:t>In studies of disease etiology, for example, researchers begin by selecting a group of patients (the cases) with a particular disease. </a:t>
            </a:r>
          </a:p>
          <a:p>
            <a:pPr>
              <a:lnSpc>
                <a:spcPct val="90000"/>
              </a:lnSpc>
            </a:pPr>
            <a:r>
              <a:rPr lang="en-US" sz="2000" dirty="0"/>
              <a:t>Assess prior exposure status and other risk factors for cases and controls</a:t>
            </a:r>
          </a:p>
          <a:p>
            <a:pPr>
              <a:lnSpc>
                <a:spcPct val="90000"/>
              </a:lnSpc>
            </a:pPr>
            <a:r>
              <a:rPr lang="en-US" sz="2000" dirty="0"/>
              <a:t>Examples</a:t>
            </a:r>
          </a:p>
          <a:p>
            <a:pPr lvl="1">
              <a:lnSpc>
                <a:spcPct val="90000"/>
              </a:lnSpc>
            </a:pPr>
            <a:r>
              <a:rPr lang="en-US" sz="2000" dirty="0"/>
              <a:t>Lung cancer and exposure to Radon</a:t>
            </a:r>
          </a:p>
          <a:p>
            <a:pPr lvl="1">
              <a:lnSpc>
                <a:spcPct val="90000"/>
              </a:lnSpc>
            </a:pPr>
            <a:r>
              <a:rPr lang="en-US" sz="2000" dirty="0"/>
              <a:t>Lung cancer and indoor air pollution in China</a:t>
            </a:r>
          </a:p>
          <a:p>
            <a:pPr lvl="1">
              <a:lnSpc>
                <a:spcPct val="90000"/>
              </a:lnSpc>
            </a:pPr>
            <a:r>
              <a:rPr lang="en-US" sz="2000" dirty="0"/>
              <a:t>Leukemia in individuals exposed to radioactive fallout from nuclear testing in USA</a:t>
            </a:r>
          </a:p>
          <a:p>
            <a:pPr>
              <a:lnSpc>
                <a:spcPct val="90000"/>
              </a:lnSpc>
            </a:pPr>
            <a:r>
              <a:rPr lang="en-US" sz="2000" dirty="0"/>
              <a:t>Advantages</a:t>
            </a:r>
          </a:p>
          <a:p>
            <a:pPr lvl="1">
              <a:lnSpc>
                <a:spcPct val="90000"/>
              </a:lnSpc>
            </a:pPr>
            <a:r>
              <a:rPr lang="en-US" sz="2000" dirty="0"/>
              <a:t>Inexpensive and efficient (specially for rare diseases)</a:t>
            </a:r>
          </a:p>
          <a:p>
            <a:pPr lvl="1">
              <a:lnSpc>
                <a:spcPct val="90000"/>
              </a:lnSpc>
            </a:pPr>
            <a:r>
              <a:rPr lang="en-US" sz="2000" dirty="0"/>
              <a:t>Useful for studying diseases with long latencies</a:t>
            </a:r>
          </a:p>
          <a:p>
            <a:pPr>
              <a:lnSpc>
                <a:spcPct val="90000"/>
              </a:lnSpc>
            </a:pPr>
            <a:r>
              <a:rPr lang="en-US" sz="2000" dirty="0"/>
              <a:t>Disadvantages</a:t>
            </a:r>
          </a:p>
          <a:p>
            <a:pPr lvl="1">
              <a:lnSpc>
                <a:spcPct val="90000"/>
              </a:lnSpc>
            </a:pPr>
            <a:r>
              <a:rPr lang="en-US" sz="2000" dirty="0"/>
              <a:t>Difficult to select appropriate comparison group</a:t>
            </a:r>
          </a:p>
          <a:p>
            <a:pPr lvl="1">
              <a:lnSpc>
                <a:spcPct val="90000"/>
              </a:lnSpc>
            </a:pPr>
            <a:r>
              <a:rPr lang="en-US" sz="2000" dirty="0"/>
              <a:t>Potential bias in measuring exposure (recall bias due to disease)</a:t>
            </a:r>
          </a:p>
          <a:p>
            <a:pPr lvl="1">
              <a:lnSpc>
                <a:spcPct val="90000"/>
              </a:lnSpc>
            </a:pPr>
            <a:endParaRPr lang="en-US" sz="2000" dirty="0"/>
          </a:p>
          <a:p>
            <a:pPr lvl="1">
              <a:lnSpc>
                <a:spcPct val="90000"/>
              </a:lnSpc>
            </a:pPr>
            <a:endParaRPr lang="en-US" sz="2000" dirty="0"/>
          </a:p>
          <a:p>
            <a:pPr lvl="1">
              <a:lnSpc>
                <a:spcPct val="90000"/>
              </a:lnSpc>
            </a:pPr>
            <a:endParaRPr lang="en-US" sz="2000"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4"/>
          <p:cNvSpPr>
            <a:spLocks noGrp="1"/>
          </p:cNvSpPr>
          <p:nvPr>
            <p:ph type="sldNum" sz="quarter" idx="12"/>
          </p:nvPr>
        </p:nvSpPr>
        <p:spPr/>
        <p:txBody>
          <a:bodyPr/>
          <a:lstStyle/>
          <a:p>
            <a:fld id="{ACE482CD-E1C3-4050-AE08-7E83689475E9}" type="slidenum">
              <a:rPr lang="ja-JP" altLang="en-US"/>
              <a:t>24</a:t>
            </a:fld>
            <a:endParaRPr lang="en-US" altLang="ja-JP" dirty="0"/>
          </a:p>
        </p:txBody>
      </p:sp>
      <p:sp>
        <p:nvSpPr>
          <p:cNvPr id="819202" name="Rectangle 2"/>
          <p:cNvSpPr>
            <a:spLocks noGrp="1" noChangeArrowheads="1"/>
          </p:cNvSpPr>
          <p:nvPr>
            <p:ph type="title"/>
          </p:nvPr>
        </p:nvSpPr>
        <p:spPr/>
        <p:txBody>
          <a:bodyPr/>
          <a:lstStyle/>
          <a:p>
            <a:r>
              <a:rPr lang="en-US" dirty="0"/>
              <a:t>Design of a Case - Control study</a:t>
            </a:r>
          </a:p>
        </p:txBody>
      </p:sp>
      <p:sp>
        <p:nvSpPr>
          <p:cNvPr id="819203" name="Oval 3"/>
          <p:cNvSpPr>
            <a:spLocks noChangeArrowheads="1"/>
          </p:cNvSpPr>
          <p:nvPr/>
        </p:nvSpPr>
        <p:spPr bwMode="auto">
          <a:xfrm>
            <a:off x="7050088" y="3182938"/>
            <a:ext cx="2032000" cy="1741487"/>
          </a:xfrm>
          <a:prstGeom prst="ellipse">
            <a:avLst/>
          </a:prstGeom>
          <a:solidFill>
            <a:srgbClr val="3399FF"/>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Population</a:t>
            </a:r>
          </a:p>
        </p:txBody>
      </p:sp>
      <p:sp>
        <p:nvSpPr>
          <p:cNvPr id="819204" name="Rectangle 4"/>
          <p:cNvSpPr>
            <a:spLocks noChangeArrowheads="1"/>
          </p:cNvSpPr>
          <p:nvPr/>
        </p:nvSpPr>
        <p:spPr bwMode="auto">
          <a:xfrm>
            <a:off x="3873500" y="2246313"/>
            <a:ext cx="1698625" cy="1727200"/>
          </a:xfrm>
          <a:prstGeom prst="rect">
            <a:avLst/>
          </a:prstGeom>
          <a:solidFill>
            <a:srgbClr val="FF7C8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Cases </a:t>
            </a:r>
          </a:p>
          <a:p>
            <a:pPr algn="ctr"/>
            <a:r>
              <a:rPr lang="en-US" sz="2000" dirty="0">
                <a:solidFill>
                  <a:schemeClr val="tx1"/>
                </a:solidFill>
              </a:rPr>
              <a:t>(People </a:t>
            </a:r>
          </a:p>
          <a:p>
            <a:pPr algn="ctr"/>
            <a:r>
              <a:rPr lang="en-US" sz="2000" dirty="0">
                <a:solidFill>
                  <a:schemeClr val="tx1"/>
                </a:solidFill>
              </a:rPr>
              <a:t>with </a:t>
            </a:r>
          </a:p>
          <a:p>
            <a:pPr algn="ctr"/>
            <a:r>
              <a:rPr lang="en-US" sz="2000" dirty="0">
                <a:solidFill>
                  <a:schemeClr val="tx1"/>
                </a:solidFill>
              </a:rPr>
              <a:t>the disease)</a:t>
            </a:r>
          </a:p>
        </p:txBody>
      </p:sp>
      <p:sp>
        <p:nvSpPr>
          <p:cNvPr id="819205" name="Rectangle 5"/>
          <p:cNvSpPr>
            <a:spLocks noChangeArrowheads="1"/>
          </p:cNvSpPr>
          <p:nvPr/>
        </p:nvSpPr>
        <p:spPr bwMode="auto">
          <a:xfrm>
            <a:off x="349250" y="2357438"/>
            <a:ext cx="1798638" cy="741362"/>
          </a:xfrm>
          <a:prstGeom prst="rect">
            <a:avLst/>
          </a:prstGeom>
          <a:solidFill>
            <a:srgbClr val="FFCC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Exposed</a:t>
            </a:r>
          </a:p>
        </p:txBody>
      </p:sp>
      <p:sp>
        <p:nvSpPr>
          <p:cNvPr id="819206" name="Rectangle 6"/>
          <p:cNvSpPr>
            <a:spLocks noChangeArrowheads="1"/>
          </p:cNvSpPr>
          <p:nvPr/>
        </p:nvSpPr>
        <p:spPr bwMode="auto">
          <a:xfrm>
            <a:off x="312738" y="3270250"/>
            <a:ext cx="1798637" cy="741363"/>
          </a:xfrm>
          <a:prstGeom prst="rect">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Un-exposed</a:t>
            </a:r>
          </a:p>
        </p:txBody>
      </p:sp>
      <p:sp>
        <p:nvSpPr>
          <p:cNvPr id="819221" name="Line 21"/>
          <p:cNvSpPr>
            <a:spLocks noChangeShapeType="1"/>
          </p:cNvSpPr>
          <p:nvPr/>
        </p:nvSpPr>
        <p:spPr bwMode="auto">
          <a:xfrm>
            <a:off x="1958975" y="1654175"/>
            <a:ext cx="6270625" cy="0"/>
          </a:xfrm>
          <a:prstGeom prst="line">
            <a:avLst/>
          </a:prstGeom>
          <a:noFill/>
          <a:ln w="57150" cap="rnd">
            <a:solidFill>
              <a:schemeClr val="bg1"/>
            </a:solidFill>
            <a:prstDash val="sysDot"/>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22" name="Rectangle 22"/>
          <p:cNvSpPr>
            <a:spLocks noChangeArrowheads="1"/>
          </p:cNvSpPr>
          <p:nvPr/>
        </p:nvSpPr>
        <p:spPr bwMode="auto">
          <a:xfrm>
            <a:off x="566738" y="1423988"/>
            <a:ext cx="1349375" cy="465137"/>
          </a:xfrm>
          <a:prstGeom prst="rect">
            <a:avLst/>
          </a:prstGeom>
          <a:solidFill>
            <a:schemeClr val="hlink"/>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Time</a:t>
            </a:r>
          </a:p>
        </p:txBody>
      </p:sp>
      <p:sp>
        <p:nvSpPr>
          <p:cNvPr id="819223" name="Rectangle 23"/>
          <p:cNvSpPr>
            <a:spLocks noChangeArrowheads="1"/>
          </p:cNvSpPr>
          <p:nvPr/>
        </p:nvSpPr>
        <p:spPr bwMode="auto">
          <a:xfrm>
            <a:off x="371475" y="4470400"/>
            <a:ext cx="1798638" cy="741363"/>
          </a:xfrm>
          <a:prstGeom prst="rect">
            <a:avLst/>
          </a:prstGeom>
          <a:solidFill>
            <a:srgbClr val="FFCC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Exposed</a:t>
            </a:r>
          </a:p>
        </p:txBody>
      </p:sp>
      <p:sp>
        <p:nvSpPr>
          <p:cNvPr id="819224" name="Rectangle 24"/>
          <p:cNvSpPr>
            <a:spLocks noChangeArrowheads="1"/>
          </p:cNvSpPr>
          <p:nvPr/>
        </p:nvSpPr>
        <p:spPr bwMode="auto">
          <a:xfrm>
            <a:off x="334963" y="5383213"/>
            <a:ext cx="1798637" cy="741362"/>
          </a:xfrm>
          <a:prstGeom prst="rect">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Un-exposed</a:t>
            </a:r>
          </a:p>
        </p:txBody>
      </p:sp>
      <p:sp>
        <p:nvSpPr>
          <p:cNvPr id="819225" name="Rectangle 25"/>
          <p:cNvSpPr>
            <a:spLocks noChangeArrowheads="1"/>
          </p:cNvSpPr>
          <p:nvPr/>
        </p:nvSpPr>
        <p:spPr bwMode="auto">
          <a:xfrm>
            <a:off x="3851275" y="4271963"/>
            <a:ext cx="1698625" cy="1727200"/>
          </a:xfrm>
          <a:prstGeom prst="rect">
            <a:avLst/>
          </a:prstGeom>
          <a:solidFill>
            <a:schemeClr val="hlink"/>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Controls </a:t>
            </a:r>
          </a:p>
          <a:p>
            <a:pPr algn="ctr"/>
            <a:r>
              <a:rPr lang="en-US" sz="2000" dirty="0">
                <a:solidFill>
                  <a:schemeClr val="tx1"/>
                </a:solidFill>
              </a:rPr>
              <a:t>(People </a:t>
            </a:r>
          </a:p>
          <a:p>
            <a:pPr algn="ctr"/>
            <a:r>
              <a:rPr lang="en-US" sz="2000" dirty="0">
                <a:solidFill>
                  <a:schemeClr val="tx1"/>
                </a:solidFill>
              </a:rPr>
              <a:t>without </a:t>
            </a:r>
          </a:p>
          <a:p>
            <a:pPr algn="ctr"/>
            <a:r>
              <a:rPr lang="en-US" sz="2000" dirty="0">
                <a:solidFill>
                  <a:schemeClr val="tx1"/>
                </a:solidFill>
              </a:rPr>
              <a:t>the disease)</a:t>
            </a:r>
          </a:p>
        </p:txBody>
      </p:sp>
      <p:sp>
        <p:nvSpPr>
          <p:cNvPr id="819226" name="Line 26"/>
          <p:cNvSpPr>
            <a:spLocks noChangeShapeType="1"/>
          </p:cNvSpPr>
          <p:nvPr/>
        </p:nvSpPr>
        <p:spPr bwMode="auto">
          <a:xfrm>
            <a:off x="1897063" y="2049463"/>
            <a:ext cx="6270625" cy="0"/>
          </a:xfrm>
          <a:prstGeom prst="line">
            <a:avLst/>
          </a:prstGeom>
          <a:noFill/>
          <a:ln w="57150" cap="rnd">
            <a:solidFill>
              <a:schemeClr val="bg1"/>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27" name="Rectangle 27"/>
          <p:cNvSpPr>
            <a:spLocks noChangeArrowheads="1"/>
          </p:cNvSpPr>
          <p:nvPr/>
        </p:nvSpPr>
        <p:spPr bwMode="auto">
          <a:xfrm>
            <a:off x="8177213" y="1798638"/>
            <a:ext cx="1524000" cy="493712"/>
          </a:xfrm>
          <a:prstGeom prst="rect">
            <a:avLst/>
          </a:prstGeom>
          <a:solidFill>
            <a:srgbClr val="FF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Inquiry</a:t>
            </a:r>
          </a:p>
        </p:txBody>
      </p:sp>
      <p:sp>
        <p:nvSpPr>
          <p:cNvPr id="819229" name="Line 29"/>
          <p:cNvSpPr>
            <a:spLocks noChangeShapeType="1"/>
          </p:cNvSpPr>
          <p:nvPr/>
        </p:nvSpPr>
        <p:spPr bwMode="auto">
          <a:xfrm flipH="1">
            <a:off x="5689600" y="4470400"/>
            <a:ext cx="1292225" cy="81280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30" name="Line 30"/>
          <p:cNvSpPr>
            <a:spLocks noChangeShapeType="1"/>
          </p:cNvSpPr>
          <p:nvPr/>
        </p:nvSpPr>
        <p:spPr bwMode="auto">
          <a:xfrm flipH="1">
            <a:off x="3121025" y="5210175"/>
            <a:ext cx="681038" cy="0"/>
          </a:xfrm>
          <a:prstGeom prst="line">
            <a:avLst/>
          </a:prstGeom>
          <a:noFill/>
          <a:ln w="952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31" name="Line 31"/>
          <p:cNvSpPr>
            <a:spLocks noChangeShapeType="1"/>
          </p:cNvSpPr>
          <p:nvPr/>
        </p:nvSpPr>
        <p:spPr bwMode="auto">
          <a:xfrm flipH="1">
            <a:off x="3128963" y="3184525"/>
            <a:ext cx="681037" cy="0"/>
          </a:xfrm>
          <a:prstGeom prst="line">
            <a:avLst/>
          </a:prstGeom>
          <a:noFill/>
          <a:ln w="952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32" name="Line 32"/>
          <p:cNvSpPr>
            <a:spLocks noChangeShapeType="1"/>
          </p:cNvSpPr>
          <p:nvPr/>
        </p:nvSpPr>
        <p:spPr bwMode="auto">
          <a:xfrm flipH="1" flipV="1">
            <a:off x="2220913" y="2670175"/>
            <a:ext cx="812800" cy="465138"/>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33" name="Line 33"/>
          <p:cNvSpPr>
            <a:spLocks noChangeShapeType="1"/>
          </p:cNvSpPr>
          <p:nvPr/>
        </p:nvSpPr>
        <p:spPr bwMode="auto">
          <a:xfrm flipH="1">
            <a:off x="2176463" y="3222625"/>
            <a:ext cx="857250" cy="434975"/>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34" name="Line 34"/>
          <p:cNvSpPr>
            <a:spLocks noChangeShapeType="1"/>
          </p:cNvSpPr>
          <p:nvPr/>
        </p:nvSpPr>
        <p:spPr bwMode="auto">
          <a:xfrm flipH="1" flipV="1">
            <a:off x="2308225" y="4775200"/>
            <a:ext cx="739775" cy="40640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35" name="Line 35"/>
          <p:cNvSpPr>
            <a:spLocks noChangeShapeType="1"/>
          </p:cNvSpPr>
          <p:nvPr/>
        </p:nvSpPr>
        <p:spPr bwMode="auto">
          <a:xfrm flipH="1">
            <a:off x="2365375" y="5240338"/>
            <a:ext cx="682625" cy="434975"/>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36" name="Line 36"/>
          <p:cNvSpPr>
            <a:spLocks noChangeShapeType="1"/>
          </p:cNvSpPr>
          <p:nvPr/>
        </p:nvSpPr>
        <p:spPr bwMode="auto">
          <a:xfrm flipH="1" flipV="1">
            <a:off x="5703888" y="3121025"/>
            <a:ext cx="1219200" cy="681038"/>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21F0A7D-C149-4503-910C-B4C323AD4975}" type="slidenum">
              <a:rPr lang="ja-JP" altLang="en-US"/>
              <a:t>25</a:t>
            </a:fld>
            <a:endParaRPr lang="en-US" altLang="ja-JP" dirty="0"/>
          </a:p>
        </p:txBody>
      </p:sp>
      <p:sp>
        <p:nvSpPr>
          <p:cNvPr id="875525" name="Rectangle 5"/>
          <p:cNvSpPr>
            <a:spLocks noGrp="1" noChangeArrowheads="1"/>
          </p:cNvSpPr>
          <p:nvPr>
            <p:ph type="title"/>
          </p:nvPr>
        </p:nvSpPr>
        <p:spPr/>
        <p:txBody>
          <a:bodyPr/>
          <a:lstStyle/>
          <a:p>
            <a:r>
              <a:rPr lang="en-US" dirty="0"/>
              <a:t>Main difference between both designs</a:t>
            </a:r>
          </a:p>
        </p:txBody>
      </p:sp>
      <p:sp>
        <p:nvSpPr>
          <p:cNvPr id="875526" name="Rectangle 6"/>
          <p:cNvSpPr>
            <a:spLocks noGrp="1" noChangeArrowheads="1"/>
          </p:cNvSpPr>
          <p:nvPr>
            <p:ph type="body" idx="1"/>
          </p:nvPr>
        </p:nvSpPr>
        <p:spPr/>
        <p:txBody>
          <a:bodyPr/>
          <a:lstStyle/>
          <a:p>
            <a:r>
              <a:rPr lang="en-US" u="sng" dirty="0"/>
              <a:t>Case control:</a:t>
            </a:r>
            <a:r>
              <a:rPr lang="en-US" dirty="0"/>
              <a:t> The study begins with diseased (cases) and non-diseased (control) people</a:t>
            </a:r>
          </a:p>
          <a:p>
            <a:endParaRPr lang="en-US" dirty="0"/>
          </a:p>
          <a:p>
            <a:r>
              <a:rPr lang="en-US" u="sng" dirty="0"/>
              <a:t>Cohort study:</a:t>
            </a:r>
            <a:r>
              <a:rPr lang="en-US" dirty="0"/>
              <a:t> The study begins with exposed (healthy) and non-exposed (healthy) people</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D00E65D-15B6-476F-B798-85E90CB3A114}" type="slidenum">
              <a:rPr lang="ja-JP" altLang="en-US"/>
              <a:t>26</a:t>
            </a:fld>
            <a:endParaRPr lang="en-US" altLang="ja-JP" dirty="0"/>
          </a:p>
        </p:txBody>
      </p:sp>
      <p:sp>
        <p:nvSpPr>
          <p:cNvPr id="806914" name="Rectangle 2"/>
          <p:cNvSpPr>
            <a:spLocks noGrp="1" noChangeArrowheads="1"/>
          </p:cNvSpPr>
          <p:nvPr>
            <p:ph type="title"/>
          </p:nvPr>
        </p:nvSpPr>
        <p:spPr/>
        <p:txBody>
          <a:bodyPr/>
          <a:lstStyle/>
          <a:p>
            <a:r>
              <a:rPr lang="en-US" dirty="0"/>
              <a:t>Cross Sectional / Prevalence study</a:t>
            </a:r>
          </a:p>
        </p:txBody>
      </p:sp>
      <p:sp>
        <p:nvSpPr>
          <p:cNvPr id="806915" name="Rectangle 3"/>
          <p:cNvSpPr>
            <a:spLocks noGrp="1" noChangeArrowheads="1"/>
          </p:cNvSpPr>
          <p:nvPr>
            <p:ph type="body" idx="1"/>
          </p:nvPr>
        </p:nvSpPr>
        <p:spPr/>
        <p:txBody>
          <a:bodyPr/>
          <a:lstStyle/>
          <a:p>
            <a:r>
              <a:rPr lang="en-US" sz="2600" dirty="0"/>
              <a:t>It is also called snap-shot study, as it captures a moment in time.</a:t>
            </a:r>
          </a:p>
          <a:p>
            <a:r>
              <a:rPr lang="en-US" sz="2600" dirty="0"/>
              <a:t>Choose sampling frame for selecting study participants</a:t>
            </a:r>
          </a:p>
          <a:p>
            <a:r>
              <a:rPr lang="en-US" sz="2600" dirty="0"/>
              <a:t>Measure exposure and health outcome status of the study participants</a:t>
            </a:r>
          </a:p>
          <a:p>
            <a:pPr lvl="1"/>
            <a:r>
              <a:rPr lang="en-US" sz="2600" dirty="0"/>
              <a:t>Health outcome are based on prevalence, not incidence</a:t>
            </a:r>
          </a:p>
          <a:p>
            <a:pPr lvl="1"/>
            <a:endParaRPr lang="en-US" sz="2600" dirty="0"/>
          </a:p>
          <a:p>
            <a:r>
              <a:rPr lang="en-US" sz="2600" dirty="0"/>
              <a:t>Limitation</a:t>
            </a:r>
          </a:p>
          <a:p>
            <a:pPr lvl="1"/>
            <a:r>
              <a:rPr lang="en-US" sz="2600" dirty="0"/>
              <a:t>Cannot prove cause-effect relationship</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736BF94-4287-4A14-B8B1-1583664D3830}" type="slidenum">
              <a:rPr lang="ja-JP" altLang="en-US"/>
              <a:t>27</a:t>
            </a:fld>
            <a:endParaRPr lang="en-US" altLang="ja-JP" dirty="0"/>
          </a:p>
        </p:txBody>
      </p:sp>
      <p:sp>
        <p:nvSpPr>
          <p:cNvPr id="711682" name="Rectangle 2"/>
          <p:cNvSpPr>
            <a:spLocks noGrp="1" noChangeArrowheads="1"/>
          </p:cNvSpPr>
          <p:nvPr>
            <p:ph type="title"/>
          </p:nvPr>
        </p:nvSpPr>
        <p:spPr/>
        <p:txBody>
          <a:bodyPr/>
          <a:lstStyle/>
          <a:p>
            <a:r>
              <a:rPr lang="en-US" b="0" dirty="0">
                <a:latin typeface="Arial" panose="020B0604020202020204" pitchFamily="34" charset="0"/>
                <a:cs typeface="Arial" panose="020B0604020202020204" pitchFamily="34" charset="0"/>
              </a:rPr>
              <a:t>Meta-analysis (contd…)</a:t>
            </a:r>
          </a:p>
        </p:txBody>
      </p:sp>
      <p:sp>
        <p:nvSpPr>
          <p:cNvPr id="711683" name="Rectangle 3"/>
          <p:cNvSpPr>
            <a:spLocks noGrp="1" noChangeArrowheads="1"/>
          </p:cNvSpPr>
          <p:nvPr>
            <p:ph type="body" idx="1"/>
          </p:nvPr>
        </p:nvSpPr>
        <p:spPr>
          <a:xfrm>
            <a:off x="771525" y="1716088"/>
            <a:ext cx="9182100" cy="4379912"/>
          </a:xfrm>
        </p:spPr>
        <p:txBody>
          <a:bodyPr/>
          <a:lstStyle/>
          <a:p>
            <a:pPr>
              <a:lnSpc>
                <a:spcPct val="90000"/>
              </a:lnSpc>
            </a:pPr>
            <a:r>
              <a:rPr lang="en-US" sz="2000" dirty="0">
                <a:cs typeface="Times New Roman" panose="02020603050405020304" pitchFamily="18" charset="0"/>
              </a:rPr>
              <a:t>Meta-analysis also can be defined as a systematic method that uses statistical analyses for combining data from independent studies to obtain a numerical estimate of the overall effect of a particular intervention or variable on a defined outcome. </a:t>
            </a:r>
          </a:p>
          <a:p>
            <a:pPr>
              <a:lnSpc>
                <a:spcPct val="90000"/>
              </a:lnSpc>
            </a:pPr>
            <a:endParaRPr lang="en-US" sz="2000" dirty="0">
              <a:cs typeface="Times New Roman" panose="02020603050405020304" pitchFamily="18" charset="0"/>
            </a:endParaRPr>
          </a:p>
          <a:p>
            <a:pPr>
              <a:lnSpc>
                <a:spcPct val="90000"/>
              </a:lnSpc>
            </a:pPr>
            <a:r>
              <a:rPr lang="en-US" sz="2000" dirty="0">
                <a:cs typeface="Times New Roman" panose="02020603050405020304" pitchFamily="18" charset="0"/>
              </a:rPr>
              <a:t>This study design attempts to overcome much of the subjectivity of the narrative literature review. According to Thacker, the steps are as follows: </a:t>
            </a:r>
          </a:p>
          <a:p>
            <a:pPr lvl="1">
              <a:lnSpc>
                <a:spcPct val="90000"/>
              </a:lnSpc>
            </a:pPr>
            <a:r>
              <a:rPr lang="en-US" sz="2000" dirty="0">
                <a:cs typeface="Arial" panose="020B0604020202020204" pitchFamily="34" charset="0"/>
              </a:rPr>
              <a:t>Define the problem and criteria for admission of studies </a:t>
            </a:r>
            <a:endParaRPr lang="en-US" sz="2000" dirty="0"/>
          </a:p>
          <a:p>
            <a:pPr lvl="1">
              <a:lnSpc>
                <a:spcPct val="90000"/>
              </a:lnSpc>
            </a:pPr>
            <a:r>
              <a:rPr lang="en-US" sz="2000" dirty="0">
                <a:cs typeface="Arial" panose="020B0604020202020204" pitchFamily="34" charset="0"/>
              </a:rPr>
              <a:t>Locate research studies </a:t>
            </a:r>
            <a:endParaRPr lang="en-US" sz="2000" dirty="0"/>
          </a:p>
          <a:p>
            <a:pPr lvl="1">
              <a:lnSpc>
                <a:spcPct val="90000"/>
              </a:lnSpc>
            </a:pPr>
            <a:r>
              <a:rPr lang="en-US" sz="2000" dirty="0">
                <a:cs typeface="Arial" panose="020B0604020202020204" pitchFamily="34" charset="0"/>
              </a:rPr>
              <a:t>Classify and code study characteristics </a:t>
            </a:r>
            <a:endParaRPr lang="en-US" sz="2000" dirty="0"/>
          </a:p>
          <a:p>
            <a:pPr lvl="1">
              <a:lnSpc>
                <a:spcPct val="90000"/>
              </a:lnSpc>
            </a:pPr>
            <a:r>
              <a:rPr lang="en-US" sz="2000" dirty="0">
                <a:cs typeface="Arial" panose="020B0604020202020204" pitchFamily="34" charset="0"/>
              </a:rPr>
              <a:t>Quantitatively measure study characteristics on a common scale </a:t>
            </a:r>
            <a:endParaRPr lang="en-US" sz="2000" dirty="0"/>
          </a:p>
          <a:p>
            <a:pPr lvl="1">
              <a:lnSpc>
                <a:spcPct val="90000"/>
              </a:lnSpc>
            </a:pPr>
            <a:r>
              <a:rPr lang="en-US" sz="2000" dirty="0">
                <a:cs typeface="Arial" panose="020B0604020202020204" pitchFamily="34" charset="0"/>
              </a:rPr>
              <a:t>Analyze, interpret, and report the results</a:t>
            </a:r>
          </a:p>
          <a:p>
            <a:pPr lvl="1">
              <a:lnSpc>
                <a:spcPct val="90000"/>
              </a:lnSpc>
            </a:pPr>
            <a:endParaRPr lang="en-US" sz="2000" dirty="0">
              <a:cs typeface="Arial" panose="020B0604020202020204" pitchFamily="34" charset="0"/>
            </a:endParaRPr>
          </a:p>
          <a:p>
            <a:pPr lvl="1">
              <a:lnSpc>
                <a:spcPct val="90000"/>
              </a:lnSpc>
            </a:pPr>
            <a:r>
              <a:rPr lang="en-US" sz="2000" dirty="0">
                <a:cs typeface="Times New Roman" panose="02020603050405020304" pitchFamily="18" charset="0"/>
              </a:rPr>
              <a:t>E.g., streptokinase use in myocardial infraction (MI)</a:t>
            </a:r>
          </a:p>
          <a:p>
            <a:pPr lvl="1">
              <a:lnSpc>
                <a:spcPct val="90000"/>
              </a:lnSpc>
            </a:pPr>
            <a:endParaRPr lang="en-US" sz="2000"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9" name="Rectangle 5"/>
          <p:cNvSpPr>
            <a:spLocks noGrp="1" noChangeArrowheads="1"/>
          </p:cNvSpPr>
          <p:nvPr>
            <p:ph type="title"/>
          </p:nvPr>
        </p:nvSpPr>
        <p:spPr/>
        <p:txBody>
          <a:bodyPr/>
          <a:lstStyle/>
          <a:p>
            <a:r>
              <a:rPr lang="en-US" dirty="0"/>
              <a:t>Randomized Clinical Trials</a:t>
            </a:r>
          </a:p>
        </p:txBody>
      </p:sp>
      <p:pic>
        <p:nvPicPr>
          <p:cNvPr id="891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3009"/>
            <a:ext cx="4464701" cy="4780142"/>
          </a:xfrm>
          <a:prstGeom prst="rect">
            <a:avLst/>
          </a:prstGeom>
          <a:noFill/>
          <a:extLst>
            <a:ext uri="{909E8E84-426E-40DD-AFC4-6F175D3DCCD1}">
              <a14:hiddenFill xmlns:a14="http://schemas.microsoft.com/office/drawing/2010/main">
                <a:solidFill>
                  <a:srgbClr val="FFFFFF"/>
                </a:solidFill>
              </a14:hiddenFill>
            </a:ext>
          </a:extLst>
        </p:spPr>
      </p:pic>
      <p:pic>
        <p:nvPicPr>
          <p:cNvPr id="8919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4290" y="1433233"/>
            <a:ext cx="5982710" cy="47796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4"/>
          <p:cNvSpPr>
            <a:spLocks noGrp="1"/>
          </p:cNvSpPr>
          <p:nvPr>
            <p:ph type="sldNum" sz="quarter" idx="12"/>
          </p:nvPr>
        </p:nvSpPr>
        <p:spPr/>
        <p:txBody>
          <a:bodyPr/>
          <a:lstStyle/>
          <a:p>
            <a:fld id="{D8AA5FC9-AEA7-4F6A-84FD-EB91D71C51E3}" type="slidenum">
              <a:rPr lang="ja-JP" altLang="en-US"/>
              <a:t>29</a:t>
            </a:fld>
            <a:endParaRPr lang="en-US" altLang="ja-JP" dirty="0"/>
          </a:p>
        </p:txBody>
      </p:sp>
      <p:sp>
        <p:nvSpPr>
          <p:cNvPr id="821252" name="Rectangle 4"/>
          <p:cNvSpPr>
            <a:spLocks noGrp="1" noChangeArrowheads="1"/>
          </p:cNvSpPr>
          <p:nvPr>
            <p:ph type="title"/>
          </p:nvPr>
        </p:nvSpPr>
        <p:spPr/>
        <p:txBody>
          <a:bodyPr/>
          <a:lstStyle/>
          <a:p>
            <a:r>
              <a:rPr lang="en-US" dirty="0"/>
              <a:t>Randomized Clinical Trials</a:t>
            </a:r>
          </a:p>
        </p:txBody>
      </p:sp>
      <p:sp>
        <p:nvSpPr>
          <p:cNvPr id="821253" name="Oval 5"/>
          <p:cNvSpPr>
            <a:spLocks noChangeArrowheads="1"/>
          </p:cNvSpPr>
          <p:nvPr/>
        </p:nvSpPr>
        <p:spPr bwMode="auto">
          <a:xfrm>
            <a:off x="3976688" y="1066800"/>
            <a:ext cx="1712912" cy="1276350"/>
          </a:xfrm>
          <a:prstGeom prst="ellipse">
            <a:avLst/>
          </a:prstGeom>
          <a:solidFill>
            <a:schemeClr val="hlink"/>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Population</a:t>
            </a:r>
          </a:p>
        </p:txBody>
      </p:sp>
      <p:sp>
        <p:nvSpPr>
          <p:cNvPr id="821254" name="Oval 6"/>
          <p:cNvSpPr>
            <a:spLocks noChangeArrowheads="1"/>
          </p:cNvSpPr>
          <p:nvPr/>
        </p:nvSpPr>
        <p:spPr bwMode="auto">
          <a:xfrm>
            <a:off x="4211638" y="2489200"/>
            <a:ext cx="1276350" cy="1044575"/>
          </a:xfrm>
          <a:prstGeom prst="ellipse">
            <a:avLst/>
          </a:prstGeom>
          <a:solidFill>
            <a:schemeClr val="hlink"/>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Selection criteria</a:t>
            </a:r>
          </a:p>
        </p:txBody>
      </p:sp>
      <p:sp>
        <p:nvSpPr>
          <p:cNvPr id="821256" name="Oval 8"/>
          <p:cNvSpPr>
            <a:spLocks noChangeArrowheads="1"/>
          </p:cNvSpPr>
          <p:nvPr/>
        </p:nvSpPr>
        <p:spPr bwMode="auto">
          <a:xfrm>
            <a:off x="6589713" y="2492375"/>
            <a:ext cx="914400" cy="914400"/>
          </a:xfrm>
          <a:prstGeom prst="ellipse">
            <a:avLst/>
          </a:prstGeom>
          <a:solidFill>
            <a:srgbClr val="FFFF66"/>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Non-</a:t>
            </a:r>
          </a:p>
          <a:p>
            <a:pPr algn="ctr"/>
            <a:r>
              <a:rPr lang="en-US" sz="1400" dirty="0">
                <a:solidFill>
                  <a:schemeClr val="tx1"/>
                </a:solidFill>
              </a:rPr>
              <a:t>Participants</a:t>
            </a:r>
          </a:p>
        </p:txBody>
      </p:sp>
      <p:sp>
        <p:nvSpPr>
          <p:cNvPr id="821257" name="Oval 9"/>
          <p:cNvSpPr>
            <a:spLocks noChangeArrowheads="1"/>
          </p:cNvSpPr>
          <p:nvPr/>
        </p:nvSpPr>
        <p:spPr bwMode="auto">
          <a:xfrm>
            <a:off x="2133600" y="2555875"/>
            <a:ext cx="914400" cy="914400"/>
          </a:xfrm>
          <a:prstGeom prst="ellipse">
            <a:avLst/>
          </a:prstGeom>
          <a:solidFill>
            <a:schemeClr val="hlink"/>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Potential</a:t>
            </a:r>
          </a:p>
          <a:p>
            <a:pPr algn="ctr"/>
            <a:r>
              <a:rPr lang="en-US" sz="1400" dirty="0">
                <a:solidFill>
                  <a:schemeClr val="tx1"/>
                </a:solidFill>
              </a:rPr>
              <a:t>Participants</a:t>
            </a:r>
          </a:p>
        </p:txBody>
      </p:sp>
      <p:sp>
        <p:nvSpPr>
          <p:cNvPr id="821258" name="Oval 10"/>
          <p:cNvSpPr>
            <a:spLocks noChangeArrowheads="1"/>
          </p:cNvSpPr>
          <p:nvPr/>
        </p:nvSpPr>
        <p:spPr bwMode="auto">
          <a:xfrm>
            <a:off x="1022350" y="3506788"/>
            <a:ext cx="914400" cy="914400"/>
          </a:xfrm>
          <a:prstGeom prst="ellipse">
            <a:avLst/>
          </a:prstGeom>
          <a:solidFill>
            <a:srgbClr val="66FFFF"/>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Invite</a:t>
            </a:r>
          </a:p>
          <a:p>
            <a:pPr algn="ctr"/>
            <a:r>
              <a:rPr lang="en-US" sz="1400" dirty="0">
                <a:solidFill>
                  <a:schemeClr val="tx1"/>
                </a:solidFill>
              </a:rPr>
              <a:t>Participants</a:t>
            </a:r>
          </a:p>
        </p:txBody>
      </p:sp>
      <p:sp>
        <p:nvSpPr>
          <p:cNvPr id="821259" name="Oval 11"/>
          <p:cNvSpPr>
            <a:spLocks noChangeArrowheads="1"/>
          </p:cNvSpPr>
          <p:nvPr/>
        </p:nvSpPr>
        <p:spPr bwMode="auto">
          <a:xfrm>
            <a:off x="2925763" y="3548063"/>
            <a:ext cx="914400" cy="914400"/>
          </a:xfrm>
          <a:prstGeom prst="ellipse">
            <a:avLst/>
          </a:prstGeom>
          <a:solidFill>
            <a:srgbClr val="FFFF66"/>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Non-</a:t>
            </a:r>
          </a:p>
          <a:p>
            <a:pPr algn="ctr"/>
            <a:r>
              <a:rPr lang="en-US" sz="1400" dirty="0">
                <a:solidFill>
                  <a:schemeClr val="tx1"/>
                </a:solidFill>
              </a:rPr>
              <a:t>Participants</a:t>
            </a:r>
          </a:p>
        </p:txBody>
      </p:sp>
      <p:sp>
        <p:nvSpPr>
          <p:cNvPr id="821260" name="Oval 12"/>
          <p:cNvSpPr>
            <a:spLocks noChangeArrowheads="1"/>
          </p:cNvSpPr>
          <p:nvPr/>
        </p:nvSpPr>
        <p:spPr bwMode="auto">
          <a:xfrm>
            <a:off x="977900" y="4710113"/>
            <a:ext cx="914400" cy="914400"/>
          </a:xfrm>
          <a:prstGeom prst="ellipse">
            <a:avLst/>
          </a:prstGeom>
          <a:solidFill>
            <a:schemeClr val="hlink"/>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Participants</a:t>
            </a:r>
          </a:p>
        </p:txBody>
      </p:sp>
      <p:sp>
        <p:nvSpPr>
          <p:cNvPr id="821261" name="Oval 13"/>
          <p:cNvSpPr>
            <a:spLocks noChangeArrowheads="1"/>
          </p:cNvSpPr>
          <p:nvPr/>
        </p:nvSpPr>
        <p:spPr bwMode="auto">
          <a:xfrm>
            <a:off x="2154238" y="4945063"/>
            <a:ext cx="1117600" cy="1046162"/>
          </a:xfrm>
          <a:prstGeom prst="ellipse">
            <a:avLst/>
          </a:prstGeom>
          <a:solidFill>
            <a:srgbClr val="FF7C80"/>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Randomization</a:t>
            </a:r>
          </a:p>
        </p:txBody>
      </p:sp>
      <p:sp>
        <p:nvSpPr>
          <p:cNvPr id="821262" name="Oval 14"/>
          <p:cNvSpPr>
            <a:spLocks noChangeArrowheads="1"/>
          </p:cNvSpPr>
          <p:nvPr/>
        </p:nvSpPr>
        <p:spPr bwMode="auto">
          <a:xfrm>
            <a:off x="4752975" y="5159375"/>
            <a:ext cx="914400" cy="914400"/>
          </a:xfrm>
          <a:prstGeom prst="ellipse">
            <a:avLst/>
          </a:prstGeom>
          <a:solidFill>
            <a:srgbClr val="CCFFFF"/>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Controls</a:t>
            </a:r>
          </a:p>
        </p:txBody>
      </p:sp>
      <p:sp>
        <p:nvSpPr>
          <p:cNvPr id="821263" name="Oval 15"/>
          <p:cNvSpPr>
            <a:spLocks noChangeArrowheads="1"/>
          </p:cNvSpPr>
          <p:nvPr/>
        </p:nvSpPr>
        <p:spPr bwMode="auto">
          <a:xfrm>
            <a:off x="3286125" y="5943600"/>
            <a:ext cx="914400" cy="914400"/>
          </a:xfrm>
          <a:prstGeom prst="ellipse">
            <a:avLst/>
          </a:prstGeom>
          <a:solidFill>
            <a:srgbClr val="FFCCFF"/>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Treatment</a:t>
            </a:r>
          </a:p>
        </p:txBody>
      </p:sp>
      <p:sp>
        <p:nvSpPr>
          <p:cNvPr id="821265" name="Line 17"/>
          <p:cNvSpPr>
            <a:spLocks noChangeShapeType="1"/>
          </p:cNvSpPr>
          <p:nvPr/>
        </p:nvSpPr>
        <p:spPr bwMode="auto">
          <a:xfrm flipH="1">
            <a:off x="3106738" y="2917825"/>
            <a:ext cx="1087437" cy="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66" name="Line 18"/>
          <p:cNvSpPr>
            <a:spLocks noChangeShapeType="1"/>
          </p:cNvSpPr>
          <p:nvPr/>
        </p:nvSpPr>
        <p:spPr bwMode="auto">
          <a:xfrm>
            <a:off x="5529263" y="2932113"/>
            <a:ext cx="958850" cy="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67" name="Line 19"/>
          <p:cNvSpPr>
            <a:spLocks noChangeShapeType="1"/>
          </p:cNvSpPr>
          <p:nvPr/>
        </p:nvSpPr>
        <p:spPr bwMode="auto">
          <a:xfrm flipH="1">
            <a:off x="1828800" y="3251200"/>
            <a:ext cx="392113" cy="319088"/>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68" name="Line 20"/>
          <p:cNvSpPr>
            <a:spLocks noChangeShapeType="1"/>
          </p:cNvSpPr>
          <p:nvPr/>
        </p:nvSpPr>
        <p:spPr bwMode="auto">
          <a:xfrm>
            <a:off x="1393825" y="4427538"/>
            <a:ext cx="14288" cy="217487"/>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69" name="Line 21"/>
          <p:cNvSpPr>
            <a:spLocks noChangeShapeType="1"/>
          </p:cNvSpPr>
          <p:nvPr/>
        </p:nvSpPr>
        <p:spPr bwMode="auto">
          <a:xfrm>
            <a:off x="1887538" y="5254625"/>
            <a:ext cx="260350" cy="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70" name="Line 22"/>
          <p:cNvSpPr>
            <a:spLocks noChangeShapeType="1"/>
          </p:cNvSpPr>
          <p:nvPr/>
        </p:nvSpPr>
        <p:spPr bwMode="auto">
          <a:xfrm>
            <a:off x="1989138" y="3990975"/>
            <a:ext cx="855662" cy="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71" name="Line 23"/>
          <p:cNvSpPr>
            <a:spLocks noChangeShapeType="1"/>
          </p:cNvSpPr>
          <p:nvPr/>
        </p:nvSpPr>
        <p:spPr bwMode="auto">
          <a:xfrm>
            <a:off x="2887663" y="5965825"/>
            <a:ext cx="363537" cy="36195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72" name="Line 24"/>
          <p:cNvSpPr>
            <a:spLocks noChangeShapeType="1"/>
          </p:cNvSpPr>
          <p:nvPr/>
        </p:nvSpPr>
        <p:spPr bwMode="auto">
          <a:xfrm>
            <a:off x="3251200" y="5211763"/>
            <a:ext cx="1450975" cy="477837"/>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73" name="Rectangle 25"/>
          <p:cNvSpPr>
            <a:spLocks noChangeArrowheads="1"/>
          </p:cNvSpPr>
          <p:nvPr/>
        </p:nvSpPr>
        <p:spPr bwMode="auto">
          <a:xfrm>
            <a:off x="4137025" y="4021138"/>
            <a:ext cx="1595438" cy="739775"/>
          </a:xfrm>
          <a:prstGeom prst="rect">
            <a:avLst/>
          </a:prstGeom>
          <a:solidFill>
            <a:srgbClr val="FFFF66"/>
          </a:solidFill>
          <a:ln w="28575">
            <a:solidFill>
              <a:srgbClr val="FF99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Obtain information </a:t>
            </a:r>
          </a:p>
          <a:p>
            <a:pPr algn="ctr"/>
            <a:r>
              <a:rPr lang="en-US" sz="1400" dirty="0">
                <a:solidFill>
                  <a:schemeClr val="tx1"/>
                </a:solidFill>
              </a:rPr>
              <a:t>about them</a:t>
            </a:r>
          </a:p>
        </p:txBody>
      </p:sp>
      <p:sp>
        <p:nvSpPr>
          <p:cNvPr id="821274" name="Line 26"/>
          <p:cNvSpPr>
            <a:spLocks noChangeShapeType="1"/>
          </p:cNvSpPr>
          <p:nvPr/>
        </p:nvSpPr>
        <p:spPr bwMode="auto">
          <a:xfrm>
            <a:off x="3832225" y="4224338"/>
            <a:ext cx="203200" cy="10160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75" name="Line 27"/>
          <p:cNvSpPr>
            <a:spLocks noChangeShapeType="1"/>
          </p:cNvSpPr>
          <p:nvPr/>
        </p:nvSpPr>
        <p:spPr bwMode="auto">
          <a:xfrm>
            <a:off x="4803775" y="2351088"/>
            <a:ext cx="0" cy="101600"/>
          </a:xfrm>
          <a:prstGeom prst="line">
            <a:avLst/>
          </a:prstGeom>
          <a:noFill/>
          <a:ln w="2857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76" name="Oval 28"/>
          <p:cNvSpPr>
            <a:spLocks noChangeArrowheads="1"/>
          </p:cNvSpPr>
          <p:nvPr/>
        </p:nvSpPr>
        <p:spPr bwMode="auto">
          <a:xfrm>
            <a:off x="8634413" y="5943600"/>
            <a:ext cx="914400" cy="914400"/>
          </a:xfrm>
          <a:prstGeom prst="ellipse">
            <a:avLst/>
          </a:prstGeom>
          <a:solidFill>
            <a:srgbClr val="CC3300"/>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Not </a:t>
            </a:r>
          </a:p>
          <a:p>
            <a:pPr algn="ctr"/>
            <a:r>
              <a:rPr lang="en-US" sz="1400" dirty="0">
                <a:solidFill>
                  <a:schemeClr val="tx1"/>
                </a:solidFill>
              </a:rPr>
              <a:t>improved</a:t>
            </a:r>
          </a:p>
        </p:txBody>
      </p:sp>
      <p:sp>
        <p:nvSpPr>
          <p:cNvPr id="821277" name="Oval 29"/>
          <p:cNvSpPr>
            <a:spLocks noChangeArrowheads="1"/>
          </p:cNvSpPr>
          <p:nvPr/>
        </p:nvSpPr>
        <p:spPr bwMode="auto">
          <a:xfrm>
            <a:off x="8642350" y="4956175"/>
            <a:ext cx="914400" cy="914400"/>
          </a:xfrm>
          <a:prstGeom prst="ellipse">
            <a:avLst/>
          </a:prstGeom>
          <a:solidFill>
            <a:srgbClr val="99CC00"/>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Improved</a:t>
            </a:r>
          </a:p>
        </p:txBody>
      </p:sp>
      <p:sp>
        <p:nvSpPr>
          <p:cNvPr id="821278" name="Oval 30"/>
          <p:cNvSpPr>
            <a:spLocks noChangeArrowheads="1"/>
          </p:cNvSpPr>
          <p:nvPr/>
        </p:nvSpPr>
        <p:spPr bwMode="auto">
          <a:xfrm>
            <a:off x="8648700" y="2960688"/>
            <a:ext cx="914400" cy="914400"/>
          </a:xfrm>
          <a:prstGeom prst="ellipse">
            <a:avLst/>
          </a:prstGeom>
          <a:solidFill>
            <a:srgbClr val="99CC00"/>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Improved</a:t>
            </a:r>
          </a:p>
        </p:txBody>
      </p:sp>
      <p:sp>
        <p:nvSpPr>
          <p:cNvPr id="821279" name="Oval 31"/>
          <p:cNvSpPr>
            <a:spLocks noChangeArrowheads="1"/>
          </p:cNvSpPr>
          <p:nvPr/>
        </p:nvSpPr>
        <p:spPr bwMode="auto">
          <a:xfrm>
            <a:off x="8626475" y="3983038"/>
            <a:ext cx="914400" cy="914400"/>
          </a:xfrm>
          <a:prstGeom prst="ellipse">
            <a:avLst/>
          </a:prstGeom>
          <a:solidFill>
            <a:srgbClr val="CC3300"/>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Not </a:t>
            </a:r>
          </a:p>
          <a:p>
            <a:pPr algn="ctr"/>
            <a:r>
              <a:rPr lang="en-US" sz="1400" dirty="0">
                <a:solidFill>
                  <a:schemeClr val="tx1"/>
                </a:solidFill>
              </a:rPr>
              <a:t>improved</a:t>
            </a:r>
          </a:p>
        </p:txBody>
      </p:sp>
      <p:sp>
        <p:nvSpPr>
          <p:cNvPr id="821280" name="Line 32"/>
          <p:cNvSpPr>
            <a:spLocks noChangeShapeType="1"/>
          </p:cNvSpPr>
          <p:nvPr/>
        </p:nvSpPr>
        <p:spPr bwMode="auto">
          <a:xfrm flipV="1">
            <a:off x="5675313" y="3629025"/>
            <a:ext cx="2887662" cy="172720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81" name="Line 33"/>
          <p:cNvSpPr>
            <a:spLocks noChangeShapeType="1"/>
          </p:cNvSpPr>
          <p:nvPr/>
        </p:nvSpPr>
        <p:spPr bwMode="auto">
          <a:xfrm flipV="1">
            <a:off x="5689600" y="4630738"/>
            <a:ext cx="2887663" cy="914400"/>
          </a:xfrm>
          <a:prstGeom prst="line">
            <a:avLst/>
          </a:prstGeom>
          <a:noFill/>
          <a:ln w="38100" cmpd="dbl">
            <a:solidFill>
              <a:schemeClr val="bg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82" name="Line 34"/>
          <p:cNvSpPr>
            <a:spLocks noChangeShapeType="1"/>
          </p:cNvSpPr>
          <p:nvPr/>
        </p:nvSpPr>
        <p:spPr bwMode="auto">
          <a:xfrm flipV="1">
            <a:off x="4252913" y="5486400"/>
            <a:ext cx="4295775" cy="885825"/>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83" name="Line 35"/>
          <p:cNvSpPr>
            <a:spLocks noChangeShapeType="1"/>
          </p:cNvSpPr>
          <p:nvPr/>
        </p:nvSpPr>
        <p:spPr bwMode="auto">
          <a:xfrm>
            <a:off x="4252913" y="6604000"/>
            <a:ext cx="4281487" cy="0"/>
          </a:xfrm>
          <a:prstGeom prst="line">
            <a:avLst/>
          </a:prstGeom>
          <a:noFill/>
          <a:ln w="38100" cmpd="dbl">
            <a:solidFill>
              <a:schemeClr val="bg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AC0898A-B297-436E-9558-19EDF527AD3D}" type="slidenum">
              <a:rPr lang="ja-JP" altLang="en-US"/>
              <a:t>3</a:t>
            </a:fld>
            <a:endParaRPr lang="en-US" altLang="ja-JP" dirty="0"/>
          </a:p>
        </p:txBody>
      </p:sp>
      <p:sp>
        <p:nvSpPr>
          <p:cNvPr id="694274" name="Rectangle 2"/>
          <p:cNvSpPr>
            <a:spLocks noGrp="1" noChangeArrowheads="1"/>
          </p:cNvSpPr>
          <p:nvPr>
            <p:ph type="title"/>
          </p:nvPr>
        </p:nvSpPr>
        <p:spPr/>
        <p:txBody>
          <a:bodyPr/>
          <a:lstStyle/>
          <a:p>
            <a:r>
              <a:rPr lang="en-US" dirty="0"/>
              <a:t>Brief introduction to Epidemiology</a:t>
            </a:r>
          </a:p>
        </p:txBody>
      </p:sp>
      <p:sp>
        <p:nvSpPr>
          <p:cNvPr id="694275" name="Rectangle 3"/>
          <p:cNvSpPr>
            <a:spLocks noGrp="1" noChangeArrowheads="1"/>
          </p:cNvSpPr>
          <p:nvPr>
            <p:ph type="body" idx="1"/>
          </p:nvPr>
        </p:nvSpPr>
        <p:spPr/>
        <p:txBody>
          <a:bodyPr/>
          <a:lstStyle/>
          <a:p>
            <a:r>
              <a:rPr lang="en-US" sz="2200" b="1" dirty="0">
                <a:cs typeface="Times New Roman" panose="02020603050405020304" pitchFamily="18" charset="0"/>
              </a:rPr>
              <a:t>Epidemiology</a:t>
            </a:r>
            <a:r>
              <a:rPr lang="en-US" sz="2200" dirty="0">
                <a:cs typeface="Times New Roman" panose="02020603050405020304" pitchFamily="18" charset="0"/>
              </a:rPr>
              <a:t> is derived from a Greek word </a:t>
            </a:r>
            <a:r>
              <a:rPr lang="en-US" sz="2200" b="1" i="1" dirty="0">
                <a:cs typeface="Times New Roman" panose="02020603050405020304" pitchFamily="18" charset="0"/>
              </a:rPr>
              <a:t>Epi</a:t>
            </a:r>
            <a:r>
              <a:rPr lang="en-US" sz="2200" b="1" dirty="0">
                <a:cs typeface="Times New Roman" panose="02020603050405020304" pitchFamily="18" charset="0"/>
              </a:rPr>
              <a:t> </a:t>
            </a:r>
            <a:r>
              <a:rPr lang="en-US" sz="2200" dirty="0">
                <a:cs typeface="Times New Roman" panose="02020603050405020304" pitchFamily="18" charset="0"/>
              </a:rPr>
              <a:t>meaning on or upon, </a:t>
            </a:r>
            <a:r>
              <a:rPr lang="en-US" sz="2200" b="1" i="1" dirty="0">
                <a:cs typeface="Times New Roman" panose="02020603050405020304" pitchFamily="18" charset="0"/>
              </a:rPr>
              <a:t>Demos</a:t>
            </a:r>
            <a:r>
              <a:rPr lang="en-US" sz="2200" i="1" dirty="0">
                <a:cs typeface="Times New Roman" panose="02020603050405020304" pitchFamily="18" charset="0"/>
              </a:rPr>
              <a:t> </a:t>
            </a:r>
            <a:r>
              <a:rPr lang="en-US" sz="2200" dirty="0">
                <a:cs typeface="Times New Roman" panose="02020603050405020304" pitchFamily="18" charset="0"/>
              </a:rPr>
              <a:t>meaning people and </a:t>
            </a:r>
            <a:r>
              <a:rPr lang="en-US" sz="2200" b="1" i="1" dirty="0">
                <a:cs typeface="Times New Roman" panose="02020603050405020304" pitchFamily="18" charset="0"/>
              </a:rPr>
              <a:t>Logos</a:t>
            </a:r>
            <a:r>
              <a:rPr lang="en-US" sz="2200" dirty="0">
                <a:cs typeface="Times New Roman" panose="02020603050405020304" pitchFamily="18" charset="0"/>
              </a:rPr>
              <a:t> meaning the study of.</a:t>
            </a:r>
          </a:p>
          <a:p>
            <a:endParaRPr lang="en-US" sz="2200" dirty="0">
              <a:cs typeface="Times New Roman" panose="02020603050405020304" pitchFamily="18" charset="0"/>
            </a:endParaRPr>
          </a:p>
          <a:p>
            <a:r>
              <a:rPr lang="en-US" sz="2200" i="1" dirty="0">
                <a:cs typeface="Times New Roman" panose="02020603050405020304" pitchFamily="18" charset="0"/>
              </a:rPr>
              <a:t>Epidemiology</a:t>
            </a:r>
            <a:r>
              <a:rPr lang="en-US" sz="2200" dirty="0">
                <a:cs typeface="Times New Roman" panose="02020603050405020304" pitchFamily="18" charset="0"/>
              </a:rPr>
              <a:t> pertains to the study of the distribution, dynamics, and determinants of disease. (DDD)</a:t>
            </a:r>
          </a:p>
          <a:p>
            <a:endParaRPr lang="en-US" sz="2200" b="1" dirty="0">
              <a:cs typeface="Times New Roman" panose="02020603050405020304" pitchFamily="18" charset="0"/>
            </a:endParaRPr>
          </a:p>
          <a:p>
            <a:pPr marL="0" indent="0">
              <a:buNone/>
            </a:pPr>
            <a:r>
              <a:rPr lang="en-US" sz="2200" b="1" dirty="0">
                <a:cs typeface="Times New Roman" panose="02020603050405020304" pitchFamily="18" charset="0"/>
              </a:rPr>
              <a:t>Determinants</a:t>
            </a:r>
          </a:p>
          <a:p>
            <a:pPr marL="0" indent="0">
              <a:buNone/>
            </a:pPr>
            <a:r>
              <a:rPr lang="en-US" sz="2200" dirty="0">
                <a:cs typeface="Times New Roman" panose="02020603050405020304" pitchFamily="18" charset="0"/>
              </a:rPr>
              <a:t>It includes all those factors that influence the distribution.</a:t>
            </a:r>
          </a:p>
          <a:p>
            <a:r>
              <a:rPr lang="en-US" sz="2200" b="1" dirty="0">
                <a:cs typeface="Times New Roman" panose="02020603050405020304" pitchFamily="18" charset="0"/>
              </a:rPr>
              <a:t>Primary:</a:t>
            </a:r>
            <a:r>
              <a:rPr lang="en-US" sz="2200" dirty="0">
                <a:cs typeface="Times New Roman" panose="02020603050405020304" pitchFamily="18" charset="0"/>
              </a:rPr>
              <a:t> Causative agent of the disease or disorder. (Virus, parasite)</a:t>
            </a:r>
          </a:p>
          <a:p>
            <a:endParaRPr lang="en-US" sz="2200" dirty="0">
              <a:cs typeface="Times New Roman" panose="02020603050405020304" pitchFamily="18" charset="0"/>
            </a:endParaRPr>
          </a:p>
          <a:p>
            <a:r>
              <a:rPr lang="en-US" sz="2200" b="1" dirty="0">
                <a:cs typeface="Times New Roman" panose="02020603050405020304" pitchFamily="18" charset="0"/>
              </a:rPr>
              <a:t>Secondary:</a:t>
            </a:r>
            <a:r>
              <a:rPr lang="en-US" sz="2200" dirty="0">
                <a:cs typeface="Times New Roman" panose="02020603050405020304" pitchFamily="18" charset="0"/>
              </a:rPr>
              <a:t> Multitude of factors that influence the disease. (SES, Environment influencing causation of respiratory infections)</a:t>
            </a:r>
            <a:endParaRPr lang="en-US" sz="2200" dirty="0"/>
          </a:p>
          <a:p>
            <a:endParaRPr lang="en-US" sz="22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58F70EC-CE87-44DA-8399-F83F810500ED}" type="slidenum">
              <a:rPr lang="ja-JP" altLang="en-US"/>
              <a:t>30</a:t>
            </a:fld>
            <a:endParaRPr lang="en-US" altLang="ja-JP" dirty="0"/>
          </a:p>
        </p:txBody>
      </p:sp>
      <p:sp>
        <p:nvSpPr>
          <p:cNvPr id="713730" name="Rectangle 2"/>
          <p:cNvSpPr>
            <a:spLocks noGrp="1" noChangeArrowheads="1"/>
          </p:cNvSpPr>
          <p:nvPr>
            <p:ph type="title"/>
          </p:nvPr>
        </p:nvSpPr>
        <p:spPr/>
        <p:txBody>
          <a:bodyPr/>
          <a:lstStyle/>
          <a:p>
            <a:r>
              <a:rPr lang="en-US" b="0" dirty="0">
                <a:latin typeface="Arial" panose="020B0604020202020204" pitchFamily="34" charset="0"/>
                <a:cs typeface="Arial" panose="020B0604020202020204" pitchFamily="34" charset="0"/>
              </a:rPr>
              <a:t>Randomized clinical trials (contd…)</a:t>
            </a:r>
            <a:endParaRPr lang="en-US" b="0" dirty="0">
              <a:cs typeface="Times New Roman" panose="02020603050405020304" pitchFamily="18" charset="0"/>
            </a:endParaRPr>
          </a:p>
        </p:txBody>
      </p:sp>
      <p:sp>
        <p:nvSpPr>
          <p:cNvPr id="713731" name="Rectangle 3"/>
          <p:cNvSpPr>
            <a:spLocks noGrp="1" noChangeArrowheads="1"/>
          </p:cNvSpPr>
          <p:nvPr>
            <p:ph type="body" idx="1"/>
          </p:nvPr>
        </p:nvSpPr>
        <p:spPr>
          <a:xfrm>
            <a:off x="771525" y="1716088"/>
            <a:ext cx="9258300" cy="4379912"/>
          </a:xfrm>
        </p:spPr>
        <p:txBody>
          <a:bodyPr/>
          <a:lstStyle/>
          <a:p>
            <a:r>
              <a:rPr lang="en-US" sz="2400" dirty="0">
                <a:cs typeface="Times New Roman" panose="02020603050405020304" pitchFamily="18" charset="0"/>
              </a:rPr>
              <a:t>RCT has become the accepted standard for evaluating therapeutic efficacy. </a:t>
            </a:r>
          </a:p>
          <a:p>
            <a:r>
              <a:rPr lang="en-US" sz="2400" dirty="0">
                <a:cs typeface="Times New Roman" panose="02020603050405020304" pitchFamily="18" charset="0"/>
              </a:rPr>
              <a:t>Randomized trials are performed in a prospective fashion to allow as much control of variables as possible. </a:t>
            </a:r>
          </a:p>
          <a:p>
            <a:r>
              <a:rPr lang="en-US" sz="2400" dirty="0">
                <a:cs typeface="Times New Roman" panose="02020603050405020304" pitchFamily="18" charset="0"/>
              </a:rPr>
              <a:t>The outstanding feature of such trials is the use of randomization to help prevent bias in the assignment of subjects to specific intervention groups. </a:t>
            </a:r>
          </a:p>
          <a:p>
            <a:r>
              <a:rPr lang="en-US" sz="2400" dirty="0">
                <a:cs typeface="Times New Roman" panose="02020603050405020304" pitchFamily="18" charset="0"/>
              </a:rPr>
              <a:t>If randomization is carried out properly, differences in outcome that are observed among treatment groups tends to result from treatment effects and not from inherent differences among the groups.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B0AE061-F105-4ED7-88E5-1D4CEB239CEC}" type="slidenum">
              <a:rPr lang="ja-JP" altLang="en-US"/>
              <a:t>31</a:t>
            </a:fld>
            <a:endParaRPr lang="en-US" altLang="ja-JP" dirty="0"/>
          </a:p>
        </p:txBody>
      </p:sp>
      <p:sp>
        <p:nvSpPr>
          <p:cNvPr id="715778" name="Rectangle 2"/>
          <p:cNvSpPr>
            <a:spLocks noGrp="1" noChangeArrowheads="1"/>
          </p:cNvSpPr>
          <p:nvPr>
            <p:ph type="title"/>
          </p:nvPr>
        </p:nvSpPr>
        <p:spPr/>
        <p:txBody>
          <a:bodyPr/>
          <a:lstStyle/>
          <a:p>
            <a:r>
              <a:rPr lang="en-US" b="0" dirty="0">
                <a:latin typeface="Arial" panose="020B0604020202020204" pitchFamily="34" charset="0"/>
                <a:cs typeface="Arial" panose="020B0604020202020204" pitchFamily="34" charset="0"/>
              </a:rPr>
              <a:t>Randomized clinical trials</a:t>
            </a:r>
          </a:p>
        </p:txBody>
      </p:sp>
      <p:sp>
        <p:nvSpPr>
          <p:cNvPr id="715779" name="Rectangle 3"/>
          <p:cNvSpPr>
            <a:spLocks noGrp="1" noChangeArrowheads="1"/>
          </p:cNvSpPr>
          <p:nvPr>
            <p:ph type="body" idx="1"/>
          </p:nvPr>
        </p:nvSpPr>
        <p:spPr/>
        <p:txBody>
          <a:bodyPr/>
          <a:lstStyle/>
          <a:p>
            <a:pPr>
              <a:lnSpc>
                <a:spcPct val="90000"/>
              </a:lnSpc>
            </a:pPr>
            <a:r>
              <a:rPr lang="en-US" sz="2300" dirty="0">
                <a:cs typeface="Times New Roman" panose="02020603050405020304" pitchFamily="18" charset="0"/>
              </a:rPr>
              <a:t>RCTs are often difficult to conduct. Many clinicians and patients are reluctant to accept randomization, especially if one of the proposed interventions is particularly desirable or undesirable. </a:t>
            </a:r>
          </a:p>
          <a:p>
            <a:pPr>
              <a:lnSpc>
                <a:spcPct val="90000"/>
              </a:lnSpc>
            </a:pPr>
            <a:r>
              <a:rPr lang="en-US" sz="2300" dirty="0">
                <a:cs typeface="Times New Roman" panose="02020603050405020304" pitchFamily="18" charset="0"/>
              </a:rPr>
              <a:t>This may be an ethical consideration. </a:t>
            </a:r>
          </a:p>
          <a:p>
            <a:pPr>
              <a:lnSpc>
                <a:spcPct val="90000"/>
              </a:lnSpc>
            </a:pPr>
            <a:r>
              <a:rPr lang="en-US" sz="2300" dirty="0">
                <a:cs typeface="Times New Roman" panose="02020603050405020304" pitchFamily="18" charset="0"/>
              </a:rPr>
              <a:t>Furthermore, large numbers of patients may be required if the disease prevalence is low. </a:t>
            </a:r>
          </a:p>
          <a:p>
            <a:pPr>
              <a:lnSpc>
                <a:spcPct val="90000"/>
              </a:lnSpc>
            </a:pPr>
            <a:r>
              <a:rPr lang="en-US" sz="2300" dirty="0">
                <a:cs typeface="Times New Roman" panose="02020603050405020304" pitchFamily="18" charset="0"/>
              </a:rPr>
              <a:t>This may necessitate the involvement of multiple institutions, which may increase its complexity and cost. </a:t>
            </a:r>
          </a:p>
          <a:p>
            <a:pPr>
              <a:lnSpc>
                <a:spcPct val="90000"/>
              </a:lnSpc>
            </a:pPr>
            <a:r>
              <a:rPr lang="en-US" sz="2300" dirty="0"/>
              <a:t>E.g.: 	</a:t>
            </a:r>
          </a:p>
          <a:p>
            <a:pPr lvl="1">
              <a:lnSpc>
                <a:spcPct val="90000"/>
              </a:lnSpc>
            </a:pPr>
            <a:r>
              <a:rPr lang="en-US" sz="2000" dirty="0"/>
              <a:t>Breast cancer and Tamoxifen</a:t>
            </a:r>
          </a:p>
          <a:p>
            <a:pPr lvl="1">
              <a:lnSpc>
                <a:spcPct val="90000"/>
              </a:lnSpc>
            </a:pPr>
            <a:r>
              <a:rPr lang="en-US" sz="2000" dirty="0"/>
              <a:t>Hypertension monitoring and policy</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B965628-E0CF-48D2-B2E4-6E2BC0411E9F}" type="slidenum">
              <a:rPr lang="ja-JP" altLang="en-US"/>
              <a:t>32</a:t>
            </a:fld>
            <a:endParaRPr lang="en-US" altLang="ja-JP" dirty="0"/>
          </a:p>
        </p:txBody>
      </p:sp>
      <p:sp>
        <p:nvSpPr>
          <p:cNvPr id="794626" name="Rectangle 2"/>
          <p:cNvSpPr>
            <a:spLocks noGrp="1" noChangeArrowheads="1"/>
          </p:cNvSpPr>
          <p:nvPr>
            <p:ph type="title"/>
          </p:nvPr>
        </p:nvSpPr>
        <p:spPr/>
        <p:txBody>
          <a:bodyPr/>
          <a:lstStyle/>
          <a:p>
            <a:r>
              <a:rPr lang="en-US" dirty="0"/>
              <a:t>Ecological study</a:t>
            </a:r>
          </a:p>
        </p:txBody>
      </p:sp>
      <p:sp>
        <p:nvSpPr>
          <p:cNvPr id="794627" name="Rectangle 3"/>
          <p:cNvSpPr>
            <a:spLocks noGrp="1" noChangeArrowheads="1"/>
          </p:cNvSpPr>
          <p:nvPr>
            <p:ph type="body" idx="1"/>
          </p:nvPr>
        </p:nvSpPr>
        <p:spPr/>
        <p:txBody>
          <a:bodyPr/>
          <a:lstStyle/>
          <a:p>
            <a:pPr>
              <a:lnSpc>
                <a:spcPct val="90000"/>
              </a:lnSpc>
            </a:pPr>
            <a:r>
              <a:rPr lang="en-US" sz="2400" dirty="0"/>
              <a:t>Unit of analysis is group or population, rather than individuals (schools, factories, nations)</a:t>
            </a:r>
          </a:p>
          <a:p>
            <a:pPr>
              <a:lnSpc>
                <a:spcPct val="90000"/>
              </a:lnSpc>
            </a:pPr>
            <a:r>
              <a:rPr lang="en-US" sz="2400" dirty="0"/>
              <a:t>Compare aggregate measure of health outcome with aggregate measure of exposure </a:t>
            </a:r>
          </a:p>
          <a:p>
            <a:pPr>
              <a:lnSpc>
                <a:spcPct val="90000"/>
              </a:lnSpc>
            </a:pPr>
            <a:r>
              <a:rPr lang="en-US" sz="2400" dirty="0"/>
              <a:t>Generally based on existing data</a:t>
            </a:r>
          </a:p>
          <a:p>
            <a:pPr>
              <a:lnSpc>
                <a:spcPct val="90000"/>
              </a:lnSpc>
            </a:pPr>
            <a:endParaRPr lang="en-US" sz="2400" dirty="0"/>
          </a:p>
          <a:p>
            <a:pPr>
              <a:lnSpc>
                <a:spcPct val="90000"/>
              </a:lnSpc>
            </a:pPr>
            <a:r>
              <a:rPr lang="en-US" sz="2400" dirty="0"/>
              <a:t>Advantages</a:t>
            </a:r>
          </a:p>
          <a:p>
            <a:pPr lvl="1">
              <a:lnSpc>
                <a:spcPct val="90000"/>
              </a:lnSpc>
            </a:pPr>
            <a:r>
              <a:rPr lang="en-US" sz="2000" dirty="0"/>
              <a:t>Can be done quickly and inexpensively</a:t>
            </a:r>
          </a:p>
          <a:p>
            <a:pPr lvl="1">
              <a:lnSpc>
                <a:spcPct val="90000"/>
              </a:lnSpc>
            </a:pPr>
            <a:r>
              <a:rPr lang="en-US" sz="2000" dirty="0"/>
              <a:t>May be able to identify associations by examining greater range in exposure</a:t>
            </a:r>
          </a:p>
          <a:p>
            <a:pPr>
              <a:lnSpc>
                <a:spcPct val="90000"/>
              </a:lnSpc>
            </a:pPr>
            <a:r>
              <a:rPr lang="en-US" sz="2400" dirty="0"/>
              <a:t>Disadvantages</a:t>
            </a:r>
          </a:p>
          <a:p>
            <a:pPr lvl="1">
              <a:lnSpc>
                <a:spcPct val="90000"/>
              </a:lnSpc>
            </a:pPr>
            <a:r>
              <a:rPr lang="en-US" sz="2000" dirty="0"/>
              <a:t>Ecological fallacy: Cannot link exposure with disease in individuals</a:t>
            </a:r>
          </a:p>
          <a:p>
            <a:pPr lvl="1">
              <a:lnSpc>
                <a:spcPct val="90000"/>
              </a:lnSpc>
            </a:pPr>
            <a:r>
              <a:rPr lang="en-US" sz="2000" dirty="0"/>
              <a:t>Difficult to control confounding factors</a:t>
            </a:r>
          </a:p>
          <a:p>
            <a:pPr lvl="1">
              <a:lnSpc>
                <a:spcPct val="90000"/>
              </a:lnSpc>
            </a:pPr>
            <a:endParaRPr lang="en-US" sz="2400"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37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310" y="1444099"/>
            <a:ext cx="6748380" cy="5397275"/>
          </a:xfrm>
          <a:prstGeom prst="rect">
            <a:avLst/>
          </a:prstGeom>
          <a:noFill/>
          <a:extLst>
            <a:ext uri="{909E8E84-426E-40DD-AFC4-6F175D3DCCD1}">
              <a14:hiddenFill xmlns:a14="http://schemas.microsoft.com/office/drawing/2010/main">
                <a:solidFill>
                  <a:srgbClr val="FFFFFF"/>
                </a:solidFill>
              </a14:hiddenFill>
            </a:ext>
          </a:extLst>
        </p:spPr>
      </p:pic>
      <p:sp>
        <p:nvSpPr>
          <p:cNvPr id="883718" name="Rectangle 6"/>
          <p:cNvSpPr>
            <a:spLocks noGrp="1" noChangeArrowheads="1"/>
          </p:cNvSpPr>
          <p:nvPr>
            <p:ph type="title"/>
          </p:nvPr>
        </p:nvSpPr>
        <p:spPr/>
        <p:txBody>
          <a:bodyPr/>
          <a:lstStyle/>
          <a:p>
            <a:r>
              <a:rPr lang="en-US" dirty="0"/>
              <a:t>Breast cancer and fat intake</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90C39623-F7EB-4565-9275-D69D4DCBE330}" type="slidenum">
              <a:rPr lang="ja-JP" altLang="en-US"/>
              <a:t>34</a:t>
            </a:fld>
            <a:endParaRPr lang="en-US" altLang="ja-JP" dirty="0"/>
          </a:p>
        </p:txBody>
      </p:sp>
      <p:sp>
        <p:nvSpPr>
          <p:cNvPr id="724994" name="Rectangle 2"/>
          <p:cNvSpPr>
            <a:spLocks noGrp="1" noChangeArrowheads="1"/>
          </p:cNvSpPr>
          <p:nvPr>
            <p:ph type="title"/>
          </p:nvPr>
        </p:nvSpPr>
        <p:spPr/>
        <p:txBody>
          <a:bodyPr/>
          <a:lstStyle/>
          <a:p>
            <a:r>
              <a:rPr lang="en-US" dirty="0"/>
              <a:t>Research question and study type </a:t>
            </a:r>
            <a:br>
              <a:rPr lang="en-US" dirty="0"/>
            </a:br>
            <a:r>
              <a:rPr lang="en-US" dirty="0"/>
              <a:t>(</a:t>
            </a:r>
            <a:r>
              <a:rPr lang="en-US" sz="3200" i="1" dirty="0"/>
              <a:t>Reference: Leon Gordis</a:t>
            </a:r>
            <a:r>
              <a:rPr lang="en-GB" dirty="0"/>
              <a:t>)</a:t>
            </a:r>
            <a:endParaRPr lang="en-US" dirty="0"/>
          </a:p>
        </p:txBody>
      </p:sp>
      <p:graphicFrame>
        <p:nvGraphicFramePr>
          <p:cNvPr id="725089" name="Group 97"/>
          <p:cNvGraphicFramePr>
            <a:graphicFrameLocks noGrp="1"/>
          </p:cNvGraphicFramePr>
          <p:nvPr>
            <p:ph type="tbl" idx="1"/>
            <p:extLst>
              <p:ext uri="{D42A27DB-BD31-4B8C-83A1-F6EECF244321}">
                <p14:modId xmlns:p14="http://schemas.microsoft.com/office/powerpoint/2010/main" val="1857621742"/>
              </p:ext>
            </p:extLst>
          </p:nvPr>
        </p:nvGraphicFramePr>
        <p:xfrm>
          <a:off x="0" y="1506538"/>
          <a:ext cx="10287000" cy="5567363"/>
        </p:xfrm>
        <a:graphic>
          <a:graphicData uri="http://schemas.openxmlformats.org/drawingml/2006/table">
            <a:tbl>
              <a:tblPr/>
              <a:tblGrid>
                <a:gridCol w="3511550">
                  <a:extLst>
                    <a:ext uri="{9D8B030D-6E8A-4147-A177-3AD203B41FA5}">
                      <a16:colId xmlns:a16="http://schemas.microsoft.com/office/drawing/2014/main" xmlns="" val="20000"/>
                    </a:ext>
                  </a:extLst>
                </a:gridCol>
                <a:gridCol w="3063875">
                  <a:extLst>
                    <a:ext uri="{9D8B030D-6E8A-4147-A177-3AD203B41FA5}">
                      <a16:colId xmlns:a16="http://schemas.microsoft.com/office/drawing/2014/main" xmlns="" val="20001"/>
                    </a:ext>
                  </a:extLst>
                </a:gridCol>
                <a:gridCol w="3711575">
                  <a:extLst>
                    <a:ext uri="{9D8B030D-6E8A-4147-A177-3AD203B41FA5}">
                      <a16:colId xmlns:a16="http://schemas.microsoft.com/office/drawing/2014/main" xmlns="" val="20002"/>
                    </a:ext>
                  </a:extLst>
                </a:gridCol>
              </a:tblGrid>
              <a:tr h="919163">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State of the knowledge of the problem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research questions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study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xmlns="" val="10000"/>
                  </a:ext>
                </a:extLst>
              </a:tr>
              <a:tr h="4432300">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Knowing that a problem exists but knowing little about its characteristics or possible causes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What is the nature/ magnitude of the problem?</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endParaRPr kumimoji="0" lang="en-US" sz="2300" b="0" i="0" u="none" strike="noStrike" cap="none" normalizeH="0" baseline="0" dirty="0">
                        <a:ln>
                          <a:noFill/>
                        </a:ln>
                        <a:solidFill>
                          <a:schemeClr val="tx1"/>
                        </a:solidFill>
                        <a:effectLst/>
                        <a:latin typeface="Arial" panose="020B0604020202020204" pitchFamily="34" charset="0"/>
                      </a:endParaRP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Who is affected?</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How do the affected people behave?</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endParaRPr kumimoji="0" lang="en-US" sz="2300" b="0" i="0" u="none" strike="noStrike" cap="none" normalizeH="0" baseline="0" dirty="0">
                        <a:ln>
                          <a:noFill/>
                        </a:ln>
                        <a:solidFill>
                          <a:schemeClr val="tx1"/>
                        </a:solidFill>
                        <a:effectLst/>
                        <a:latin typeface="Arial" panose="020B0604020202020204" pitchFamily="34" charset="0"/>
                      </a:endParaRP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What do we know think or believe about the problem and its causes?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chemeClr val="tx1"/>
                          </a:solidFill>
                          <a:effectLst/>
                          <a:latin typeface="Arial" panose="020B0604020202020204" pitchFamily="34" charset="0"/>
                        </a:rPr>
                        <a:t>Exploratory studies </a:t>
                      </a:r>
                      <a:r>
                        <a:rPr kumimoji="0" lang="en-US" sz="2300" b="1" i="1" u="sng" strike="noStrike" cap="none" normalizeH="0" baseline="0" dirty="0">
                          <a:ln>
                            <a:noFill/>
                          </a:ln>
                          <a:solidFill>
                            <a:schemeClr val="tx1"/>
                          </a:solidFill>
                          <a:effectLst/>
                          <a:latin typeface="Arial" panose="020B0604020202020204" pitchFamily="34" charset="0"/>
                        </a:rPr>
                        <a:t>or</a:t>
                      </a:r>
                      <a:r>
                        <a:rPr kumimoji="0" lang="en-US" sz="2300" b="1" i="0" u="sng" strike="noStrike" cap="none" normalizeH="0" baseline="0" dirty="0">
                          <a:ln>
                            <a:noFill/>
                          </a:ln>
                          <a:solidFill>
                            <a:schemeClr val="tx1"/>
                          </a:solidFill>
                          <a:effectLst/>
                          <a:latin typeface="Arial" panose="020B0604020202020204" pitchFamily="34" charset="0"/>
                        </a:rPr>
                        <a:t> </a:t>
                      </a:r>
                      <a:r>
                        <a:rPr kumimoji="0" lang="en-US" sz="2300" b="1" i="0" u="none" strike="noStrike" cap="none" normalizeH="0" baseline="0" dirty="0">
                          <a:ln>
                            <a:noFill/>
                          </a:ln>
                          <a:solidFill>
                            <a:schemeClr val="tx1"/>
                          </a:solidFill>
                          <a:effectLst/>
                          <a:latin typeface="Arial" panose="020B0604020202020204" pitchFamily="34" charset="0"/>
                        </a:rPr>
                        <a:t>Descriptive studies</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endParaRPr kumimoji="0" lang="en-US" sz="2300" b="1" i="0" u="none" strike="noStrike" cap="none" normalizeH="0" baseline="0" dirty="0">
                        <a:ln>
                          <a:noFill/>
                        </a:ln>
                        <a:solidFill>
                          <a:schemeClr val="tx1"/>
                        </a:solidFill>
                        <a:effectLst/>
                        <a:latin typeface="Arial" panose="020B0604020202020204" pitchFamily="34" charset="0"/>
                      </a:endParaRP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Char char="•"/>
                      </a:pPr>
                      <a:r>
                        <a:rPr kumimoji="0" lang="en-US" sz="2300" b="1" i="0" u="none" strike="noStrike" cap="none" normalizeH="0" baseline="0" dirty="0">
                          <a:ln>
                            <a:noFill/>
                          </a:ln>
                          <a:solidFill>
                            <a:schemeClr val="tx1"/>
                          </a:solidFill>
                          <a:effectLst/>
                          <a:latin typeface="Arial" panose="020B0604020202020204" pitchFamily="34" charset="0"/>
                        </a:rPr>
                        <a:t>Descriptive case studies</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Char char="•"/>
                      </a:pPr>
                      <a:r>
                        <a:rPr kumimoji="0" lang="en-US" sz="2300" b="1" i="0" u="none" strike="noStrike" cap="none" normalizeH="0" baseline="0" dirty="0">
                          <a:ln>
                            <a:noFill/>
                          </a:ln>
                          <a:solidFill>
                            <a:schemeClr val="tx1"/>
                          </a:solidFill>
                          <a:effectLst/>
                          <a:latin typeface="Arial" panose="020B0604020202020204" pitchFamily="34" charset="0"/>
                        </a:rPr>
                        <a:t>Cross sectional surveys</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endParaRPr kumimoji="0" lang="en-US" sz="23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xmlns="" val="10001"/>
                  </a:ext>
                </a:extLst>
              </a:tr>
            </a:tbl>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7D546786-6E14-4D54-A566-63575D8DA5EF}" type="slidenum">
              <a:rPr lang="ja-JP" altLang="en-US"/>
              <a:t>35</a:t>
            </a:fld>
            <a:endParaRPr lang="en-US" altLang="ja-JP" dirty="0"/>
          </a:p>
        </p:txBody>
      </p:sp>
      <p:sp>
        <p:nvSpPr>
          <p:cNvPr id="726018" name="Rectangle 2"/>
          <p:cNvSpPr>
            <a:spLocks noGrp="1" noChangeArrowheads="1"/>
          </p:cNvSpPr>
          <p:nvPr>
            <p:ph type="title"/>
          </p:nvPr>
        </p:nvSpPr>
        <p:spPr/>
        <p:txBody>
          <a:bodyPr/>
          <a:lstStyle/>
          <a:p>
            <a:r>
              <a:rPr lang="en-US" dirty="0"/>
              <a:t>Research question and study type</a:t>
            </a:r>
          </a:p>
        </p:txBody>
      </p:sp>
      <p:graphicFrame>
        <p:nvGraphicFramePr>
          <p:cNvPr id="726019" name="Group 3"/>
          <p:cNvGraphicFramePr>
            <a:graphicFrameLocks noGrp="1"/>
          </p:cNvGraphicFramePr>
          <p:nvPr>
            <p:ph type="tbl" idx="1"/>
          </p:nvPr>
        </p:nvGraphicFramePr>
        <p:xfrm>
          <a:off x="0" y="1506538"/>
          <a:ext cx="10287000" cy="5351463"/>
        </p:xfrm>
        <a:graphic>
          <a:graphicData uri="http://schemas.openxmlformats.org/drawingml/2006/table">
            <a:tbl>
              <a:tblPr/>
              <a:tblGrid>
                <a:gridCol w="3511550">
                  <a:extLst>
                    <a:ext uri="{9D8B030D-6E8A-4147-A177-3AD203B41FA5}">
                      <a16:colId xmlns:a16="http://schemas.microsoft.com/office/drawing/2014/main" xmlns="" val="20000"/>
                    </a:ext>
                  </a:extLst>
                </a:gridCol>
                <a:gridCol w="3063875">
                  <a:extLst>
                    <a:ext uri="{9D8B030D-6E8A-4147-A177-3AD203B41FA5}">
                      <a16:colId xmlns:a16="http://schemas.microsoft.com/office/drawing/2014/main" xmlns="" val="20001"/>
                    </a:ext>
                  </a:extLst>
                </a:gridCol>
                <a:gridCol w="3711575">
                  <a:extLst>
                    <a:ext uri="{9D8B030D-6E8A-4147-A177-3AD203B41FA5}">
                      <a16:colId xmlns:a16="http://schemas.microsoft.com/office/drawing/2014/main" xmlns="" val="20002"/>
                    </a:ext>
                  </a:extLst>
                </a:gridCol>
              </a:tblGrid>
              <a:tr h="919163">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State of the knowledge of the problem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research questions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study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xmlns="" val="10000"/>
                  </a:ext>
                </a:extLst>
              </a:tr>
              <a:tr h="4432300">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Suspecting that certain factors contribute to the problem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Are certain factors indeed associated with the problem? </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(e.g. is low fiber diet related to carcinoma of large intestine?)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chemeClr val="tx1"/>
                          </a:solidFill>
                          <a:effectLst/>
                          <a:latin typeface="Arial" panose="020B0604020202020204" pitchFamily="34" charset="0"/>
                        </a:rPr>
                        <a:t>Analytical studies:</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endParaRPr kumimoji="0" lang="en-US" sz="2300" b="1" i="0" u="none" strike="noStrike" cap="none" normalizeH="0" baseline="0" dirty="0">
                        <a:ln>
                          <a:noFill/>
                        </a:ln>
                        <a:solidFill>
                          <a:schemeClr val="tx1"/>
                        </a:solidFill>
                        <a:effectLst/>
                        <a:latin typeface="Arial" panose="020B0604020202020204" pitchFamily="34" charset="0"/>
                      </a:endParaRP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Char char="•"/>
                      </a:pPr>
                      <a:r>
                        <a:rPr kumimoji="0" lang="en-US" sz="2300" b="1" i="0" u="none" strike="noStrike" cap="none" normalizeH="0" baseline="0" dirty="0">
                          <a:ln>
                            <a:noFill/>
                          </a:ln>
                          <a:solidFill>
                            <a:schemeClr val="tx1"/>
                          </a:solidFill>
                          <a:effectLst/>
                          <a:latin typeface="Arial" panose="020B0604020202020204" pitchFamily="34" charset="0"/>
                        </a:rPr>
                        <a:t>    Cross sectional   </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chemeClr val="tx1"/>
                          </a:solidFill>
                          <a:effectLst/>
                          <a:latin typeface="Arial" panose="020B0604020202020204" pitchFamily="34" charset="0"/>
                        </a:rPr>
                        <a:t>     comparative studies</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Char char="•"/>
                      </a:pPr>
                      <a:r>
                        <a:rPr kumimoji="0" lang="en-US" sz="2300" b="1" i="0" u="none" strike="noStrike" cap="none" normalizeH="0" baseline="0" dirty="0">
                          <a:ln>
                            <a:noFill/>
                          </a:ln>
                          <a:solidFill>
                            <a:schemeClr val="tx1"/>
                          </a:solidFill>
                          <a:effectLst/>
                          <a:latin typeface="Arial" panose="020B0604020202020204" pitchFamily="34" charset="0"/>
                        </a:rPr>
                        <a:t>    Case-control studies</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Char char="•"/>
                      </a:pPr>
                      <a:r>
                        <a:rPr kumimoji="0" lang="en-US" sz="2300" b="1" i="0" u="none" strike="noStrike" cap="none" normalizeH="0" baseline="0" dirty="0">
                          <a:ln>
                            <a:noFill/>
                          </a:ln>
                          <a:solidFill>
                            <a:schemeClr val="tx1"/>
                          </a:solidFill>
                          <a:effectLst/>
                          <a:latin typeface="Arial" panose="020B0604020202020204" pitchFamily="34" charset="0"/>
                        </a:rPr>
                        <a:t>    Cohort studies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xmlns="" val="10001"/>
                  </a:ext>
                </a:extLst>
              </a:tr>
            </a:tbl>
          </a:graphicData>
        </a:graphic>
      </p:graphicFrame>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127C11FB-78D5-430D-8685-B68481644246}" type="slidenum">
              <a:rPr lang="ja-JP" altLang="en-US"/>
              <a:t>36</a:t>
            </a:fld>
            <a:endParaRPr lang="en-US" altLang="ja-JP" dirty="0"/>
          </a:p>
        </p:txBody>
      </p:sp>
      <p:sp>
        <p:nvSpPr>
          <p:cNvPr id="727042" name="Rectangle 1026"/>
          <p:cNvSpPr>
            <a:spLocks noGrp="1" noChangeArrowheads="1"/>
          </p:cNvSpPr>
          <p:nvPr>
            <p:ph type="title"/>
          </p:nvPr>
        </p:nvSpPr>
        <p:spPr/>
        <p:txBody>
          <a:bodyPr/>
          <a:lstStyle/>
          <a:p>
            <a:r>
              <a:rPr lang="en-US" dirty="0"/>
              <a:t>Research question and study type</a:t>
            </a:r>
          </a:p>
        </p:txBody>
      </p:sp>
      <p:graphicFrame>
        <p:nvGraphicFramePr>
          <p:cNvPr id="727043" name="Group 1027"/>
          <p:cNvGraphicFramePr>
            <a:graphicFrameLocks noGrp="1"/>
          </p:cNvGraphicFramePr>
          <p:nvPr>
            <p:ph type="tbl" idx="1"/>
            <p:extLst>
              <p:ext uri="{D42A27DB-BD31-4B8C-83A1-F6EECF244321}">
                <p14:modId xmlns:p14="http://schemas.microsoft.com/office/powerpoint/2010/main" val="2490497902"/>
              </p:ext>
            </p:extLst>
          </p:nvPr>
        </p:nvGraphicFramePr>
        <p:xfrm>
          <a:off x="0" y="1506538"/>
          <a:ext cx="10287000" cy="5351463"/>
        </p:xfrm>
        <a:graphic>
          <a:graphicData uri="http://schemas.openxmlformats.org/drawingml/2006/table">
            <a:tbl>
              <a:tblPr/>
              <a:tblGrid>
                <a:gridCol w="3511550">
                  <a:extLst>
                    <a:ext uri="{9D8B030D-6E8A-4147-A177-3AD203B41FA5}">
                      <a16:colId xmlns:a16="http://schemas.microsoft.com/office/drawing/2014/main" xmlns="" val="20000"/>
                    </a:ext>
                  </a:extLst>
                </a:gridCol>
                <a:gridCol w="3063875">
                  <a:extLst>
                    <a:ext uri="{9D8B030D-6E8A-4147-A177-3AD203B41FA5}">
                      <a16:colId xmlns:a16="http://schemas.microsoft.com/office/drawing/2014/main" xmlns="" val="20001"/>
                    </a:ext>
                  </a:extLst>
                </a:gridCol>
                <a:gridCol w="3711575">
                  <a:extLst>
                    <a:ext uri="{9D8B030D-6E8A-4147-A177-3AD203B41FA5}">
                      <a16:colId xmlns:a16="http://schemas.microsoft.com/office/drawing/2014/main" xmlns="" val="20002"/>
                    </a:ext>
                  </a:extLst>
                </a:gridCol>
              </a:tblGrid>
              <a:tr h="919163">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State of the knowledge of the problem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research questions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study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xmlns="" val="10000"/>
                  </a:ext>
                </a:extLst>
              </a:tr>
              <a:tr h="4432300">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Having established that certain factors are associated with the problem: desiring to establish the extent to which a particular factor causes or contributes to the problem.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What is the cause of the problem?</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endParaRPr kumimoji="0" lang="en-US" sz="2300" b="0" i="0" u="none" strike="noStrike" cap="none" normalizeH="0" baseline="0" dirty="0">
                        <a:ln>
                          <a:noFill/>
                        </a:ln>
                        <a:solidFill>
                          <a:schemeClr val="tx1"/>
                        </a:solidFill>
                        <a:effectLst/>
                        <a:latin typeface="Arial" panose="020B0604020202020204" pitchFamily="34" charset="0"/>
                      </a:endParaRP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Will the removal of particular factor prevent or reduce the problem?</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(e.g., stopping smoking, providing safe water etc.)</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chemeClr val="tx1"/>
                          </a:solidFill>
                          <a:effectLst/>
                          <a:latin typeface="Arial" panose="020B0604020202020204" pitchFamily="34" charset="0"/>
                        </a:rPr>
                        <a:t>Cohort studies</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endParaRPr kumimoji="0" lang="en-US" sz="2300" b="1" i="0" u="none" strike="noStrike" cap="none" normalizeH="0" baseline="0" dirty="0">
                        <a:ln>
                          <a:noFill/>
                        </a:ln>
                        <a:solidFill>
                          <a:schemeClr val="tx1"/>
                        </a:solidFill>
                        <a:effectLst/>
                        <a:latin typeface="Arial" panose="020B0604020202020204" pitchFamily="34" charset="0"/>
                      </a:endParaRP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chemeClr val="tx1"/>
                          </a:solidFill>
                          <a:effectLst/>
                          <a:latin typeface="Arial" panose="020B0604020202020204" pitchFamily="34" charset="0"/>
                        </a:rPr>
                        <a:t>Experimental or quasi experimental studies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xmlns="" val="10001"/>
                  </a:ext>
                </a:extLst>
              </a:tr>
            </a:tbl>
          </a:graphicData>
        </a:graphic>
      </p:graphicFrame>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0A7A2D80-933F-4BAE-BD34-1455314ACC54}" type="slidenum">
              <a:rPr lang="ja-JP" altLang="en-US"/>
              <a:t>37</a:t>
            </a:fld>
            <a:endParaRPr lang="en-US" altLang="ja-JP" dirty="0"/>
          </a:p>
        </p:txBody>
      </p:sp>
      <p:sp>
        <p:nvSpPr>
          <p:cNvPr id="728066" name="Rectangle 2"/>
          <p:cNvSpPr>
            <a:spLocks noGrp="1" noChangeArrowheads="1"/>
          </p:cNvSpPr>
          <p:nvPr>
            <p:ph type="title"/>
          </p:nvPr>
        </p:nvSpPr>
        <p:spPr/>
        <p:txBody>
          <a:bodyPr/>
          <a:lstStyle/>
          <a:p>
            <a:r>
              <a:rPr lang="en-US" dirty="0"/>
              <a:t>Research question and study type</a:t>
            </a:r>
          </a:p>
        </p:txBody>
      </p:sp>
      <p:graphicFrame>
        <p:nvGraphicFramePr>
          <p:cNvPr id="728088" name="Group 24"/>
          <p:cNvGraphicFramePr>
            <a:graphicFrameLocks noGrp="1"/>
          </p:cNvGraphicFramePr>
          <p:nvPr>
            <p:ph type="tbl" idx="1"/>
            <p:extLst>
              <p:ext uri="{D42A27DB-BD31-4B8C-83A1-F6EECF244321}">
                <p14:modId xmlns:p14="http://schemas.microsoft.com/office/powerpoint/2010/main" val="3698515273"/>
              </p:ext>
            </p:extLst>
          </p:nvPr>
        </p:nvGraphicFramePr>
        <p:xfrm>
          <a:off x="0" y="1506538"/>
          <a:ext cx="10287000" cy="5351463"/>
        </p:xfrm>
        <a:graphic>
          <a:graphicData uri="http://schemas.openxmlformats.org/drawingml/2006/table">
            <a:tbl>
              <a:tblPr/>
              <a:tblGrid>
                <a:gridCol w="3511550">
                  <a:extLst>
                    <a:ext uri="{9D8B030D-6E8A-4147-A177-3AD203B41FA5}">
                      <a16:colId xmlns:a16="http://schemas.microsoft.com/office/drawing/2014/main" xmlns="" val="20000"/>
                    </a:ext>
                  </a:extLst>
                </a:gridCol>
                <a:gridCol w="3346450">
                  <a:extLst>
                    <a:ext uri="{9D8B030D-6E8A-4147-A177-3AD203B41FA5}">
                      <a16:colId xmlns:a16="http://schemas.microsoft.com/office/drawing/2014/main" xmlns="" val="20001"/>
                    </a:ext>
                  </a:extLst>
                </a:gridCol>
                <a:gridCol w="3429000">
                  <a:extLst>
                    <a:ext uri="{9D8B030D-6E8A-4147-A177-3AD203B41FA5}">
                      <a16:colId xmlns:a16="http://schemas.microsoft.com/office/drawing/2014/main" xmlns="" val="20002"/>
                    </a:ext>
                  </a:extLst>
                </a:gridCol>
              </a:tblGrid>
              <a:tr h="919163">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State of the knowledge of the problem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research questions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study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xmlns="" val="10000"/>
                  </a:ext>
                </a:extLst>
              </a:tr>
              <a:tr h="4432300">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Having sufficient knowledge about causes to develop and assess an intervention that would prevent, control or solve the problem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200" b="0" i="0" u="none" strike="noStrike" cap="none" normalizeH="0" baseline="0" dirty="0">
                          <a:ln>
                            <a:noFill/>
                          </a:ln>
                          <a:solidFill>
                            <a:schemeClr val="tx1"/>
                          </a:solidFill>
                          <a:effectLst/>
                          <a:latin typeface="Arial" panose="020B0604020202020204" pitchFamily="34" charset="0"/>
                        </a:rPr>
                        <a:t>What is the effect of a particular intervention/strategy? (e.g., treating with a particular drug, being exposed to a certain type of health education)</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200" b="0" i="0" u="none" strike="noStrike" cap="none" normalizeH="0" baseline="0" dirty="0">
                          <a:ln>
                            <a:noFill/>
                          </a:ln>
                          <a:solidFill>
                            <a:schemeClr val="tx1"/>
                          </a:solidFill>
                          <a:effectLst/>
                          <a:latin typeface="Arial" panose="020B0604020202020204" pitchFamily="34" charset="0"/>
                        </a:rPr>
                        <a:t>Which of the two alternate strategies give better results? Which strategy is most cost-effective?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200" b="1" i="0" u="none" strike="noStrike" cap="none" normalizeH="0" baseline="0" dirty="0">
                          <a:ln>
                            <a:noFill/>
                          </a:ln>
                          <a:solidFill>
                            <a:schemeClr val="tx1"/>
                          </a:solidFill>
                          <a:effectLst/>
                          <a:latin typeface="Arial" panose="020B0604020202020204" pitchFamily="34" charset="0"/>
                        </a:rPr>
                        <a:t>Experimental or </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200" b="1" i="0" u="none" strike="noStrike" cap="none" normalizeH="0" baseline="0" dirty="0">
                          <a:ln>
                            <a:noFill/>
                          </a:ln>
                          <a:solidFill>
                            <a:schemeClr val="tx1"/>
                          </a:solidFill>
                          <a:effectLst/>
                          <a:latin typeface="Arial" panose="020B0604020202020204" pitchFamily="34" charset="0"/>
                        </a:rPr>
                        <a:t>Quasi-experimental studies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xmlns="" val="10001"/>
                  </a:ext>
                </a:extLst>
              </a:tr>
            </a:tbl>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a:t>
            </a:r>
            <a:endParaRPr lang="en-US" dirty="0"/>
          </a:p>
        </p:txBody>
      </p:sp>
      <p:sp>
        <p:nvSpPr>
          <p:cNvPr id="4" name="Slide Number Placeholder 3"/>
          <p:cNvSpPr>
            <a:spLocks noGrp="1"/>
          </p:cNvSpPr>
          <p:nvPr>
            <p:ph type="sldNum" sz="quarter" idx="12"/>
          </p:nvPr>
        </p:nvSpPr>
        <p:spPr/>
        <p:txBody>
          <a:bodyPr/>
          <a:lstStyle/>
          <a:p>
            <a:fld id="{D6C968F9-9C44-45E3-A631-1732B2F6EDCD}" type="slidenum">
              <a:rPr lang="ja-JP" altLang="en-US" smtClean="0"/>
              <a:t>38</a:t>
            </a:fld>
            <a:endParaRPr lang="en-US" altLang="ja-JP" dirty="0"/>
          </a:p>
        </p:txBody>
      </p:sp>
    </p:spTree>
    <p:extLst>
      <p:ext uri="{BB962C8B-B14F-4D97-AF65-F5344CB8AC3E}">
        <p14:creationId xmlns:p14="http://schemas.microsoft.com/office/powerpoint/2010/main" val="20613073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7EF3F15-61B5-400A-9DA3-D783E788A8E6}" type="slidenum">
              <a:rPr lang="ja-JP" altLang="en-US"/>
              <a:t>4</a:t>
            </a:fld>
            <a:endParaRPr lang="en-US" altLang="ja-JP" dirty="0"/>
          </a:p>
        </p:txBody>
      </p:sp>
      <p:sp>
        <p:nvSpPr>
          <p:cNvPr id="692226" name="Rectangle 2"/>
          <p:cNvSpPr>
            <a:spLocks noGrp="1" noChangeArrowheads="1"/>
          </p:cNvSpPr>
          <p:nvPr>
            <p:ph type="title"/>
          </p:nvPr>
        </p:nvSpPr>
        <p:spPr/>
        <p:txBody>
          <a:bodyPr/>
          <a:lstStyle/>
          <a:p>
            <a:r>
              <a:rPr lang="en-US" dirty="0"/>
              <a:t>Brief introduction to Epidemiology</a:t>
            </a:r>
          </a:p>
        </p:txBody>
      </p:sp>
      <p:sp>
        <p:nvSpPr>
          <p:cNvPr id="692227" name="Rectangle 3"/>
          <p:cNvSpPr>
            <a:spLocks noGrp="1" noChangeArrowheads="1"/>
          </p:cNvSpPr>
          <p:nvPr>
            <p:ph type="body" idx="1"/>
          </p:nvPr>
        </p:nvSpPr>
        <p:spPr/>
        <p:txBody>
          <a:bodyPr/>
          <a:lstStyle/>
          <a:p>
            <a:pPr algn="just"/>
            <a:r>
              <a:rPr lang="en-US" sz="2500" b="1" dirty="0">
                <a:cs typeface="Times New Roman" panose="02020603050405020304" pitchFamily="18" charset="0"/>
              </a:rPr>
              <a:t>History</a:t>
            </a:r>
            <a:r>
              <a:rPr lang="en-US" sz="2500" dirty="0">
                <a:cs typeface="Times New Roman" panose="02020603050405020304" pitchFamily="18" charset="0"/>
              </a:rPr>
              <a:t>	</a:t>
            </a:r>
          </a:p>
          <a:p>
            <a:pPr algn="just"/>
            <a:endParaRPr lang="en-US" sz="2500" dirty="0">
              <a:cs typeface="Times New Roman" panose="02020603050405020304" pitchFamily="18" charset="0"/>
            </a:endParaRPr>
          </a:p>
          <a:p>
            <a:pPr lvl="1" algn="just"/>
            <a:r>
              <a:rPr lang="en-US" sz="2000" dirty="0">
                <a:cs typeface="Times New Roman" panose="02020603050405020304" pitchFamily="18" charset="0"/>
              </a:rPr>
              <a:t>Plagues, Cholera, pneumonia, influenza.</a:t>
            </a:r>
          </a:p>
          <a:p>
            <a:pPr algn="just"/>
            <a:endParaRPr lang="en-US" sz="2500" dirty="0">
              <a:cs typeface="Times New Roman" panose="02020603050405020304" pitchFamily="18" charset="0"/>
            </a:endParaRPr>
          </a:p>
          <a:p>
            <a:pPr algn="just"/>
            <a:r>
              <a:rPr lang="en-US" sz="2500" b="1" i="1" dirty="0">
                <a:cs typeface="Times New Roman" panose="02020603050405020304" pitchFamily="18" charset="0"/>
              </a:rPr>
              <a:t>Hippocrates </a:t>
            </a:r>
            <a:r>
              <a:rPr lang="en-US" sz="2500" dirty="0">
                <a:cs typeface="Times New Roman" panose="02020603050405020304" pitchFamily="18" charset="0"/>
              </a:rPr>
              <a:t>(340-400 B.C) “ </a:t>
            </a:r>
            <a:r>
              <a:rPr lang="en-US" sz="2500" i="1" dirty="0">
                <a:cs typeface="Times New Roman" panose="02020603050405020304" pitchFamily="18" charset="0"/>
              </a:rPr>
              <a:t>No disease is sent by devils or demons, but is the result of natural cause</a:t>
            </a:r>
            <a:r>
              <a:rPr lang="en-US" sz="2500" dirty="0">
                <a:cs typeface="Times New Roman" panose="02020603050405020304" pitchFamily="18" charset="0"/>
              </a:rPr>
              <a:t>”.</a:t>
            </a:r>
            <a:endParaRPr lang="en-US" sz="29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AE067DF-BD6E-43E6-A20C-376C3E538B06}" type="slidenum">
              <a:rPr lang="ja-JP" altLang="en-US"/>
              <a:t>5</a:t>
            </a:fld>
            <a:endParaRPr lang="en-US" altLang="ja-JP" dirty="0"/>
          </a:p>
        </p:txBody>
      </p:sp>
      <p:sp>
        <p:nvSpPr>
          <p:cNvPr id="770050" name="Rectangle 2"/>
          <p:cNvSpPr>
            <a:spLocks noGrp="1" noChangeArrowheads="1"/>
          </p:cNvSpPr>
          <p:nvPr>
            <p:ph type="title"/>
          </p:nvPr>
        </p:nvSpPr>
        <p:spPr/>
        <p:txBody>
          <a:bodyPr/>
          <a:lstStyle/>
          <a:p>
            <a:r>
              <a:rPr lang="en-US" dirty="0"/>
              <a:t>Epidemiology: Hippocrates (340 BC)</a:t>
            </a:r>
          </a:p>
        </p:txBody>
      </p:sp>
      <p:sp>
        <p:nvSpPr>
          <p:cNvPr id="770051" name="Rectangle 3"/>
          <p:cNvSpPr>
            <a:spLocks noGrp="1" noChangeArrowheads="1"/>
          </p:cNvSpPr>
          <p:nvPr>
            <p:ph type="body" idx="1"/>
          </p:nvPr>
        </p:nvSpPr>
        <p:spPr>
          <a:xfrm>
            <a:off x="321591" y="1887538"/>
            <a:ext cx="8743950" cy="4379912"/>
          </a:xfrm>
        </p:spPr>
        <p:txBody>
          <a:bodyPr/>
          <a:lstStyle/>
          <a:p>
            <a:r>
              <a:rPr lang="en-US" sz="2800" dirty="0"/>
              <a:t>“</a:t>
            </a:r>
            <a:r>
              <a:rPr lang="en-US" sz="2800" i="1" dirty="0"/>
              <a:t>Whoever wishes to investigate medicine properly should proceed thus; When he comes into a strange city, he ought to consider its situation, how it lies to the wind and sun, and consider the waters the people use. For if he knows these things well, he cannot miss knowing the diseases peculiar to the place”.</a:t>
            </a:r>
          </a:p>
        </p:txBody>
      </p:sp>
      <p:pic>
        <p:nvPicPr>
          <p:cNvPr id="770053" name="Picture 5"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2756" y="1482725"/>
            <a:ext cx="1204232" cy="17394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3431CDB-01FE-43FB-A5A4-349BD23D5463}" type="slidenum">
              <a:rPr lang="ja-JP" altLang="en-US"/>
              <a:t>6</a:t>
            </a:fld>
            <a:endParaRPr lang="en-US" altLang="ja-JP" dirty="0"/>
          </a:p>
        </p:txBody>
      </p:sp>
      <p:sp>
        <p:nvSpPr>
          <p:cNvPr id="788482" name="Rectangle 2"/>
          <p:cNvSpPr>
            <a:spLocks noGrp="1" noChangeArrowheads="1"/>
          </p:cNvSpPr>
          <p:nvPr>
            <p:ph type="title"/>
          </p:nvPr>
        </p:nvSpPr>
        <p:spPr/>
        <p:txBody>
          <a:bodyPr/>
          <a:lstStyle/>
          <a:p>
            <a:r>
              <a:rPr lang="en-US" dirty="0"/>
              <a:t>Classical studies</a:t>
            </a:r>
          </a:p>
        </p:txBody>
      </p:sp>
      <p:sp>
        <p:nvSpPr>
          <p:cNvPr id="788483" name="Rectangle 3"/>
          <p:cNvSpPr>
            <a:spLocks noGrp="1" noChangeArrowheads="1"/>
          </p:cNvSpPr>
          <p:nvPr>
            <p:ph type="body" idx="1"/>
          </p:nvPr>
        </p:nvSpPr>
        <p:spPr>
          <a:xfrm>
            <a:off x="771525" y="1573213"/>
            <a:ext cx="8743950" cy="4379912"/>
          </a:xfrm>
        </p:spPr>
        <p:txBody>
          <a:bodyPr/>
          <a:lstStyle/>
          <a:p>
            <a:r>
              <a:rPr lang="en-US" sz="2400" u="sng" dirty="0"/>
              <a:t>Scurvy</a:t>
            </a:r>
            <a:r>
              <a:rPr lang="en-US" sz="2400" dirty="0"/>
              <a:t> disease (1747)</a:t>
            </a:r>
          </a:p>
          <a:p>
            <a:r>
              <a:rPr lang="en-US" sz="2400" u="sng" dirty="0"/>
              <a:t>Cholera</a:t>
            </a:r>
            <a:r>
              <a:rPr lang="en-US" sz="2400" dirty="0"/>
              <a:t> in London and its relationship to water supply location for different households (Snow, 1854)</a:t>
            </a:r>
          </a:p>
          <a:p>
            <a:r>
              <a:rPr lang="en-US" sz="2400" u="sng" dirty="0"/>
              <a:t>Nuclear</a:t>
            </a:r>
            <a:r>
              <a:rPr lang="en-US" sz="2400" dirty="0"/>
              <a:t> bombs at Hiroshima and Nagasaki- studies of radiation effects among bombs survivors</a:t>
            </a:r>
          </a:p>
          <a:p>
            <a:r>
              <a:rPr lang="en-US" sz="2400" dirty="0"/>
              <a:t>Severe </a:t>
            </a:r>
            <a:r>
              <a:rPr lang="en-US" sz="2400" u="sng" dirty="0"/>
              <a:t>air pollution </a:t>
            </a:r>
            <a:r>
              <a:rPr lang="en-US" sz="2400" dirty="0"/>
              <a:t>in London led to a epidemic of deaths from heart and lung diseases (1952)</a:t>
            </a:r>
          </a:p>
          <a:p>
            <a:r>
              <a:rPr lang="en-US" sz="2400" u="sng" dirty="0"/>
              <a:t>Minamata</a:t>
            </a:r>
            <a:r>
              <a:rPr lang="en-US" sz="2400" dirty="0"/>
              <a:t> disease- consumption of fish contaminated with methyl mercury</a:t>
            </a:r>
          </a:p>
          <a:p>
            <a:r>
              <a:rPr lang="en-US" sz="2400" u="sng" dirty="0"/>
              <a:t>Itai-Itai </a:t>
            </a:r>
            <a:r>
              <a:rPr lang="en-US" sz="2400" dirty="0"/>
              <a:t>disease- consumption of rice contaminated with cadmium</a:t>
            </a:r>
          </a:p>
          <a:p>
            <a:r>
              <a:rPr lang="en-US" sz="2400" u="sng" dirty="0"/>
              <a:t>Legionnaires</a:t>
            </a:r>
            <a:r>
              <a:rPr lang="en-US" sz="2400" dirty="0"/>
              <a:t> disease- infectious disease spread through ventilation system</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82CF41B8-EAEB-4546-A70E-0539E80D72B8}" type="slidenum">
              <a:rPr lang="ja-JP" altLang="en-US"/>
              <a:t>7</a:t>
            </a:fld>
            <a:endParaRPr lang="en-US" altLang="ja-JP" dirty="0"/>
          </a:p>
        </p:txBody>
      </p:sp>
      <p:pic>
        <p:nvPicPr>
          <p:cNvPr id="86938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189" y="1435090"/>
            <a:ext cx="4698456" cy="54262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85372" y="1434230"/>
            <a:ext cx="6154922" cy="542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113" y="97345"/>
            <a:ext cx="8742362"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5"/>
          <p:cNvSpPr>
            <a:spLocks noGrp="1"/>
          </p:cNvSpPr>
          <p:nvPr>
            <p:ph type="sldNum" sz="quarter" idx="12"/>
          </p:nvPr>
        </p:nvSpPr>
        <p:spPr/>
        <p:txBody>
          <a:bodyPr/>
          <a:lstStyle/>
          <a:p>
            <a:fld id="{5AC8DC1A-260E-4353-9986-899A28D6AD33}" type="slidenum">
              <a:rPr lang="ja-JP" altLang="en-US"/>
              <a:t>8</a:t>
            </a:fld>
            <a:endParaRPr lang="en-US" altLang="ja-JP" dirty="0"/>
          </a:p>
        </p:txBody>
      </p:sp>
      <p:sp>
        <p:nvSpPr>
          <p:cNvPr id="790560" name="Rectangle 32"/>
          <p:cNvSpPr>
            <a:spLocks noGrp="1" noChangeArrowheads="1"/>
          </p:cNvSpPr>
          <p:nvPr>
            <p:ph type="title"/>
          </p:nvPr>
        </p:nvSpPr>
        <p:spPr/>
        <p:txBody>
          <a:bodyPr/>
          <a:lstStyle/>
          <a:p>
            <a:r>
              <a:rPr lang="en-US" sz="3200" dirty="0"/>
              <a:t>Deaths from Cholera per 10,000 Houses by source of water supply, London (Snow,1854)</a:t>
            </a:r>
          </a:p>
        </p:txBody>
      </p:sp>
      <p:graphicFrame>
        <p:nvGraphicFramePr>
          <p:cNvPr id="790565" name="Group 37"/>
          <p:cNvGraphicFramePr>
            <a:graphicFrameLocks noGrp="1"/>
          </p:cNvGraphicFramePr>
          <p:nvPr>
            <p:ph idx="1"/>
            <p:extLst>
              <p:ext uri="{D42A27DB-BD31-4B8C-83A1-F6EECF244321}">
                <p14:modId xmlns:p14="http://schemas.microsoft.com/office/powerpoint/2010/main" val="1506143673"/>
              </p:ext>
            </p:extLst>
          </p:nvPr>
        </p:nvGraphicFramePr>
        <p:xfrm>
          <a:off x="754743" y="1741714"/>
          <a:ext cx="8723086" cy="4680859"/>
        </p:xfrm>
        <a:graphic>
          <a:graphicData uri="http://schemas.openxmlformats.org/drawingml/2006/table">
            <a:tbl>
              <a:tblPr/>
              <a:tblGrid>
                <a:gridCol w="2182118">
                  <a:extLst>
                    <a:ext uri="{9D8B030D-6E8A-4147-A177-3AD203B41FA5}">
                      <a16:colId xmlns:a16="http://schemas.microsoft.com/office/drawing/2014/main" xmlns="" val="20000"/>
                    </a:ext>
                  </a:extLst>
                </a:gridCol>
                <a:gridCol w="2179425">
                  <a:extLst>
                    <a:ext uri="{9D8B030D-6E8A-4147-A177-3AD203B41FA5}">
                      <a16:colId xmlns:a16="http://schemas.microsoft.com/office/drawing/2014/main" xmlns="" val="20001"/>
                    </a:ext>
                  </a:extLst>
                </a:gridCol>
                <a:gridCol w="2182118">
                  <a:extLst>
                    <a:ext uri="{9D8B030D-6E8A-4147-A177-3AD203B41FA5}">
                      <a16:colId xmlns:a16="http://schemas.microsoft.com/office/drawing/2014/main" xmlns="" val="20002"/>
                    </a:ext>
                  </a:extLst>
                </a:gridCol>
                <a:gridCol w="2179425">
                  <a:extLst>
                    <a:ext uri="{9D8B030D-6E8A-4147-A177-3AD203B41FA5}">
                      <a16:colId xmlns:a16="http://schemas.microsoft.com/office/drawing/2014/main" xmlns="" val="20003"/>
                    </a:ext>
                  </a:extLst>
                </a:gridCol>
              </a:tblGrid>
              <a:tr h="1178101">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Water supply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33"/>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Number of houses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Cholera deaths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Deaths per 10,000 houses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extLst>
                  <a:ext uri="{0D108BD9-81ED-4DB2-BD59-A6C34878D82A}">
                    <a16:rowId xmlns:a16="http://schemas.microsoft.com/office/drawing/2014/main" xmlns="" val="10000"/>
                  </a:ext>
                </a:extLst>
              </a:tr>
              <a:tr h="1178101">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Southwark &amp; Vauxhall Co.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33"/>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latin typeface="Arial" panose="020B0604020202020204" pitchFamily="34" charset="0"/>
                        </a:rPr>
                        <a:t>40,046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latin typeface="Arial" panose="020B0604020202020204" pitchFamily="34" charset="0"/>
                        </a:rPr>
                        <a:t>1263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highlight>
                            <a:srgbClr val="FF0000"/>
                          </a:highlight>
                          <a:latin typeface="Arial" panose="020B0604020202020204" pitchFamily="34" charset="0"/>
                        </a:rPr>
                        <a:t>315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solidFill>
                  </a:tcPr>
                </a:tc>
                <a:extLst>
                  <a:ext uri="{0D108BD9-81ED-4DB2-BD59-A6C34878D82A}">
                    <a16:rowId xmlns:a16="http://schemas.microsoft.com/office/drawing/2014/main" xmlns="" val="10001"/>
                  </a:ext>
                </a:extLst>
              </a:tr>
              <a:tr h="1178101">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Lambeth Co.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33"/>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latin typeface="Arial" panose="020B0604020202020204" pitchFamily="34" charset="0"/>
                        </a:rPr>
                        <a:t>26,107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latin typeface="Arial" panose="020B0604020202020204" pitchFamily="34" charset="0"/>
                        </a:rPr>
                        <a:t>98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highlight>
                            <a:srgbClr val="FF0000"/>
                          </a:highlight>
                          <a:latin typeface="Arial" panose="020B0604020202020204" pitchFamily="34" charset="0"/>
                        </a:rPr>
                        <a:t>38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solidFill>
                  </a:tcPr>
                </a:tc>
                <a:extLst>
                  <a:ext uri="{0D108BD9-81ED-4DB2-BD59-A6C34878D82A}">
                    <a16:rowId xmlns:a16="http://schemas.microsoft.com/office/drawing/2014/main" xmlns="" val="10002"/>
                  </a:ext>
                </a:extLst>
              </a:tr>
              <a:tr h="1146556">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Other districts in London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CCFF33"/>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latin typeface="Arial" panose="020B0604020202020204" pitchFamily="34" charset="0"/>
                        </a:rPr>
                        <a:t>256,423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latin typeface="Arial" panose="020B0604020202020204" pitchFamily="34" charset="0"/>
                        </a:rPr>
                        <a:t>1422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highlight>
                            <a:srgbClr val="FF0000"/>
                          </a:highlight>
                          <a:latin typeface="Arial" panose="020B0604020202020204" pitchFamily="34" charset="0"/>
                        </a:rPr>
                        <a:t>56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00"/>
                    </a:solidFill>
                  </a:tcPr>
                </a:tc>
                <a:extLst>
                  <a:ext uri="{0D108BD9-81ED-4DB2-BD59-A6C34878D82A}">
                    <a16:rowId xmlns:a16="http://schemas.microsoft.com/office/drawing/2014/main" xmlns="" val="10003"/>
                  </a:ext>
                </a:extLst>
              </a:tr>
            </a:tbl>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36D477C3-1DC0-417A-BAD9-6151B7503687}" type="slidenum">
              <a:rPr lang="ja-JP" altLang="en-US"/>
              <a:t>9</a:t>
            </a:fld>
            <a:endParaRPr lang="en-US" altLang="ja-JP" dirty="0"/>
          </a:p>
        </p:txBody>
      </p:sp>
      <p:sp>
        <p:nvSpPr>
          <p:cNvPr id="836623" name="Rectangle 15"/>
          <p:cNvSpPr>
            <a:spLocks noGrp="1" noChangeArrowheads="1"/>
          </p:cNvSpPr>
          <p:nvPr>
            <p:ph type="title" idx="4294967295"/>
          </p:nvPr>
        </p:nvSpPr>
        <p:spPr>
          <a:xfrm>
            <a:off x="0" y="155575"/>
            <a:ext cx="8743950" cy="1247775"/>
          </a:xfrm>
        </p:spPr>
        <p:txBody>
          <a:bodyPr/>
          <a:lstStyle/>
          <a:p>
            <a:r>
              <a:rPr lang="en-US" dirty="0"/>
              <a:t>The Evidence Pyramid</a:t>
            </a:r>
          </a:p>
        </p:txBody>
      </p:sp>
      <p:graphicFrame>
        <p:nvGraphicFramePr>
          <p:cNvPr id="2" name="Diagram 1"/>
          <p:cNvGraphicFramePr/>
          <p:nvPr/>
        </p:nvGraphicFramePr>
        <p:xfrm>
          <a:off x="0" y="1406525"/>
          <a:ext cx="6824663" cy="5451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36631" name="Rectangle 23"/>
          <p:cNvSpPr>
            <a:spLocks noChangeArrowheads="1"/>
          </p:cNvSpPr>
          <p:nvPr/>
        </p:nvSpPr>
        <p:spPr bwMode="auto">
          <a:xfrm>
            <a:off x="6823075" y="1408113"/>
            <a:ext cx="3463925" cy="5449887"/>
          </a:xfrm>
          <a:prstGeom prst="rect">
            <a:avLst/>
          </a:prstGeom>
          <a:solidFill>
            <a:schemeClr val="bg1"/>
          </a:solidFill>
          <a:ln w="9525">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36630" name="AutoShape 22"/>
          <p:cNvSpPr>
            <a:spLocks noChangeArrowheads="1"/>
          </p:cNvSpPr>
          <p:nvPr/>
        </p:nvSpPr>
        <p:spPr bwMode="auto">
          <a:xfrm>
            <a:off x="7224713" y="1433513"/>
            <a:ext cx="990373" cy="5046662"/>
          </a:xfrm>
          <a:prstGeom prst="upArrow">
            <a:avLst>
              <a:gd name="adj1" fmla="val 50000"/>
              <a:gd name="adj2" fmla="val 154621"/>
            </a:avLst>
          </a:prstGeom>
          <a:solidFill>
            <a:srgbClr val="3366CC"/>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lstStyle/>
          <a:p>
            <a:pPr marL="351155" indent="-351155" defTabSz="955675" eaLnBrk="0" hangingPunct="0">
              <a:spcBef>
                <a:spcPct val="20000"/>
              </a:spcBef>
              <a:buFont typeface="Times New Roman" panose="02020603050405020304" pitchFamily="18" charset="0"/>
              <a:buNone/>
            </a:pPr>
            <a:r>
              <a:rPr lang="en-US" sz="2300" dirty="0">
                <a:latin typeface="Arial" panose="020B0604020202020204" pitchFamily="34" charset="0"/>
              </a:rPr>
              <a:t>            Evidence</a:t>
            </a:r>
          </a:p>
        </p:txBody>
      </p:sp>
    </p:spTree>
  </p:cSld>
  <p:clrMapOvr>
    <a:masterClrMapping/>
  </p:clrMapOvr>
  <p:transition/>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E:\Program Files\Microsoft Office\Templates\Presentation Designs\Citrus.pot</Template>
  <TotalTime>55</TotalTime>
  <Words>1944</Words>
  <Application>Microsoft Office PowerPoint</Application>
  <PresentationFormat>35mm Slides</PresentationFormat>
  <Paragraphs>409</Paragraphs>
  <Slides>38</Slides>
  <Notes>37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38</vt:i4>
      </vt:variant>
    </vt:vector>
  </HeadingPairs>
  <TitlesOfParts>
    <vt:vector size="49" baseType="lpstr">
      <vt:lpstr>ＭＳ Ｐゴシック</vt:lpstr>
      <vt:lpstr>ＭＳ Ｐゴシック</vt:lpstr>
      <vt:lpstr>游ゴシック</vt:lpstr>
      <vt:lpstr>Arial</vt:lpstr>
      <vt:lpstr>Calibri</vt:lpstr>
      <vt:lpstr>Calibri Light</vt:lpstr>
      <vt:lpstr>Symbol</vt:lpstr>
      <vt:lpstr>Times New Roman</vt:lpstr>
      <vt:lpstr>Verdana</vt:lpstr>
      <vt:lpstr>Blank Presentation</vt:lpstr>
      <vt:lpstr>Custom Design</vt:lpstr>
      <vt:lpstr>Introduction to  study designs </vt:lpstr>
      <vt:lpstr>Today's presentation</vt:lpstr>
      <vt:lpstr>Brief introduction to Epidemiology</vt:lpstr>
      <vt:lpstr>Brief introduction to Epidemiology</vt:lpstr>
      <vt:lpstr>Epidemiology: Hippocrates (340 BC)</vt:lpstr>
      <vt:lpstr>Classical studies</vt:lpstr>
      <vt:lpstr>PowerPoint Presentation</vt:lpstr>
      <vt:lpstr>Deaths from Cholera per 10,000 Houses by source of water supply, London (Snow,1854)</vt:lpstr>
      <vt:lpstr>The Evidence Pyramid</vt:lpstr>
      <vt:lpstr>PowerPoint Presentation</vt:lpstr>
      <vt:lpstr>Study Types</vt:lpstr>
      <vt:lpstr>Study types: on the basis of intervention</vt:lpstr>
      <vt:lpstr>On the basis of intervention: Observational studies</vt:lpstr>
      <vt:lpstr>On the basis of intervention: Experimental studies</vt:lpstr>
      <vt:lpstr>Study types: on the basis of design</vt:lpstr>
      <vt:lpstr>Qualitative study</vt:lpstr>
      <vt:lpstr>Study types: on the basis of design</vt:lpstr>
      <vt:lpstr>Study types: on the basis of time</vt:lpstr>
      <vt:lpstr>PowerPoint Presentation</vt:lpstr>
      <vt:lpstr>Cohort study: forward in time</vt:lpstr>
      <vt:lpstr>Design of a Cohort study</vt:lpstr>
      <vt:lpstr>PowerPoint Presentation</vt:lpstr>
      <vt:lpstr>Case-control study: back in time </vt:lpstr>
      <vt:lpstr>Design of a Case - Control study</vt:lpstr>
      <vt:lpstr>Main difference between both designs</vt:lpstr>
      <vt:lpstr>Cross Sectional / Prevalence study</vt:lpstr>
      <vt:lpstr>Meta-analysis (contd…)</vt:lpstr>
      <vt:lpstr>Randomized Clinical Trials</vt:lpstr>
      <vt:lpstr>Randomized Clinical Trials</vt:lpstr>
      <vt:lpstr>Randomized clinical trials (contd…)</vt:lpstr>
      <vt:lpstr>Randomized clinical trials</vt:lpstr>
      <vt:lpstr>Ecological study</vt:lpstr>
      <vt:lpstr>Breast cancer and fat intake</vt:lpstr>
      <vt:lpstr>Research question and study type  (Reference: Leon Gordis)</vt:lpstr>
      <vt:lpstr>Research question and study type</vt:lpstr>
      <vt:lpstr>Research question and study type</vt:lpstr>
      <vt:lpstr>Research question and study type</vt:lpstr>
      <vt:lpstr>Thank you</vt:lpstr>
    </vt:vector>
  </TitlesOfParts>
  <Company>WHO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study designs - Moazzam Ali</dc:title>
  <dc:creator>Moazzam Ali</dc:creator>
  <dc:description>last updated 4/2001</dc:description>
  <cp:lastModifiedBy>Fionna Poon</cp:lastModifiedBy>
  <cp:revision>1636</cp:revision>
  <cp:lastPrinted>2014-09-15T07:01:00Z</cp:lastPrinted>
  <dcterms:created xsi:type="dcterms:W3CDTF">1998-07-29T19:03:00Z</dcterms:created>
  <dcterms:modified xsi:type="dcterms:W3CDTF">2024-08-23T12:07:07Z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1033-10.2.0.5978</vt:lpwstr>
  </property>
</Properties>
</file>