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13" r:id="rId2"/>
    <p:sldMasterId id="2147483716" r:id="rId3"/>
    <p:sldMasterId id="2147483729" r:id="rId4"/>
  </p:sldMasterIdLst>
  <p:notesMasterIdLst>
    <p:notesMasterId r:id="rId18"/>
  </p:notesMasterIdLst>
  <p:handoutMasterIdLst>
    <p:handoutMasterId r:id="rId19"/>
  </p:handoutMasterIdLst>
  <p:sldIdLst>
    <p:sldId id="269" r:id="rId5"/>
    <p:sldId id="627" r:id="rId6"/>
    <p:sldId id="460" r:id="rId7"/>
    <p:sldId id="425" r:id="rId8"/>
    <p:sldId id="461" r:id="rId9"/>
    <p:sldId id="465" r:id="rId10"/>
    <p:sldId id="466" r:id="rId11"/>
    <p:sldId id="438" r:id="rId12"/>
    <p:sldId id="467" r:id="rId13"/>
    <p:sldId id="447" r:id="rId14"/>
    <p:sldId id="463" r:id="rId15"/>
    <p:sldId id="484" r:id="rId16"/>
    <p:sldId id="485" r:id="rId1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95A5FC-4D35-4C3F-8CC8-A35667FB82AE}">
          <p14:sldIdLst>
            <p14:sldId id="269"/>
            <p14:sldId id="627"/>
            <p14:sldId id="460"/>
            <p14:sldId id="425"/>
            <p14:sldId id="461"/>
            <p14:sldId id="465"/>
            <p14:sldId id="466"/>
            <p14:sldId id="438"/>
            <p14:sldId id="467"/>
            <p14:sldId id="447"/>
            <p14:sldId id="463"/>
            <p14:sldId id="484"/>
            <p14:sldId id="48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CC"/>
    <a:srgbClr val="A50021"/>
    <a:srgbClr val="DE9432"/>
    <a:srgbClr val="007D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1375" autoAdjust="0"/>
  </p:normalViewPr>
  <p:slideViewPr>
    <p:cSldViewPr>
      <p:cViewPr varScale="1">
        <p:scale>
          <a:sx n="134" d="100"/>
          <a:sy n="134" d="100"/>
        </p:scale>
        <p:origin x="2576" y="30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74" d="100"/>
          <a:sy n="74" d="100"/>
        </p:scale>
        <p:origin x="-2880" y="-72"/>
      </p:cViewPr>
      <p:guideLst>
        <p:guide orient="horz" pos="2932"/>
        <p:guide pos="221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10BB44-10E6-41AF-9A70-6EA6503ED25C}"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GB"/>
        </a:p>
      </dgm:t>
    </dgm:pt>
    <dgm:pt modelId="{7305800B-B47A-46B9-8250-4EF56E80290C}">
      <dgm:prSet phldrT="[Text]" custT="1"/>
      <dgm:spPr/>
      <dgm:t>
        <a:bodyPr/>
        <a:lstStyle/>
        <a:p>
          <a:r>
            <a:rPr lang="en-US" sz="2000" b="1" dirty="0"/>
            <a:t>The right to attain the highest standard of sexual and reproductive health</a:t>
          </a:r>
          <a:endParaRPr lang="en-GB" sz="2000" b="1" dirty="0"/>
        </a:p>
      </dgm:t>
    </dgm:pt>
    <dgm:pt modelId="{1CFD414F-5840-4F2C-B3C3-4F84D5052E3C}" type="parTrans" cxnId="{8545ED71-BB88-4F99-9B9D-D68FC3003CE4}">
      <dgm:prSet/>
      <dgm:spPr/>
      <dgm:t>
        <a:bodyPr/>
        <a:lstStyle/>
        <a:p>
          <a:endParaRPr lang="en-GB"/>
        </a:p>
      </dgm:t>
    </dgm:pt>
    <dgm:pt modelId="{D93F1F29-A403-4380-8FB1-02B35AF4DB63}" type="sibTrans" cxnId="{8545ED71-BB88-4F99-9B9D-D68FC3003CE4}">
      <dgm:prSet/>
      <dgm:spPr/>
      <dgm:t>
        <a:bodyPr/>
        <a:lstStyle/>
        <a:p>
          <a:endParaRPr lang="en-GB"/>
        </a:p>
      </dgm:t>
    </dgm:pt>
    <dgm:pt modelId="{EAB554A0-3F9F-40FE-9A7C-50D67C521912}">
      <dgm:prSet phldrT="[Text]" custT="1"/>
      <dgm:spPr/>
      <dgm:t>
        <a:bodyPr anchor="ctr"/>
        <a:lstStyle/>
        <a:p>
          <a:pPr algn="ctr">
            <a:spcAft>
              <a:spcPts val="0"/>
            </a:spcAft>
          </a:pPr>
          <a:r>
            <a:rPr lang="en-GB" sz="2800" dirty="0"/>
            <a:t>Research</a:t>
          </a:r>
        </a:p>
      </dgm:t>
    </dgm:pt>
    <dgm:pt modelId="{88FED5B2-0633-49B6-BE56-CC7DEF3B1840}" type="parTrans" cxnId="{B3E48496-6749-4C16-9B18-44B9F4D96AFB}">
      <dgm:prSet/>
      <dgm:spPr/>
      <dgm:t>
        <a:bodyPr/>
        <a:lstStyle/>
        <a:p>
          <a:endParaRPr lang="en-GB"/>
        </a:p>
      </dgm:t>
    </dgm:pt>
    <dgm:pt modelId="{8E2F09E7-2001-4537-B66D-C76FB093C9CB}" type="sibTrans" cxnId="{B3E48496-6749-4C16-9B18-44B9F4D96AFB}">
      <dgm:prSet/>
      <dgm:spPr/>
      <dgm:t>
        <a:bodyPr/>
        <a:lstStyle/>
        <a:p>
          <a:endParaRPr lang="en-GB"/>
        </a:p>
      </dgm:t>
    </dgm:pt>
    <dgm:pt modelId="{1747DB57-B54B-48B3-B17D-EC51C497E6E8}">
      <dgm:prSet phldrT="[Text]" custT="1"/>
      <dgm:spPr/>
      <dgm:t>
        <a:bodyPr anchor="ctr"/>
        <a:lstStyle/>
        <a:p>
          <a:pPr algn="ctr">
            <a:spcAft>
              <a:spcPts val="0"/>
            </a:spcAft>
          </a:pPr>
          <a:r>
            <a:rPr lang="en-GB" sz="2800" dirty="0"/>
            <a:t>Capacity Strengthening</a:t>
          </a:r>
        </a:p>
      </dgm:t>
    </dgm:pt>
    <dgm:pt modelId="{A0657D2E-8085-4A97-9407-588987FBE01A}" type="parTrans" cxnId="{9109451C-BC5A-458A-B9FC-23685FB00EF9}">
      <dgm:prSet/>
      <dgm:spPr/>
      <dgm:t>
        <a:bodyPr/>
        <a:lstStyle/>
        <a:p>
          <a:endParaRPr lang="en-GB"/>
        </a:p>
      </dgm:t>
    </dgm:pt>
    <dgm:pt modelId="{9866E92E-F1F7-475C-A65A-5CE89B81650C}" type="sibTrans" cxnId="{9109451C-BC5A-458A-B9FC-23685FB00EF9}">
      <dgm:prSet/>
      <dgm:spPr/>
      <dgm:t>
        <a:bodyPr/>
        <a:lstStyle/>
        <a:p>
          <a:endParaRPr lang="en-GB"/>
        </a:p>
      </dgm:t>
    </dgm:pt>
    <dgm:pt modelId="{3A7B8DC4-5725-4F1D-81FA-4CDAFF4BC49D}">
      <dgm:prSet phldrT="[Text]" custT="1"/>
      <dgm:spPr/>
      <dgm:t>
        <a:bodyPr anchor="ctr"/>
        <a:lstStyle/>
        <a:p>
          <a:pPr algn="ctr">
            <a:spcAft>
              <a:spcPts val="0"/>
            </a:spcAft>
          </a:pPr>
          <a:r>
            <a:rPr lang="en-GB" sz="2800" dirty="0"/>
            <a:t>Global Leadership</a:t>
          </a:r>
        </a:p>
      </dgm:t>
    </dgm:pt>
    <dgm:pt modelId="{4A4F4211-FBE7-49FB-9D8F-3C56F537A22C}" type="parTrans" cxnId="{BF8C18E3-D9E5-440A-A27D-8B4455B63F04}">
      <dgm:prSet/>
      <dgm:spPr/>
      <dgm:t>
        <a:bodyPr/>
        <a:lstStyle/>
        <a:p>
          <a:endParaRPr lang="en-GB"/>
        </a:p>
      </dgm:t>
    </dgm:pt>
    <dgm:pt modelId="{71202C49-5415-4B2B-BE60-B5B87D681238}" type="sibTrans" cxnId="{BF8C18E3-D9E5-440A-A27D-8B4455B63F04}">
      <dgm:prSet/>
      <dgm:spPr/>
      <dgm:t>
        <a:bodyPr/>
        <a:lstStyle/>
        <a:p>
          <a:endParaRPr lang="en-GB"/>
        </a:p>
      </dgm:t>
    </dgm:pt>
    <dgm:pt modelId="{47D660AE-B05E-4CC5-82E2-616237316E4D}">
      <dgm:prSet custT="1"/>
      <dgm:spPr/>
      <dgm:t>
        <a:bodyPr anchor="ctr"/>
        <a:lstStyle/>
        <a:p>
          <a:pPr algn="l">
            <a:spcAft>
              <a:spcPts val="0"/>
            </a:spcAft>
          </a:pPr>
          <a:r>
            <a:rPr lang="en-GB" sz="2000" dirty="0"/>
            <a:t>Normative guidelines</a:t>
          </a:r>
        </a:p>
      </dgm:t>
    </dgm:pt>
    <dgm:pt modelId="{AF933ECE-9D41-41BF-917A-47EF0CE0E015}" type="parTrans" cxnId="{50C13BD3-E661-4C90-8975-4A846181A8C7}">
      <dgm:prSet/>
      <dgm:spPr/>
      <dgm:t>
        <a:bodyPr/>
        <a:lstStyle/>
        <a:p>
          <a:endParaRPr lang="en-GB"/>
        </a:p>
      </dgm:t>
    </dgm:pt>
    <dgm:pt modelId="{2F49E168-9D9E-4320-AF36-D873DCF738C5}" type="sibTrans" cxnId="{50C13BD3-E661-4C90-8975-4A846181A8C7}">
      <dgm:prSet/>
      <dgm:spPr/>
      <dgm:t>
        <a:bodyPr/>
        <a:lstStyle/>
        <a:p>
          <a:endParaRPr lang="en-GB"/>
        </a:p>
      </dgm:t>
    </dgm:pt>
    <dgm:pt modelId="{FFA92D39-019E-4017-8DF2-435041695219}">
      <dgm:prSet custT="1"/>
      <dgm:spPr/>
      <dgm:t>
        <a:bodyPr anchor="ctr"/>
        <a:lstStyle/>
        <a:p>
          <a:pPr algn="l">
            <a:spcAft>
              <a:spcPts val="0"/>
            </a:spcAft>
          </a:pPr>
          <a:r>
            <a:rPr lang="en-GB" sz="2000" dirty="0"/>
            <a:t>Innovations</a:t>
          </a:r>
        </a:p>
      </dgm:t>
    </dgm:pt>
    <dgm:pt modelId="{EA935A2F-CFD0-444D-A579-D651C2FFF089}" type="parTrans" cxnId="{2E6B2403-5F2A-448C-8AD2-11B68CEFC3D4}">
      <dgm:prSet/>
      <dgm:spPr/>
      <dgm:t>
        <a:bodyPr/>
        <a:lstStyle/>
        <a:p>
          <a:endParaRPr lang="en-GB"/>
        </a:p>
      </dgm:t>
    </dgm:pt>
    <dgm:pt modelId="{AE00BB64-0747-4EE9-B320-564DD01B66D3}" type="sibTrans" cxnId="{2E6B2403-5F2A-448C-8AD2-11B68CEFC3D4}">
      <dgm:prSet/>
      <dgm:spPr/>
      <dgm:t>
        <a:bodyPr/>
        <a:lstStyle/>
        <a:p>
          <a:endParaRPr lang="en-GB"/>
        </a:p>
      </dgm:t>
    </dgm:pt>
    <dgm:pt modelId="{B1D28DD9-6B2F-467C-85CB-AE44526EDF09}">
      <dgm:prSet custT="1"/>
      <dgm:spPr/>
      <dgm:t>
        <a:bodyPr anchor="ctr"/>
        <a:lstStyle/>
        <a:p>
          <a:pPr algn="l">
            <a:spcAft>
              <a:spcPts val="0"/>
            </a:spcAft>
          </a:pPr>
          <a:r>
            <a:rPr lang="en-GB" sz="2000" dirty="0"/>
            <a:t>Indicator monitoring</a:t>
          </a:r>
        </a:p>
      </dgm:t>
    </dgm:pt>
    <dgm:pt modelId="{A65FAFF4-B486-4851-B226-1F15247568E5}" type="parTrans" cxnId="{A461A778-4C3F-4D0E-8EA2-3F14E96B03A9}">
      <dgm:prSet/>
      <dgm:spPr/>
      <dgm:t>
        <a:bodyPr/>
        <a:lstStyle/>
        <a:p>
          <a:endParaRPr lang="en-GB"/>
        </a:p>
      </dgm:t>
    </dgm:pt>
    <dgm:pt modelId="{A51DE08A-AA45-4046-B21E-2D0C1592A170}" type="sibTrans" cxnId="{A461A778-4C3F-4D0E-8EA2-3F14E96B03A9}">
      <dgm:prSet/>
      <dgm:spPr/>
      <dgm:t>
        <a:bodyPr/>
        <a:lstStyle/>
        <a:p>
          <a:endParaRPr lang="en-GB"/>
        </a:p>
      </dgm:t>
    </dgm:pt>
    <dgm:pt modelId="{13629EB4-30E6-4A3F-9176-E61107816983}">
      <dgm:prSet custT="1"/>
      <dgm:spPr/>
      <dgm:t>
        <a:bodyPr anchor="ctr"/>
        <a:lstStyle/>
        <a:p>
          <a:pPr algn="l">
            <a:spcAft>
              <a:spcPts val="0"/>
            </a:spcAft>
          </a:pPr>
          <a:r>
            <a:rPr lang="en-GB" sz="2000" dirty="0"/>
            <a:t>Determinants &amp; consequences</a:t>
          </a:r>
        </a:p>
      </dgm:t>
    </dgm:pt>
    <dgm:pt modelId="{10629B1B-A74C-40E3-9BBE-3BA9F5FC1D4B}" type="parTrans" cxnId="{EF30F515-A4FB-4F2B-BA96-794E3401CFE4}">
      <dgm:prSet/>
      <dgm:spPr/>
      <dgm:t>
        <a:bodyPr/>
        <a:lstStyle/>
        <a:p>
          <a:endParaRPr lang="en-GB"/>
        </a:p>
      </dgm:t>
    </dgm:pt>
    <dgm:pt modelId="{0299C23E-5414-4F3D-BB62-D7814755EDFF}" type="sibTrans" cxnId="{EF30F515-A4FB-4F2B-BA96-794E3401CFE4}">
      <dgm:prSet/>
      <dgm:spPr/>
      <dgm:t>
        <a:bodyPr/>
        <a:lstStyle/>
        <a:p>
          <a:endParaRPr lang="en-GB"/>
        </a:p>
      </dgm:t>
    </dgm:pt>
    <dgm:pt modelId="{05BA323B-6085-4068-8BCB-864DFB498315}">
      <dgm:prSet custT="1"/>
      <dgm:spPr/>
      <dgm:t>
        <a:bodyPr anchor="ctr"/>
        <a:lstStyle/>
        <a:p>
          <a:pPr algn="l">
            <a:spcAft>
              <a:spcPts val="0"/>
            </a:spcAft>
          </a:pPr>
          <a:r>
            <a:rPr lang="en-GB" sz="2000" dirty="0"/>
            <a:t>Institutional, organizations, individuals</a:t>
          </a:r>
        </a:p>
      </dgm:t>
    </dgm:pt>
    <dgm:pt modelId="{B4DB428C-79FF-43AA-807D-F2466DCA5752}" type="parTrans" cxnId="{BBC738DD-7056-4BA2-9925-5DDFFABC4049}">
      <dgm:prSet/>
      <dgm:spPr/>
      <dgm:t>
        <a:bodyPr/>
        <a:lstStyle/>
        <a:p>
          <a:endParaRPr lang="en-GB"/>
        </a:p>
      </dgm:t>
    </dgm:pt>
    <dgm:pt modelId="{EFCAA2A5-E062-4C5E-861F-408E73DC62D5}" type="sibTrans" cxnId="{BBC738DD-7056-4BA2-9925-5DDFFABC4049}">
      <dgm:prSet/>
      <dgm:spPr/>
      <dgm:t>
        <a:bodyPr/>
        <a:lstStyle/>
        <a:p>
          <a:endParaRPr lang="en-GB"/>
        </a:p>
      </dgm:t>
    </dgm:pt>
    <dgm:pt modelId="{9A64DB34-AF8C-45EA-AF40-049097FAE27B}">
      <dgm:prSet custT="1"/>
      <dgm:spPr/>
      <dgm:t>
        <a:bodyPr anchor="ctr"/>
        <a:lstStyle/>
        <a:p>
          <a:pPr algn="l">
            <a:spcAft>
              <a:spcPts val="0"/>
            </a:spcAft>
          </a:pPr>
          <a:r>
            <a:rPr lang="en-GB" sz="2000" dirty="0"/>
            <a:t>Methodology development</a:t>
          </a:r>
        </a:p>
      </dgm:t>
    </dgm:pt>
    <dgm:pt modelId="{41DBD56E-AE13-46D1-B5C8-467E2E6EB922}" type="parTrans" cxnId="{AE29676E-4BF0-45E5-AC91-858974FA3B7D}">
      <dgm:prSet/>
      <dgm:spPr/>
      <dgm:t>
        <a:bodyPr/>
        <a:lstStyle/>
        <a:p>
          <a:endParaRPr lang="en-GB"/>
        </a:p>
      </dgm:t>
    </dgm:pt>
    <dgm:pt modelId="{FBE65187-0907-4340-8971-9043AE757669}" type="sibTrans" cxnId="{AE29676E-4BF0-45E5-AC91-858974FA3B7D}">
      <dgm:prSet/>
      <dgm:spPr/>
      <dgm:t>
        <a:bodyPr/>
        <a:lstStyle/>
        <a:p>
          <a:endParaRPr lang="en-GB"/>
        </a:p>
      </dgm:t>
    </dgm:pt>
    <dgm:pt modelId="{9D127756-3795-4CFA-B123-AB650AC95DF1}">
      <dgm:prSet custT="1"/>
      <dgm:spPr/>
      <dgm:t>
        <a:bodyPr anchor="ctr"/>
        <a:lstStyle/>
        <a:p>
          <a:pPr algn="l">
            <a:spcAft>
              <a:spcPts val="0"/>
            </a:spcAft>
          </a:pPr>
          <a:r>
            <a:rPr lang="en-GB" sz="2000" dirty="0"/>
            <a:t>SRHR advocacy</a:t>
          </a:r>
        </a:p>
      </dgm:t>
    </dgm:pt>
    <dgm:pt modelId="{CFA9675D-A56F-47E8-901A-160CBC081278}" type="parTrans" cxnId="{3EB19036-E604-4CBE-84BE-D55B363840B5}">
      <dgm:prSet/>
      <dgm:spPr/>
      <dgm:t>
        <a:bodyPr/>
        <a:lstStyle/>
        <a:p>
          <a:endParaRPr lang="en-GB"/>
        </a:p>
      </dgm:t>
    </dgm:pt>
    <dgm:pt modelId="{350DEF4E-57B5-4DCC-A1DD-40AEB827E02C}" type="sibTrans" cxnId="{3EB19036-E604-4CBE-84BE-D55B363840B5}">
      <dgm:prSet/>
      <dgm:spPr/>
      <dgm:t>
        <a:bodyPr/>
        <a:lstStyle/>
        <a:p>
          <a:endParaRPr lang="en-GB"/>
        </a:p>
      </dgm:t>
    </dgm:pt>
    <dgm:pt modelId="{ABD2E4A2-2A19-4C4E-ADDD-0682DB448267}">
      <dgm:prSet custT="1"/>
      <dgm:spPr/>
      <dgm:t>
        <a:bodyPr anchor="ctr"/>
        <a:lstStyle/>
        <a:p>
          <a:pPr algn="l">
            <a:spcAft>
              <a:spcPts val="0"/>
            </a:spcAft>
          </a:pPr>
          <a:r>
            <a:rPr lang="en-GB" sz="2000" dirty="0"/>
            <a:t>Convening credibility</a:t>
          </a:r>
        </a:p>
      </dgm:t>
    </dgm:pt>
    <dgm:pt modelId="{4554EC6C-E50F-4481-B382-6857CB70A2B7}" type="parTrans" cxnId="{BB864433-21B1-48D5-92B3-8890507A0E55}">
      <dgm:prSet/>
      <dgm:spPr/>
      <dgm:t>
        <a:bodyPr/>
        <a:lstStyle/>
        <a:p>
          <a:endParaRPr lang="en-GB"/>
        </a:p>
      </dgm:t>
    </dgm:pt>
    <dgm:pt modelId="{AB61AA00-6999-43E4-975A-66E7198F6E40}" type="sibTrans" cxnId="{BB864433-21B1-48D5-92B3-8890507A0E55}">
      <dgm:prSet/>
      <dgm:spPr/>
      <dgm:t>
        <a:bodyPr/>
        <a:lstStyle/>
        <a:p>
          <a:endParaRPr lang="en-GB"/>
        </a:p>
      </dgm:t>
    </dgm:pt>
    <dgm:pt modelId="{1A381588-D2DC-4F92-9ADE-14C7BC5E7210}">
      <dgm:prSet custT="1"/>
      <dgm:spPr/>
      <dgm:t>
        <a:bodyPr anchor="ctr"/>
        <a:lstStyle/>
        <a:p>
          <a:pPr algn="l">
            <a:spcAft>
              <a:spcPts val="0"/>
            </a:spcAft>
          </a:pPr>
          <a:r>
            <a:rPr lang="en-GB" sz="2000" dirty="0"/>
            <a:t>Networking</a:t>
          </a:r>
        </a:p>
      </dgm:t>
    </dgm:pt>
    <dgm:pt modelId="{D28E9867-785A-407F-9E44-228E6231E659}" type="parTrans" cxnId="{F7CEB273-F542-438A-9BD1-5BF57803A478}">
      <dgm:prSet/>
      <dgm:spPr/>
      <dgm:t>
        <a:bodyPr/>
        <a:lstStyle/>
        <a:p>
          <a:endParaRPr lang="en-GB"/>
        </a:p>
      </dgm:t>
    </dgm:pt>
    <dgm:pt modelId="{19A94C58-3C48-42B8-947F-5A9570A64ED7}" type="sibTrans" cxnId="{F7CEB273-F542-438A-9BD1-5BF57803A478}">
      <dgm:prSet/>
      <dgm:spPr/>
      <dgm:t>
        <a:bodyPr/>
        <a:lstStyle/>
        <a:p>
          <a:endParaRPr lang="en-GB"/>
        </a:p>
      </dgm:t>
    </dgm:pt>
    <dgm:pt modelId="{D89752C5-C874-4A24-B804-A7D4057742CA}" type="pres">
      <dgm:prSet presAssocID="{9810BB44-10E6-41AF-9A70-6EA6503ED25C}" presName="cycle" presStyleCnt="0">
        <dgm:presLayoutVars>
          <dgm:chMax val="1"/>
          <dgm:dir/>
          <dgm:animLvl val="ctr"/>
          <dgm:resizeHandles val="exact"/>
        </dgm:presLayoutVars>
      </dgm:prSet>
      <dgm:spPr/>
    </dgm:pt>
    <dgm:pt modelId="{CBDE1737-1A18-4AC8-97A0-A803239DB3CC}" type="pres">
      <dgm:prSet presAssocID="{7305800B-B47A-46B9-8250-4EF56E80290C}" presName="centerShape" presStyleLbl="node0" presStyleIdx="0" presStyleCnt="1"/>
      <dgm:spPr/>
    </dgm:pt>
    <dgm:pt modelId="{BD94E2D0-A581-4B2A-8C85-ADE84290EE9B}" type="pres">
      <dgm:prSet presAssocID="{88FED5B2-0633-49B6-BE56-CC7DEF3B1840}" presName="parTrans" presStyleLbl="bgSibTrans2D1" presStyleIdx="0" presStyleCnt="3"/>
      <dgm:spPr/>
    </dgm:pt>
    <dgm:pt modelId="{CEF03E42-EB27-4FBB-8BBE-92B629A1626F}" type="pres">
      <dgm:prSet presAssocID="{EAB554A0-3F9F-40FE-9A7C-50D67C521912}" presName="node" presStyleLbl="node1" presStyleIdx="0" presStyleCnt="3" custScaleX="116937" custRadScaleRad="96189" custRadScaleInc="-5644">
        <dgm:presLayoutVars>
          <dgm:bulletEnabled val="1"/>
        </dgm:presLayoutVars>
      </dgm:prSet>
      <dgm:spPr/>
    </dgm:pt>
    <dgm:pt modelId="{07F34902-42CF-4FDC-978E-9E5BCD586407}" type="pres">
      <dgm:prSet presAssocID="{A0657D2E-8085-4A97-9407-588987FBE01A}" presName="parTrans" presStyleLbl="bgSibTrans2D1" presStyleIdx="1" presStyleCnt="3"/>
      <dgm:spPr/>
    </dgm:pt>
    <dgm:pt modelId="{614A8D8F-4B93-4752-AA96-EA9EBF13B3C5}" type="pres">
      <dgm:prSet presAssocID="{1747DB57-B54B-48B3-B17D-EC51C497E6E8}" presName="node" presStyleLbl="node1" presStyleIdx="1" presStyleCnt="3" custScaleX="142515" custRadScaleRad="100008" custRadScaleInc="1257">
        <dgm:presLayoutVars>
          <dgm:bulletEnabled val="1"/>
        </dgm:presLayoutVars>
      </dgm:prSet>
      <dgm:spPr/>
    </dgm:pt>
    <dgm:pt modelId="{178CDA92-AE6B-4ADD-A615-CE0E0CB53072}" type="pres">
      <dgm:prSet presAssocID="{4A4F4211-FBE7-49FB-9D8F-3C56F537A22C}" presName="parTrans" presStyleLbl="bgSibTrans2D1" presStyleIdx="2" presStyleCnt="3"/>
      <dgm:spPr/>
    </dgm:pt>
    <dgm:pt modelId="{230740BD-90D5-4A5F-8E79-872416EC19CE}" type="pres">
      <dgm:prSet presAssocID="{3A7B8DC4-5725-4F1D-81FA-4CDAFF4BC49D}" presName="node" presStyleLbl="node1" presStyleIdx="2" presStyleCnt="3" custScaleX="116918" custRadScaleRad="96189" custRadScaleInc="5644">
        <dgm:presLayoutVars>
          <dgm:bulletEnabled val="1"/>
        </dgm:presLayoutVars>
      </dgm:prSet>
      <dgm:spPr/>
    </dgm:pt>
  </dgm:ptLst>
  <dgm:cxnLst>
    <dgm:cxn modelId="{2E6B2403-5F2A-448C-8AD2-11B68CEFC3D4}" srcId="{EAB554A0-3F9F-40FE-9A7C-50D67C521912}" destId="{FFA92D39-019E-4017-8DF2-435041695219}" srcOrd="1" destOrd="0" parTransId="{EA935A2F-CFD0-444D-A579-D651C2FFF089}" sibTransId="{AE00BB64-0747-4EE9-B320-564DD01B66D3}"/>
    <dgm:cxn modelId="{EF30F515-A4FB-4F2B-BA96-794E3401CFE4}" srcId="{EAB554A0-3F9F-40FE-9A7C-50D67C521912}" destId="{13629EB4-30E6-4A3F-9176-E61107816983}" srcOrd="3" destOrd="0" parTransId="{10629B1B-A74C-40E3-9BBE-3BA9F5FC1D4B}" sibTransId="{0299C23E-5414-4F3D-BB62-D7814755EDFF}"/>
    <dgm:cxn modelId="{FE37601A-1F1E-4FEA-8CBF-0E356905408A}" type="presOf" srcId="{ABD2E4A2-2A19-4C4E-ADDD-0682DB448267}" destId="{230740BD-90D5-4A5F-8E79-872416EC19CE}" srcOrd="0" destOrd="2" presId="urn:microsoft.com/office/officeart/2005/8/layout/radial4"/>
    <dgm:cxn modelId="{9109451C-BC5A-458A-B9FC-23685FB00EF9}" srcId="{7305800B-B47A-46B9-8250-4EF56E80290C}" destId="{1747DB57-B54B-48B3-B17D-EC51C497E6E8}" srcOrd="1" destOrd="0" parTransId="{A0657D2E-8085-4A97-9407-588987FBE01A}" sibTransId="{9866E92E-F1F7-475C-A65A-5CE89B81650C}"/>
    <dgm:cxn modelId="{76646A25-3411-459D-969E-116616218E94}" type="presOf" srcId="{88FED5B2-0633-49B6-BE56-CC7DEF3B1840}" destId="{BD94E2D0-A581-4B2A-8C85-ADE84290EE9B}" srcOrd="0" destOrd="0" presId="urn:microsoft.com/office/officeart/2005/8/layout/radial4"/>
    <dgm:cxn modelId="{082F9026-E5AA-47F5-B6CA-61BFBE94AD6C}" type="presOf" srcId="{4A4F4211-FBE7-49FB-9D8F-3C56F537A22C}" destId="{178CDA92-AE6B-4ADD-A615-CE0E0CB53072}" srcOrd="0" destOrd="0" presId="urn:microsoft.com/office/officeart/2005/8/layout/radial4"/>
    <dgm:cxn modelId="{241B0E30-B53D-4533-8D54-4593BF6899EF}" type="presOf" srcId="{9A64DB34-AF8C-45EA-AF40-049097FAE27B}" destId="{614A8D8F-4B93-4752-AA96-EA9EBF13B3C5}" srcOrd="0" destOrd="2" presId="urn:microsoft.com/office/officeart/2005/8/layout/radial4"/>
    <dgm:cxn modelId="{BB864433-21B1-48D5-92B3-8890507A0E55}" srcId="{3A7B8DC4-5725-4F1D-81FA-4CDAFF4BC49D}" destId="{ABD2E4A2-2A19-4C4E-ADDD-0682DB448267}" srcOrd="1" destOrd="0" parTransId="{4554EC6C-E50F-4481-B382-6857CB70A2B7}" sibTransId="{AB61AA00-6999-43E4-975A-66E7198F6E40}"/>
    <dgm:cxn modelId="{3EB19036-E604-4CBE-84BE-D55B363840B5}" srcId="{3A7B8DC4-5725-4F1D-81FA-4CDAFF4BC49D}" destId="{9D127756-3795-4CFA-B123-AB650AC95DF1}" srcOrd="0" destOrd="0" parTransId="{CFA9675D-A56F-47E8-901A-160CBC081278}" sibTransId="{350DEF4E-57B5-4DCC-A1DD-40AEB827E02C}"/>
    <dgm:cxn modelId="{2067A95C-C687-4826-B15D-482E6DDD3206}" type="presOf" srcId="{13629EB4-30E6-4A3F-9176-E61107816983}" destId="{CEF03E42-EB27-4FBB-8BBE-92B629A1626F}" srcOrd="0" destOrd="4" presId="urn:microsoft.com/office/officeart/2005/8/layout/radial4"/>
    <dgm:cxn modelId="{2973E262-A2F4-4DC6-90D3-40F85926CD00}" type="presOf" srcId="{EAB554A0-3F9F-40FE-9A7C-50D67C521912}" destId="{CEF03E42-EB27-4FBB-8BBE-92B629A1626F}" srcOrd="0" destOrd="0" presId="urn:microsoft.com/office/officeart/2005/8/layout/radial4"/>
    <dgm:cxn modelId="{B64E0765-C114-42F2-8E72-17BC7D5A1664}" type="presOf" srcId="{B1D28DD9-6B2F-467C-85CB-AE44526EDF09}" destId="{CEF03E42-EB27-4FBB-8BBE-92B629A1626F}" srcOrd="0" destOrd="3" presId="urn:microsoft.com/office/officeart/2005/8/layout/radial4"/>
    <dgm:cxn modelId="{67B49F65-C947-458E-A59A-475B2AEE1BFC}" type="presOf" srcId="{9810BB44-10E6-41AF-9A70-6EA6503ED25C}" destId="{D89752C5-C874-4A24-B804-A7D4057742CA}" srcOrd="0" destOrd="0" presId="urn:microsoft.com/office/officeart/2005/8/layout/radial4"/>
    <dgm:cxn modelId="{AE29676E-4BF0-45E5-AC91-858974FA3B7D}" srcId="{1747DB57-B54B-48B3-B17D-EC51C497E6E8}" destId="{9A64DB34-AF8C-45EA-AF40-049097FAE27B}" srcOrd="1" destOrd="0" parTransId="{41DBD56E-AE13-46D1-B5C8-467E2E6EB922}" sibTransId="{FBE65187-0907-4340-8971-9043AE757669}"/>
    <dgm:cxn modelId="{8545ED71-BB88-4F99-9B9D-D68FC3003CE4}" srcId="{9810BB44-10E6-41AF-9A70-6EA6503ED25C}" destId="{7305800B-B47A-46B9-8250-4EF56E80290C}" srcOrd="0" destOrd="0" parTransId="{1CFD414F-5840-4F2C-B3C3-4F84D5052E3C}" sibTransId="{D93F1F29-A403-4380-8FB1-02B35AF4DB63}"/>
    <dgm:cxn modelId="{F7CEB273-F542-438A-9BD1-5BF57803A478}" srcId="{3A7B8DC4-5725-4F1D-81FA-4CDAFF4BC49D}" destId="{1A381588-D2DC-4F92-9ADE-14C7BC5E7210}" srcOrd="2" destOrd="0" parTransId="{D28E9867-785A-407F-9E44-228E6231E659}" sibTransId="{19A94C58-3C48-42B8-947F-5A9570A64ED7}"/>
    <dgm:cxn modelId="{A461A778-4C3F-4D0E-8EA2-3F14E96B03A9}" srcId="{EAB554A0-3F9F-40FE-9A7C-50D67C521912}" destId="{B1D28DD9-6B2F-467C-85CB-AE44526EDF09}" srcOrd="2" destOrd="0" parTransId="{A65FAFF4-B486-4851-B226-1F15247568E5}" sibTransId="{A51DE08A-AA45-4046-B21E-2D0C1592A170}"/>
    <dgm:cxn modelId="{B3E48496-6749-4C16-9B18-44B9F4D96AFB}" srcId="{7305800B-B47A-46B9-8250-4EF56E80290C}" destId="{EAB554A0-3F9F-40FE-9A7C-50D67C521912}" srcOrd="0" destOrd="0" parTransId="{88FED5B2-0633-49B6-BE56-CC7DEF3B1840}" sibTransId="{8E2F09E7-2001-4537-B66D-C76FB093C9CB}"/>
    <dgm:cxn modelId="{64A7829A-5129-4D0A-86E8-5354FA30C901}" type="presOf" srcId="{1A381588-D2DC-4F92-9ADE-14C7BC5E7210}" destId="{230740BD-90D5-4A5F-8E79-872416EC19CE}" srcOrd="0" destOrd="3" presId="urn:microsoft.com/office/officeart/2005/8/layout/radial4"/>
    <dgm:cxn modelId="{65D8B6A0-34E4-40AE-AE6A-E03D01AA40FD}" type="presOf" srcId="{3A7B8DC4-5725-4F1D-81FA-4CDAFF4BC49D}" destId="{230740BD-90D5-4A5F-8E79-872416EC19CE}" srcOrd="0" destOrd="0" presId="urn:microsoft.com/office/officeart/2005/8/layout/radial4"/>
    <dgm:cxn modelId="{CD0A76B4-3E60-49C3-976F-178D21B6EBEC}" type="presOf" srcId="{47D660AE-B05E-4CC5-82E2-616237316E4D}" destId="{CEF03E42-EB27-4FBB-8BBE-92B629A1626F}" srcOrd="0" destOrd="1" presId="urn:microsoft.com/office/officeart/2005/8/layout/radial4"/>
    <dgm:cxn modelId="{B589A7BA-825E-4125-B55B-38B8E393C198}" type="presOf" srcId="{9D127756-3795-4CFA-B123-AB650AC95DF1}" destId="{230740BD-90D5-4A5F-8E79-872416EC19CE}" srcOrd="0" destOrd="1" presId="urn:microsoft.com/office/officeart/2005/8/layout/radial4"/>
    <dgm:cxn modelId="{7C4A45C4-827C-489B-AAF1-26CD344D12A6}" type="presOf" srcId="{A0657D2E-8085-4A97-9407-588987FBE01A}" destId="{07F34902-42CF-4FDC-978E-9E5BCD586407}" srcOrd="0" destOrd="0" presId="urn:microsoft.com/office/officeart/2005/8/layout/radial4"/>
    <dgm:cxn modelId="{50C13BD3-E661-4C90-8975-4A846181A8C7}" srcId="{EAB554A0-3F9F-40FE-9A7C-50D67C521912}" destId="{47D660AE-B05E-4CC5-82E2-616237316E4D}" srcOrd="0" destOrd="0" parTransId="{AF933ECE-9D41-41BF-917A-47EF0CE0E015}" sibTransId="{2F49E168-9D9E-4320-AF36-D873DCF738C5}"/>
    <dgm:cxn modelId="{0C53A5DB-0A4E-459A-A1A3-51A397A55A9E}" type="presOf" srcId="{7305800B-B47A-46B9-8250-4EF56E80290C}" destId="{CBDE1737-1A18-4AC8-97A0-A803239DB3CC}" srcOrd="0" destOrd="0" presId="urn:microsoft.com/office/officeart/2005/8/layout/radial4"/>
    <dgm:cxn modelId="{BBC738DD-7056-4BA2-9925-5DDFFABC4049}" srcId="{1747DB57-B54B-48B3-B17D-EC51C497E6E8}" destId="{05BA323B-6085-4068-8BCB-864DFB498315}" srcOrd="0" destOrd="0" parTransId="{B4DB428C-79FF-43AA-807D-F2466DCA5752}" sibTransId="{EFCAA2A5-E062-4C5E-861F-408E73DC62D5}"/>
    <dgm:cxn modelId="{C061C3E2-42FE-48CE-8464-19391F9B6133}" type="presOf" srcId="{05BA323B-6085-4068-8BCB-864DFB498315}" destId="{614A8D8F-4B93-4752-AA96-EA9EBF13B3C5}" srcOrd="0" destOrd="1" presId="urn:microsoft.com/office/officeart/2005/8/layout/radial4"/>
    <dgm:cxn modelId="{BF8C18E3-D9E5-440A-A27D-8B4455B63F04}" srcId="{7305800B-B47A-46B9-8250-4EF56E80290C}" destId="{3A7B8DC4-5725-4F1D-81FA-4CDAFF4BC49D}" srcOrd="2" destOrd="0" parTransId="{4A4F4211-FBE7-49FB-9D8F-3C56F537A22C}" sibTransId="{71202C49-5415-4B2B-BE60-B5B87D681238}"/>
    <dgm:cxn modelId="{4F5ABDF8-FD69-419B-84C5-331C9B888F2B}" type="presOf" srcId="{FFA92D39-019E-4017-8DF2-435041695219}" destId="{CEF03E42-EB27-4FBB-8BBE-92B629A1626F}" srcOrd="0" destOrd="2" presId="urn:microsoft.com/office/officeart/2005/8/layout/radial4"/>
    <dgm:cxn modelId="{F3E9E3FD-EC26-4A57-8ED2-A34F91B69C9D}" type="presOf" srcId="{1747DB57-B54B-48B3-B17D-EC51C497E6E8}" destId="{614A8D8F-4B93-4752-AA96-EA9EBF13B3C5}" srcOrd="0" destOrd="0" presId="urn:microsoft.com/office/officeart/2005/8/layout/radial4"/>
    <dgm:cxn modelId="{5A930384-40B8-438B-8D4B-364C32C41712}" type="presParOf" srcId="{D89752C5-C874-4A24-B804-A7D4057742CA}" destId="{CBDE1737-1A18-4AC8-97A0-A803239DB3CC}" srcOrd="0" destOrd="0" presId="urn:microsoft.com/office/officeart/2005/8/layout/radial4"/>
    <dgm:cxn modelId="{E1792147-CBE7-4995-ADFD-2DDF1E962368}" type="presParOf" srcId="{D89752C5-C874-4A24-B804-A7D4057742CA}" destId="{BD94E2D0-A581-4B2A-8C85-ADE84290EE9B}" srcOrd="1" destOrd="0" presId="urn:microsoft.com/office/officeart/2005/8/layout/radial4"/>
    <dgm:cxn modelId="{3C41DD1E-6782-4929-AF69-ED2E81F60618}" type="presParOf" srcId="{D89752C5-C874-4A24-B804-A7D4057742CA}" destId="{CEF03E42-EB27-4FBB-8BBE-92B629A1626F}" srcOrd="2" destOrd="0" presId="urn:microsoft.com/office/officeart/2005/8/layout/radial4"/>
    <dgm:cxn modelId="{14CC6A1B-72FB-48C5-93DB-49BCB255AF7E}" type="presParOf" srcId="{D89752C5-C874-4A24-B804-A7D4057742CA}" destId="{07F34902-42CF-4FDC-978E-9E5BCD586407}" srcOrd="3" destOrd="0" presId="urn:microsoft.com/office/officeart/2005/8/layout/radial4"/>
    <dgm:cxn modelId="{8D8467CB-F795-405F-AF73-119C595878E0}" type="presParOf" srcId="{D89752C5-C874-4A24-B804-A7D4057742CA}" destId="{614A8D8F-4B93-4752-AA96-EA9EBF13B3C5}" srcOrd="4" destOrd="0" presId="urn:microsoft.com/office/officeart/2005/8/layout/radial4"/>
    <dgm:cxn modelId="{25351B63-7B6C-4904-916A-538FF893F5C0}" type="presParOf" srcId="{D89752C5-C874-4A24-B804-A7D4057742CA}" destId="{178CDA92-AE6B-4ADD-A615-CE0E0CB53072}" srcOrd="5" destOrd="0" presId="urn:microsoft.com/office/officeart/2005/8/layout/radial4"/>
    <dgm:cxn modelId="{5041047B-F69A-455E-9536-0F85F6D15748}" type="presParOf" srcId="{D89752C5-C874-4A24-B804-A7D4057742CA}" destId="{230740BD-90D5-4A5F-8E79-872416EC19CE}"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CCE585-FA1F-4290-8852-D0D91E0A3344}" type="doc">
      <dgm:prSet loTypeId="urn:microsoft.com/office/officeart/2005/8/layout/process1" loCatId="process" qsTypeId="urn:microsoft.com/office/officeart/2005/8/quickstyle/3d3" qsCatId="3D" csTypeId="urn:microsoft.com/office/officeart/2005/8/colors/colorful2" csCatId="colorful" phldr="1"/>
      <dgm:spPr/>
      <dgm:t>
        <a:bodyPr/>
        <a:lstStyle/>
        <a:p>
          <a:endParaRPr lang="en-GB"/>
        </a:p>
      </dgm:t>
    </dgm:pt>
    <dgm:pt modelId="{075EEDBC-2F49-405B-96D7-0B9448EE3B40}">
      <dgm:prSet phldrT="[Text]" custT="1"/>
      <dgm:spPr/>
      <dgm:t>
        <a:bodyPr/>
        <a:lstStyle/>
        <a:p>
          <a:pPr algn="ctr"/>
          <a:r>
            <a:rPr lang="en-GB" sz="1200" b="1" dirty="0"/>
            <a:t>Effective innovations</a:t>
          </a:r>
        </a:p>
      </dgm:t>
    </dgm:pt>
    <dgm:pt modelId="{A6B4C58C-56E8-4A60-9B9B-68C6C4DE0B17}" type="parTrans" cxnId="{1B9D02ED-AA99-4B4C-B7A8-0CD9241E2A67}">
      <dgm:prSet/>
      <dgm:spPr/>
      <dgm:t>
        <a:bodyPr/>
        <a:lstStyle/>
        <a:p>
          <a:endParaRPr lang="en-GB"/>
        </a:p>
      </dgm:t>
    </dgm:pt>
    <dgm:pt modelId="{13C66A0F-C0E6-420E-95B2-4FFBBA0EF867}" type="sibTrans" cxnId="{1B9D02ED-AA99-4B4C-B7A8-0CD9241E2A67}">
      <dgm:prSet/>
      <dgm:spPr/>
      <dgm:t>
        <a:bodyPr/>
        <a:lstStyle/>
        <a:p>
          <a:endParaRPr lang="en-GB"/>
        </a:p>
      </dgm:t>
    </dgm:pt>
    <dgm:pt modelId="{1D1434A3-F430-4887-BF9C-0BAD26122E64}">
      <dgm:prSet phldrT="[Text]" custT="1"/>
      <dgm:spPr/>
      <dgm:t>
        <a:bodyPr/>
        <a:lstStyle/>
        <a:p>
          <a:pPr algn="ctr"/>
          <a:r>
            <a:rPr lang="en-US" sz="1200" b="1" dirty="0"/>
            <a:t>Effective</a:t>
          </a:r>
        </a:p>
        <a:p>
          <a:pPr algn="ctr"/>
          <a:r>
            <a:rPr lang="en-US" sz="1200" b="1" dirty="0"/>
            <a:t>Implementation</a:t>
          </a:r>
          <a:endParaRPr lang="en-GB" sz="1200" b="1" dirty="0"/>
        </a:p>
      </dgm:t>
    </dgm:pt>
    <dgm:pt modelId="{EB845C30-C8EE-449C-BD2E-EAD5DFE22561}" type="parTrans" cxnId="{4256C7EC-1F46-4522-A93A-68C591D86772}">
      <dgm:prSet/>
      <dgm:spPr/>
      <dgm:t>
        <a:bodyPr/>
        <a:lstStyle/>
        <a:p>
          <a:endParaRPr lang="en-GB"/>
        </a:p>
      </dgm:t>
    </dgm:pt>
    <dgm:pt modelId="{86721B1F-7BC1-433C-9EAD-DCE0C9F7EB57}" type="sibTrans" cxnId="{4256C7EC-1F46-4522-A93A-68C591D86772}">
      <dgm:prSet/>
      <dgm:spPr/>
      <dgm:t>
        <a:bodyPr/>
        <a:lstStyle/>
        <a:p>
          <a:endParaRPr lang="en-GB"/>
        </a:p>
      </dgm:t>
    </dgm:pt>
    <dgm:pt modelId="{34F463D6-7A73-43F2-ACD4-7433F514FBE9}">
      <dgm:prSet phldrT="[Text]" custT="1"/>
      <dgm:spPr/>
      <dgm:t>
        <a:bodyPr/>
        <a:lstStyle/>
        <a:p>
          <a:pPr algn="ctr"/>
          <a:endParaRPr lang="en-US" sz="1400" b="1" dirty="0"/>
        </a:p>
        <a:p>
          <a:pPr algn="ctr"/>
          <a:r>
            <a:rPr lang="en-US" sz="1400" b="1" dirty="0"/>
            <a:t>Enabling</a:t>
          </a:r>
        </a:p>
        <a:p>
          <a:pPr algn="ctr"/>
          <a:r>
            <a:rPr lang="en-US" sz="1400" b="1" dirty="0"/>
            <a:t>Contexts</a:t>
          </a:r>
          <a:endParaRPr lang="en-GB" sz="1400" b="1" dirty="0"/>
        </a:p>
      </dgm:t>
    </dgm:pt>
    <dgm:pt modelId="{E9D15339-504E-414C-A934-A3179E201A0C}" type="parTrans" cxnId="{AAB451AE-94F3-4008-B08B-E3AB1EDBCBEE}">
      <dgm:prSet/>
      <dgm:spPr/>
      <dgm:t>
        <a:bodyPr/>
        <a:lstStyle/>
        <a:p>
          <a:endParaRPr lang="en-GB"/>
        </a:p>
      </dgm:t>
    </dgm:pt>
    <dgm:pt modelId="{64AC35F5-9E29-490C-8FDC-5397243D7B4C}" type="sibTrans" cxnId="{AAB451AE-94F3-4008-B08B-E3AB1EDBCBEE}">
      <dgm:prSet/>
      <dgm:spPr/>
      <dgm:t>
        <a:bodyPr/>
        <a:lstStyle/>
        <a:p>
          <a:endParaRPr lang="en-GB"/>
        </a:p>
      </dgm:t>
    </dgm:pt>
    <dgm:pt modelId="{FDE4EFFA-3BCF-4A46-A3CB-4A5EFCBEE1D1}">
      <dgm:prSet phldrT="[Text]"/>
      <dgm:spPr/>
      <dgm:t>
        <a:bodyPr/>
        <a:lstStyle/>
        <a:p>
          <a:pPr algn="ctr"/>
          <a:endParaRPr lang="en-GB" sz="1500" dirty="0"/>
        </a:p>
      </dgm:t>
    </dgm:pt>
    <dgm:pt modelId="{9320C95A-2FE5-41C1-91D2-AC35B30C38B7}" type="parTrans" cxnId="{6897971E-3AB3-4909-A864-F262362D4B58}">
      <dgm:prSet/>
      <dgm:spPr/>
      <dgm:t>
        <a:bodyPr/>
        <a:lstStyle/>
        <a:p>
          <a:endParaRPr lang="en-GB"/>
        </a:p>
      </dgm:t>
    </dgm:pt>
    <dgm:pt modelId="{F233D347-5896-4207-9AE2-3D53E1D9EAB3}" type="sibTrans" cxnId="{6897971E-3AB3-4909-A864-F262362D4B58}">
      <dgm:prSet/>
      <dgm:spPr/>
      <dgm:t>
        <a:bodyPr/>
        <a:lstStyle/>
        <a:p>
          <a:endParaRPr lang="en-GB"/>
        </a:p>
      </dgm:t>
    </dgm:pt>
    <dgm:pt modelId="{5C0FFD35-3ABE-423E-A376-B208C1E9AEF4}">
      <dgm:prSet custT="1"/>
      <dgm:spPr/>
      <dgm:t>
        <a:bodyPr/>
        <a:lstStyle/>
        <a:p>
          <a:pPr algn="ctr"/>
          <a:r>
            <a:rPr lang="en-US" sz="1400" b="1" dirty="0"/>
            <a:t>Socially</a:t>
          </a:r>
        </a:p>
        <a:p>
          <a:pPr algn="ctr"/>
          <a:r>
            <a:rPr lang="en-US" sz="1400" b="1" dirty="0"/>
            <a:t>Significant</a:t>
          </a:r>
        </a:p>
        <a:p>
          <a:pPr algn="ctr"/>
          <a:r>
            <a:rPr lang="en-US" sz="1400" b="1" dirty="0"/>
            <a:t>Outcomes</a:t>
          </a:r>
          <a:endParaRPr lang="en-GB" sz="1400" b="1" dirty="0"/>
        </a:p>
      </dgm:t>
    </dgm:pt>
    <dgm:pt modelId="{C78D0EDD-0E6E-4A64-9091-FE247686AC18}" type="parTrans" cxnId="{18793726-DFCC-4419-A1AE-65729B249EA6}">
      <dgm:prSet/>
      <dgm:spPr/>
      <dgm:t>
        <a:bodyPr/>
        <a:lstStyle/>
        <a:p>
          <a:endParaRPr lang="en-GB"/>
        </a:p>
      </dgm:t>
    </dgm:pt>
    <dgm:pt modelId="{C32C6CE9-4D23-4378-A48A-7664BB44537C}" type="sibTrans" cxnId="{18793726-DFCC-4419-A1AE-65729B249EA6}">
      <dgm:prSet/>
      <dgm:spPr/>
      <dgm:t>
        <a:bodyPr/>
        <a:lstStyle/>
        <a:p>
          <a:endParaRPr lang="en-GB"/>
        </a:p>
      </dgm:t>
    </dgm:pt>
    <dgm:pt modelId="{7B9C8A45-F5F9-46FD-9346-174657C8EDC1}" type="pres">
      <dgm:prSet presAssocID="{1ECCE585-FA1F-4290-8852-D0D91E0A3344}" presName="Name0" presStyleCnt="0">
        <dgm:presLayoutVars>
          <dgm:dir/>
          <dgm:resizeHandles val="exact"/>
        </dgm:presLayoutVars>
      </dgm:prSet>
      <dgm:spPr/>
    </dgm:pt>
    <dgm:pt modelId="{6E746337-254A-4717-967D-357A8C7834A0}" type="pres">
      <dgm:prSet presAssocID="{075EEDBC-2F49-405B-96D7-0B9448EE3B40}" presName="node" presStyleLbl="node1" presStyleIdx="0" presStyleCnt="4" custScaleX="53223" custScaleY="93277">
        <dgm:presLayoutVars>
          <dgm:bulletEnabled val="1"/>
        </dgm:presLayoutVars>
      </dgm:prSet>
      <dgm:spPr/>
    </dgm:pt>
    <dgm:pt modelId="{1224645A-1DC1-45DB-82FF-785EDCEC34F2}" type="pres">
      <dgm:prSet presAssocID="{13C66A0F-C0E6-420E-95B2-4FFBBA0EF867}" presName="sibTrans" presStyleLbl="sibTrans2D1" presStyleIdx="0" presStyleCnt="3" custScaleX="119689" custScaleY="48479" custLinFactNeighborX="-3285" custLinFactNeighborY="280"/>
      <dgm:spPr/>
    </dgm:pt>
    <dgm:pt modelId="{23C3A507-25F1-461F-A534-8D1DF81D5EBC}" type="pres">
      <dgm:prSet presAssocID="{13C66A0F-C0E6-420E-95B2-4FFBBA0EF867}" presName="connectorText" presStyleLbl="sibTrans2D1" presStyleIdx="0" presStyleCnt="3"/>
      <dgm:spPr/>
    </dgm:pt>
    <dgm:pt modelId="{E460C377-3E31-4C85-A268-7AF1C15B5843}" type="pres">
      <dgm:prSet presAssocID="{1D1434A3-F430-4887-BF9C-0BAD26122E64}" presName="node" presStyleLbl="node1" presStyleIdx="1" presStyleCnt="4" custScaleX="53223" custScaleY="93277" custLinFactNeighborX="-29617" custLinFactNeighborY="4349">
        <dgm:presLayoutVars>
          <dgm:bulletEnabled val="1"/>
        </dgm:presLayoutVars>
      </dgm:prSet>
      <dgm:spPr/>
    </dgm:pt>
    <dgm:pt modelId="{3B4DE168-B24E-4EEF-B109-D347C295B1A8}" type="pres">
      <dgm:prSet presAssocID="{86721B1F-7BC1-433C-9EAD-DCE0C9F7EB57}" presName="sibTrans" presStyleLbl="sibTrans2D1" presStyleIdx="1" presStyleCnt="3" custScaleY="53373" custLinFactNeighborX="5055" custLinFactNeighborY="524"/>
      <dgm:spPr/>
    </dgm:pt>
    <dgm:pt modelId="{091750DF-F373-42CA-ACBB-3E4ED821FB17}" type="pres">
      <dgm:prSet presAssocID="{86721B1F-7BC1-433C-9EAD-DCE0C9F7EB57}" presName="connectorText" presStyleLbl="sibTrans2D1" presStyleIdx="1" presStyleCnt="3"/>
      <dgm:spPr/>
    </dgm:pt>
    <dgm:pt modelId="{A14A0BBC-F2A4-485D-822A-5A17CD518F6D}" type="pres">
      <dgm:prSet presAssocID="{34F463D6-7A73-43F2-ACD4-7433F514FBE9}" presName="node" presStyleLbl="node1" presStyleIdx="2" presStyleCnt="4" custScaleX="53223" custScaleY="93277" custLinFactNeighborX="-52206" custLinFactNeighborY="2455">
        <dgm:presLayoutVars>
          <dgm:bulletEnabled val="1"/>
        </dgm:presLayoutVars>
      </dgm:prSet>
      <dgm:spPr/>
    </dgm:pt>
    <dgm:pt modelId="{27111026-8242-4867-BD5F-6C92C6FBA46A}" type="pres">
      <dgm:prSet presAssocID="{64AC35F5-9E29-490C-8FDC-5397243D7B4C}" presName="sibTrans" presStyleLbl="sibTrans2D1" presStyleIdx="2" presStyleCnt="3" custScaleY="53373" custLinFactNeighborX="-24121" custLinFactNeighborY="280"/>
      <dgm:spPr/>
    </dgm:pt>
    <dgm:pt modelId="{DA002982-D1D2-46CA-9C42-846954F556C2}" type="pres">
      <dgm:prSet presAssocID="{64AC35F5-9E29-490C-8FDC-5397243D7B4C}" presName="connectorText" presStyleLbl="sibTrans2D1" presStyleIdx="2" presStyleCnt="3"/>
      <dgm:spPr/>
    </dgm:pt>
    <dgm:pt modelId="{6E165F0F-E0E3-4305-84D3-D01F26CD318B}" type="pres">
      <dgm:prSet presAssocID="{5C0FFD35-3ABE-423E-A376-B208C1E9AEF4}" presName="node" presStyleLbl="node1" presStyleIdx="3" presStyleCnt="4" custScaleX="53223" custScaleY="93277" custLinFactNeighborX="-81289" custLinFactNeighborY="-498">
        <dgm:presLayoutVars>
          <dgm:bulletEnabled val="1"/>
        </dgm:presLayoutVars>
      </dgm:prSet>
      <dgm:spPr/>
    </dgm:pt>
  </dgm:ptLst>
  <dgm:cxnLst>
    <dgm:cxn modelId="{FEACE809-5A89-4A8E-8F16-345156761C72}" type="presOf" srcId="{86721B1F-7BC1-433C-9EAD-DCE0C9F7EB57}" destId="{091750DF-F373-42CA-ACBB-3E4ED821FB17}" srcOrd="1" destOrd="0" presId="urn:microsoft.com/office/officeart/2005/8/layout/process1"/>
    <dgm:cxn modelId="{6897971E-3AB3-4909-A864-F262362D4B58}" srcId="{34F463D6-7A73-43F2-ACD4-7433F514FBE9}" destId="{FDE4EFFA-3BCF-4A46-A3CB-4A5EFCBEE1D1}" srcOrd="0" destOrd="0" parTransId="{9320C95A-2FE5-41C1-91D2-AC35B30C38B7}" sibTransId="{F233D347-5896-4207-9AE2-3D53E1D9EAB3}"/>
    <dgm:cxn modelId="{18793726-DFCC-4419-A1AE-65729B249EA6}" srcId="{1ECCE585-FA1F-4290-8852-D0D91E0A3344}" destId="{5C0FFD35-3ABE-423E-A376-B208C1E9AEF4}" srcOrd="3" destOrd="0" parTransId="{C78D0EDD-0E6E-4A64-9091-FE247686AC18}" sibTransId="{C32C6CE9-4D23-4378-A48A-7664BB44537C}"/>
    <dgm:cxn modelId="{76492C2D-00D2-42C7-8E90-5FA951071827}" type="presOf" srcId="{5C0FFD35-3ABE-423E-A376-B208C1E9AEF4}" destId="{6E165F0F-E0E3-4305-84D3-D01F26CD318B}" srcOrd="0" destOrd="0" presId="urn:microsoft.com/office/officeart/2005/8/layout/process1"/>
    <dgm:cxn modelId="{868EFD38-6356-46C5-9024-2DA35D421156}" type="presOf" srcId="{86721B1F-7BC1-433C-9EAD-DCE0C9F7EB57}" destId="{3B4DE168-B24E-4EEF-B109-D347C295B1A8}" srcOrd="0" destOrd="0" presId="urn:microsoft.com/office/officeart/2005/8/layout/process1"/>
    <dgm:cxn modelId="{FB6A2C60-F211-4034-B48A-53249C6FC71A}" type="presOf" srcId="{FDE4EFFA-3BCF-4A46-A3CB-4A5EFCBEE1D1}" destId="{A14A0BBC-F2A4-485D-822A-5A17CD518F6D}" srcOrd="0" destOrd="1" presId="urn:microsoft.com/office/officeart/2005/8/layout/process1"/>
    <dgm:cxn modelId="{C823BB41-0DCC-469C-B4F8-59CB263D2FFB}" type="presOf" srcId="{64AC35F5-9E29-490C-8FDC-5397243D7B4C}" destId="{DA002982-D1D2-46CA-9C42-846954F556C2}" srcOrd="1" destOrd="0" presId="urn:microsoft.com/office/officeart/2005/8/layout/process1"/>
    <dgm:cxn modelId="{57E90670-0C11-4F54-A078-FBE19A09AF82}" type="presOf" srcId="{13C66A0F-C0E6-420E-95B2-4FFBBA0EF867}" destId="{1224645A-1DC1-45DB-82FF-785EDCEC34F2}" srcOrd="0" destOrd="0" presId="urn:microsoft.com/office/officeart/2005/8/layout/process1"/>
    <dgm:cxn modelId="{CD948957-D1DC-4D9B-AA7E-E5CA12F120FF}" type="presOf" srcId="{64AC35F5-9E29-490C-8FDC-5397243D7B4C}" destId="{27111026-8242-4867-BD5F-6C92C6FBA46A}" srcOrd="0" destOrd="0" presId="urn:microsoft.com/office/officeart/2005/8/layout/process1"/>
    <dgm:cxn modelId="{CD409F7B-9B4D-4CAB-AB00-6263AC2CC5B2}" type="presOf" srcId="{075EEDBC-2F49-405B-96D7-0B9448EE3B40}" destId="{6E746337-254A-4717-967D-357A8C7834A0}" srcOrd="0" destOrd="0" presId="urn:microsoft.com/office/officeart/2005/8/layout/process1"/>
    <dgm:cxn modelId="{5746C685-C04B-4BBA-AE26-ABB3195FEC74}" type="presOf" srcId="{1ECCE585-FA1F-4290-8852-D0D91E0A3344}" destId="{7B9C8A45-F5F9-46FD-9346-174657C8EDC1}" srcOrd="0" destOrd="0" presId="urn:microsoft.com/office/officeart/2005/8/layout/process1"/>
    <dgm:cxn modelId="{54D8038A-F41A-42E4-9B8E-E305CF5981E2}" type="presOf" srcId="{13C66A0F-C0E6-420E-95B2-4FFBBA0EF867}" destId="{23C3A507-25F1-461F-A534-8D1DF81D5EBC}" srcOrd="1" destOrd="0" presId="urn:microsoft.com/office/officeart/2005/8/layout/process1"/>
    <dgm:cxn modelId="{AAB451AE-94F3-4008-B08B-E3AB1EDBCBEE}" srcId="{1ECCE585-FA1F-4290-8852-D0D91E0A3344}" destId="{34F463D6-7A73-43F2-ACD4-7433F514FBE9}" srcOrd="2" destOrd="0" parTransId="{E9D15339-504E-414C-A934-A3179E201A0C}" sibTransId="{64AC35F5-9E29-490C-8FDC-5397243D7B4C}"/>
    <dgm:cxn modelId="{6A597AC1-C58F-4D0D-9F7F-48E67E9B689D}" type="presOf" srcId="{1D1434A3-F430-4887-BF9C-0BAD26122E64}" destId="{E460C377-3E31-4C85-A268-7AF1C15B5843}" srcOrd="0" destOrd="0" presId="urn:microsoft.com/office/officeart/2005/8/layout/process1"/>
    <dgm:cxn modelId="{BF42ADDC-4273-4F4C-9BF7-F4A0AE8CF8EB}" type="presOf" srcId="{34F463D6-7A73-43F2-ACD4-7433F514FBE9}" destId="{A14A0BBC-F2A4-485D-822A-5A17CD518F6D}" srcOrd="0" destOrd="0" presId="urn:microsoft.com/office/officeart/2005/8/layout/process1"/>
    <dgm:cxn modelId="{4256C7EC-1F46-4522-A93A-68C591D86772}" srcId="{1ECCE585-FA1F-4290-8852-D0D91E0A3344}" destId="{1D1434A3-F430-4887-BF9C-0BAD26122E64}" srcOrd="1" destOrd="0" parTransId="{EB845C30-C8EE-449C-BD2E-EAD5DFE22561}" sibTransId="{86721B1F-7BC1-433C-9EAD-DCE0C9F7EB57}"/>
    <dgm:cxn modelId="{1B9D02ED-AA99-4B4C-B7A8-0CD9241E2A67}" srcId="{1ECCE585-FA1F-4290-8852-D0D91E0A3344}" destId="{075EEDBC-2F49-405B-96D7-0B9448EE3B40}" srcOrd="0" destOrd="0" parTransId="{A6B4C58C-56E8-4A60-9B9B-68C6C4DE0B17}" sibTransId="{13C66A0F-C0E6-420E-95B2-4FFBBA0EF867}"/>
    <dgm:cxn modelId="{0FDEA0D3-E57D-42DF-8649-85E32E56D6C9}" type="presParOf" srcId="{7B9C8A45-F5F9-46FD-9346-174657C8EDC1}" destId="{6E746337-254A-4717-967D-357A8C7834A0}" srcOrd="0" destOrd="0" presId="urn:microsoft.com/office/officeart/2005/8/layout/process1"/>
    <dgm:cxn modelId="{422C95BD-8A0A-4AD2-A6EE-E2AA69DE7B57}" type="presParOf" srcId="{7B9C8A45-F5F9-46FD-9346-174657C8EDC1}" destId="{1224645A-1DC1-45DB-82FF-785EDCEC34F2}" srcOrd="1" destOrd="0" presId="urn:microsoft.com/office/officeart/2005/8/layout/process1"/>
    <dgm:cxn modelId="{3B371122-81D9-4758-B95A-DB852C040F14}" type="presParOf" srcId="{1224645A-1DC1-45DB-82FF-785EDCEC34F2}" destId="{23C3A507-25F1-461F-A534-8D1DF81D5EBC}" srcOrd="0" destOrd="0" presId="urn:microsoft.com/office/officeart/2005/8/layout/process1"/>
    <dgm:cxn modelId="{F7306F3D-8214-463A-AF0C-C7C21C3C388C}" type="presParOf" srcId="{7B9C8A45-F5F9-46FD-9346-174657C8EDC1}" destId="{E460C377-3E31-4C85-A268-7AF1C15B5843}" srcOrd="2" destOrd="0" presId="urn:microsoft.com/office/officeart/2005/8/layout/process1"/>
    <dgm:cxn modelId="{39C5A5FE-6907-43BE-A508-9AB8D3EF7B74}" type="presParOf" srcId="{7B9C8A45-F5F9-46FD-9346-174657C8EDC1}" destId="{3B4DE168-B24E-4EEF-B109-D347C295B1A8}" srcOrd="3" destOrd="0" presId="urn:microsoft.com/office/officeart/2005/8/layout/process1"/>
    <dgm:cxn modelId="{22E205D7-3E96-4463-AD5F-90052CA308C4}" type="presParOf" srcId="{3B4DE168-B24E-4EEF-B109-D347C295B1A8}" destId="{091750DF-F373-42CA-ACBB-3E4ED821FB17}" srcOrd="0" destOrd="0" presId="urn:microsoft.com/office/officeart/2005/8/layout/process1"/>
    <dgm:cxn modelId="{533BE1F1-E766-43D9-8C93-07944E7683E1}" type="presParOf" srcId="{7B9C8A45-F5F9-46FD-9346-174657C8EDC1}" destId="{A14A0BBC-F2A4-485D-822A-5A17CD518F6D}" srcOrd="4" destOrd="0" presId="urn:microsoft.com/office/officeart/2005/8/layout/process1"/>
    <dgm:cxn modelId="{AFFC73C7-4553-4A02-9287-42F6510E7A95}" type="presParOf" srcId="{7B9C8A45-F5F9-46FD-9346-174657C8EDC1}" destId="{27111026-8242-4867-BD5F-6C92C6FBA46A}" srcOrd="5" destOrd="0" presId="urn:microsoft.com/office/officeart/2005/8/layout/process1"/>
    <dgm:cxn modelId="{6E193ECB-0B48-472F-A4F8-D9D9D72FEA76}" type="presParOf" srcId="{27111026-8242-4867-BD5F-6C92C6FBA46A}" destId="{DA002982-D1D2-46CA-9C42-846954F556C2}" srcOrd="0" destOrd="0" presId="urn:microsoft.com/office/officeart/2005/8/layout/process1"/>
    <dgm:cxn modelId="{74C67490-5353-42A9-92E9-3C70471C16B8}" type="presParOf" srcId="{7B9C8A45-F5F9-46FD-9346-174657C8EDC1}" destId="{6E165F0F-E0E3-4305-84D3-D01F26CD318B}"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E1737-1A18-4AC8-97A0-A803239DB3CC}">
      <dsp:nvSpPr>
        <dsp:cNvPr id="0" name=""/>
        <dsp:cNvSpPr/>
      </dsp:nvSpPr>
      <dsp:spPr>
        <a:xfrm>
          <a:off x="2910043" y="3278820"/>
          <a:ext cx="2409729" cy="240972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The right to attain the highest standard of sexual and reproductive health</a:t>
          </a:r>
          <a:endParaRPr lang="en-GB" sz="2000" b="1" kern="1200" dirty="0"/>
        </a:p>
      </dsp:txBody>
      <dsp:txXfrm>
        <a:off x="3262940" y="3631717"/>
        <a:ext cx="1703935" cy="1703935"/>
      </dsp:txXfrm>
    </dsp:sp>
    <dsp:sp modelId="{BD94E2D0-A581-4B2A-8C85-ADE84290EE9B}">
      <dsp:nvSpPr>
        <dsp:cNvPr id="0" name=""/>
        <dsp:cNvSpPr/>
      </dsp:nvSpPr>
      <dsp:spPr>
        <a:xfrm rot="12696816">
          <a:off x="1036108" y="2892918"/>
          <a:ext cx="2104579" cy="686772"/>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F03E42-EB27-4FBB-8BBE-92B629A1626F}">
      <dsp:nvSpPr>
        <dsp:cNvPr id="0" name=""/>
        <dsp:cNvSpPr/>
      </dsp:nvSpPr>
      <dsp:spPr>
        <a:xfrm>
          <a:off x="-146220" y="1769009"/>
          <a:ext cx="2676972" cy="183139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ts val="0"/>
            </a:spcAft>
            <a:buNone/>
          </a:pPr>
          <a:r>
            <a:rPr lang="en-GB" sz="2800" kern="1200" dirty="0"/>
            <a:t>Research</a:t>
          </a:r>
        </a:p>
        <a:p>
          <a:pPr marL="228600" lvl="1" indent="-228600" algn="l" defTabSz="889000">
            <a:lnSpc>
              <a:spcPct val="90000"/>
            </a:lnSpc>
            <a:spcBef>
              <a:spcPct val="0"/>
            </a:spcBef>
            <a:spcAft>
              <a:spcPts val="0"/>
            </a:spcAft>
            <a:buChar char="•"/>
          </a:pPr>
          <a:r>
            <a:rPr lang="en-GB" sz="2000" kern="1200" dirty="0"/>
            <a:t>Normative guidelines</a:t>
          </a:r>
        </a:p>
        <a:p>
          <a:pPr marL="228600" lvl="1" indent="-228600" algn="l" defTabSz="889000">
            <a:lnSpc>
              <a:spcPct val="90000"/>
            </a:lnSpc>
            <a:spcBef>
              <a:spcPct val="0"/>
            </a:spcBef>
            <a:spcAft>
              <a:spcPts val="0"/>
            </a:spcAft>
            <a:buChar char="•"/>
          </a:pPr>
          <a:r>
            <a:rPr lang="en-GB" sz="2000" kern="1200" dirty="0"/>
            <a:t>Innovations</a:t>
          </a:r>
        </a:p>
        <a:p>
          <a:pPr marL="228600" lvl="1" indent="-228600" algn="l" defTabSz="889000">
            <a:lnSpc>
              <a:spcPct val="90000"/>
            </a:lnSpc>
            <a:spcBef>
              <a:spcPct val="0"/>
            </a:spcBef>
            <a:spcAft>
              <a:spcPts val="0"/>
            </a:spcAft>
            <a:buChar char="•"/>
          </a:pPr>
          <a:r>
            <a:rPr lang="en-GB" sz="2000" kern="1200" dirty="0"/>
            <a:t>Indicator monitoring</a:t>
          </a:r>
        </a:p>
        <a:p>
          <a:pPr marL="228600" lvl="1" indent="-228600" algn="l" defTabSz="889000">
            <a:lnSpc>
              <a:spcPct val="90000"/>
            </a:lnSpc>
            <a:spcBef>
              <a:spcPct val="0"/>
            </a:spcBef>
            <a:spcAft>
              <a:spcPts val="0"/>
            </a:spcAft>
            <a:buChar char="•"/>
          </a:pPr>
          <a:r>
            <a:rPr lang="en-GB" sz="2000" kern="1200" dirty="0"/>
            <a:t>Determinants &amp; consequences</a:t>
          </a:r>
        </a:p>
      </dsp:txBody>
      <dsp:txXfrm>
        <a:off x="-92580" y="1822649"/>
        <a:ext cx="2569692" cy="1724114"/>
      </dsp:txXfrm>
    </dsp:sp>
    <dsp:sp modelId="{07F34902-42CF-4FDC-978E-9E5BCD586407}">
      <dsp:nvSpPr>
        <dsp:cNvPr id="0" name=""/>
        <dsp:cNvSpPr/>
      </dsp:nvSpPr>
      <dsp:spPr>
        <a:xfrm rot="16245252">
          <a:off x="3030505" y="1688991"/>
          <a:ext cx="2233343" cy="686772"/>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4A8D8F-4B93-4752-AA96-EA9EBF13B3C5}">
      <dsp:nvSpPr>
        <dsp:cNvPr id="0" name=""/>
        <dsp:cNvSpPr/>
      </dsp:nvSpPr>
      <dsp:spPr>
        <a:xfrm>
          <a:off x="2530618" y="105"/>
          <a:ext cx="3262515" cy="183139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ts val="0"/>
            </a:spcAft>
            <a:buNone/>
          </a:pPr>
          <a:r>
            <a:rPr lang="en-GB" sz="2800" kern="1200" dirty="0"/>
            <a:t>Capacity Strengthening</a:t>
          </a:r>
        </a:p>
        <a:p>
          <a:pPr marL="228600" lvl="1" indent="-228600" algn="l" defTabSz="889000">
            <a:lnSpc>
              <a:spcPct val="90000"/>
            </a:lnSpc>
            <a:spcBef>
              <a:spcPct val="0"/>
            </a:spcBef>
            <a:spcAft>
              <a:spcPts val="0"/>
            </a:spcAft>
            <a:buChar char="•"/>
          </a:pPr>
          <a:r>
            <a:rPr lang="en-GB" sz="2000" kern="1200" dirty="0"/>
            <a:t>Institutional, organizations, individuals</a:t>
          </a:r>
        </a:p>
        <a:p>
          <a:pPr marL="228600" lvl="1" indent="-228600" algn="l" defTabSz="889000">
            <a:lnSpc>
              <a:spcPct val="90000"/>
            </a:lnSpc>
            <a:spcBef>
              <a:spcPct val="0"/>
            </a:spcBef>
            <a:spcAft>
              <a:spcPts val="0"/>
            </a:spcAft>
            <a:buChar char="•"/>
          </a:pPr>
          <a:r>
            <a:rPr lang="en-GB" sz="2000" kern="1200" dirty="0"/>
            <a:t>Methodology development</a:t>
          </a:r>
        </a:p>
      </dsp:txBody>
      <dsp:txXfrm>
        <a:off x="2584258" y="53745"/>
        <a:ext cx="3155235" cy="1724114"/>
      </dsp:txXfrm>
    </dsp:sp>
    <dsp:sp modelId="{178CDA92-AE6B-4ADD-A615-CE0E0CB53072}">
      <dsp:nvSpPr>
        <dsp:cNvPr id="0" name=""/>
        <dsp:cNvSpPr/>
      </dsp:nvSpPr>
      <dsp:spPr>
        <a:xfrm rot="19703184">
          <a:off x="5089129" y="2892918"/>
          <a:ext cx="2104579" cy="686772"/>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0740BD-90D5-4A5F-8E79-872416EC19CE}">
      <dsp:nvSpPr>
        <dsp:cNvPr id="0" name=""/>
        <dsp:cNvSpPr/>
      </dsp:nvSpPr>
      <dsp:spPr>
        <a:xfrm>
          <a:off x="5699283" y="1769009"/>
          <a:ext cx="2676537" cy="183139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ts val="0"/>
            </a:spcAft>
            <a:buNone/>
          </a:pPr>
          <a:r>
            <a:rPr lang="en-GB" sz="2800" kern="1200" dirty="0"/>
            <a:t>Global Leadership</a:t>
          </a:r>
        </a:p>
        <a:p>
          <a:pPr marL="228600" lvl="1" indent="-228600" algn="l" defTabSz="889000">
            <a:lnSpc>
              <a:spcPct val="90000"/>
            </a:lnSpc>
            <a:spcBef>
              <a:spcPct val="0"/>
            </a:spcBef>
            <a:spcAft>
              <a:spcPts val="0"/>
            </a:spcAft>
            <a:buChar char="•"/>
          </a:pPr>
          <a:r>
            <a:rPr lang="en-GB" sz="2000" kern="1200" dirty="0"/>
            <a:t>SRHR advocacy</a:t>
          </a:r>
        </a:p>
        <a:p>
          <a:pPr marL="228600" lvl="1" indent="-228600" algn="l" defTabSz="889000">
            <a:lnSpc>
              <a:spcPct val="90000"/>
            </a:lnSpc>
            <a:spcBef>
              <a:spcPct val="0"/>
            </a:spcBef>
            <a:spcAft>
              <a:spcPts val="0"/>
            </a:spcAft>
            <a:buChar char="•"/>
          </a:pPr>
          <a:r>
            <a:rPr lang="en-GB" sz="2000" kern="1200" dirty="0"/>
            <a:t>Convening credibility</a:t>
          </a:r>
        </a:p>
        <a:p>
          <a:pPr marL="228600" lvl="1" indent="-228600" algn="l" defTabSz="889000">
            <a:lnSpc>
              <a:spcPct val="90000"/>
            </a:lnSpc>
            <a:spcBef>
              <a:spcPct val="0"/>
            </a:spcBef>
            <a:spcAft>
              <a:spcPts val="0"/>
            </a:spcAft>
            <a:buChar char="•"/>
          </a:pPr>
          <a:r>
            <a:rPr lang="en-GB" sz="2000" kern="1200" dirty="0"/>
            <a:t>Networking</a:t>
          </a:r>
        </a:p>
      </dsp:txBody>
      <dsp:txXfrm>
        <a:off x="5752923" y="1822649"/>
        <a:ext cx="2569257" cy="17241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46337-254A-4717-967D-357A8C7834A0}">
      <dsp:nvSpPr>
        <dsp:cNvPr id="0" name=""/>
        <dsp:cNvSpPr/>
      </dsp:nvSpPr>
      <dsp:spPr>
        <a:xfrm>
          <a:off x="1437" y="1591581"/>
          <a:ext cx="1317743" cy="1385661"/>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Effective innovations</a:t>
          </a:r>
        </a:p>
      </dsp:txBody>
      <dsp:txXfrm>
        <a:off x="40032" y="1630176"/>
        <a:ext cx="1240553" cy="1308471"/>
      </dsp:txXfrm>
    </dsp:sp>
    <dsp:sp modelId="{1224645A-1DC1-45DB-82FF-785EDCEC34F2}">
      <dsp:nvSpPr>
        <dsp:cNvPr id="0" name=""/>
        <dsp:cNvSpPr/>
      </dsp:nvSpPr>
      <dsp:spPr>
        <a:xfrm rot="110197">
          <a:off x="1444816" y="2169934"/>
          <a:ext cx="442397" cy="297671"/>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1444839" y="2228037"/>
        <a:ext cx="353096" cy="178603"/>
      </dsp:txXfrm>
    </dsp:sp>
    <dsp:sp modelId="{E460C377-3E31-4C85-A268-7AF1C15B5843}">
      <dsp:nvSpPr>
        <dsp:cNvPr id="0" name=""/>
        <dsp:cNvSpPr/>
      </dsp:nvSpPr>
      <dsp:spPr>
        <a:xfrm>
          <a:off x="2016223" y="1656187"/>
          <a:ext cx="1317743" cy="1385661"/>
        </a:xfrm>
        <a:prstGeom prst="roundRect">
          <a:avLst>
            <a:gd name="adj" fmla="val 10000"/>
          </a:avLst>
        </a:prstGeom>
        <a:solidFill>
          <a:schemeClr val="accent2">
            <a:hueOff val="1560506"/>
            <a:satOff val="-1946"/>
            <a:lumOff val="45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Effective</a:t>
          </a:r>
        </a:p>
        <a:p>
          <a:pPr marL="0" lvl="0" indent="0" algn="ctr" defTabSz="533400">
            <a:lnSpc>
              <a:spcPct val="90000"/>
            </a:lnSpc>
            <a:spcBef>
              <a:spcPct val="0"/>
            </a:spcBef>
            <a:spcAft>
              <a:spcPct val="35000"/>
            </a:spcAft>
            <a:buNone/>
          </a:pPr>
          <a:r>
            <a:rPr lang="en-US" sz="1200" b="1" kern="1200" dirty="0"/>
            <a:t>Implementation</a:t>
          </a:r>
          <a:endParaRPr lang="en-GB" sz="1200" b="1" kern="1200" dirty="0"/>
        </a:p>
      </dsp:txBody>
      <dsp:txXfrm>
        <a:off x="2054818" y="1694782"/>
        <a:ext cx="1240553" cy="1308471"/>
      </dsp:txXfrm>
    </dsp:sp>
    <dsp:sp modelId="{3B4DE168-B24E-4EEF-B109-D347C295B1A8}">
      <dsp:nvSpPr>
        <dsp:cNvPr id="0" name=""/>
        <dsp:cNvSpPr/>
      </dsp:nvSpPr>
      <dsp:spPr>
        <a:xfrm rot="21553599">
          <a:off x="3546150" y="2174151"/>
          <a:ext cx="406358" cy="327721"/>
        </a:xfrm>
        <a:prstGeom prst="rightArrow">
          <a:avLst>
            <a:gd name="adj1" fmla="val 60000"/>
            <a:gd name="adj2" fmla="val 50000"/>
          </a:avLst>
        </a:prstGeom>
        <a:solidFill>
          <a:schemeClr val="accent2">
            <a:hueOff val="2340759"/>
            <a:satOff val="-2919"/>
            <a:lumOff val="68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546154" y="2240358"/>
        <a:ext cx="308042" cy="196633"/>
      </dsp:txXfrm>
    </dsp:sp>
    <dsp:sp modelId="{A14A0BBC-F2A4-485D-822A-5A17CD518F6D}">
      <dsp:nvSpPr>
        <dsp:cNvPr id="0" name=""/>
        <dsp:cNvSpPr/>
      </dsp:nvSpPr>
      <dsp:spPr>
        <a:xfrm>
          <a:off x="4100610" y="1628051"/>
          <a:ext cx="1317743" cy="1385661"/>
        </a:xfrm>
        <a:prstGeom prst="roundRect">
          <a:avLst>
            <a:gd name="adj" fmla="val 10000"/>
          </a:avLst>
        </a:prstGeom>
        <a:solidFill>
          <a:schemeClr val="accent2">
            <a:hueOff val="3121013"/>
            <a:satOff val="-3893"/>
            <a:lumOff val="91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r>
            <a:rPr lang="en-US" sz="1400" b="1" kern="1200" dirty="0"/>
            <a:t>Enabling</a:t>
          </a:r>
        </a:p>
        <a:p>
          <a:pPr marL="0" lvl="0" indent="0" algn="ctr" defTabSz="622300">
            <a:lnSpc>
              <a:spcPct val="90000"/>
            </a:lnSpc>
            <a:spcBef>
              <a:spcPct val="0"/>
            </a:spcBef>
            <a:spcAft>
              <a:spcPct val="35000"/>
            </a:spcAft>
            <a:buNone/>
          </a:pPr>
          <a:r>
            <a:rPr lang="en-US" sz="1400" b="1" kern="1200" dirty="0"/>
            <a:t>Contexts</a:t>
          </a:r>
          <a:endParaRPr lang="en-GB" sz="1400" b="1" kern="1200" dirty="0"/>
        </a:p>
        <a:p>
          <a:pPr marL="114300" lvl="1" indent="-114300" algn="ctr" defTabSz="666750">
            <a:lnSpc>
              <a:spcPct val="90000"/>
            </a:lnSpc>
            <a:spcBef>
              <a:spcPct val="0"/>
            </a:spcBef>
            <a:spcAft>
              <a:spcPct val="15000"/>
            </a:spcAft>
            <a:buChar char="•"/>
          </a:pPr>
          <a:endParaRPr lang="en-GB" sz="1500" kern="1200" dirty="0"/>
        </a:p>
      </dsp:txBody>
      <dsp:txXfrm>
        <a:off x="4139205" y="1666646"/>
        <a:ext cx="1240553" cy="1308471"/>
      </dsp:txXfrm>
    </dsp:sp>
    <dsp:sp modelId="{27111026-8242-4867-BD5F-6C92C6FBA46A}">
      <dsp:nvSpPr>
        <dsp:cNvPr id="0" name=""/>
        <dsp:cNvSpPr/>
      </dsp:nvSpPr>
      <dsp:spPr>
        <a:xfrm rot="21525358">
          <a:off x="5504084" y="2136578"/>
          <a:ext cx="372323" cy="327721"/>
        </a:xfrm>
        <a:prstGeom prst="rightArrow">
          <a:avLst>
            <a:gd name="adj1" fmla="val 60000"/>
            <a:gd name="adj2" fmla="val 50000"/>
          </a:avLst>
        </a:prstGeom>
        <a:solidFill>
          <a:schemeClr val="accent2">
            <a:hueOff val="4681519"/>
            <a:satOff val="-5839"/>
            <a:lumOff val="137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5504096" y="2203189"/>
        <a:ext cx="274007" cy="196633"/>
      </dsp:txXfrm>
    </dsp:sp>
    <dsp:sp modelId="{6E165F0F-E0E3-4305-84D3-D01F26CD318B}">
      <dsp:nvSpPr>
        <dsp:cNvPr id="0" name=""/>
        <dsp:cNvSpPr/>
      </dsp:nvSpPr>
      <dsp:spPr>
        <a:xfrm>
          <a:off x="6120684" y="1584183"/>
          <a:ext cx="1317743" cy="1385661"/>
        </a:xfrm>
        <a:prstGeom prst="roundRect">
          <a:avLst>
            <a:gd name="adj" fmla="val 10000"/>
          </a:avLst>
        </a:prstGeom>
        <a:solidFill>
          <a:schemeClr val="accent2">
            <a:hueOff val="4681519"/>
            <a:satOff val="-5839"/>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Socially</a:t>
          </a:r>
        </a:p>
        <a:p>
          <a:pPr marL="0" lvl="0" indent="0" algn="ctr" defTabSz="622300">
            <a:lnSpc>
              <a:spcPct val="90000"/>
            </a:lnSpc>
            <a:spcBef>
              <a:spcPct val="0"/>
            </a:spcBef>
            <a:spcAft>
              <a:spcPct val="35000"/>
            </a:spcAft>
            <a:buNone/>
          </a:pPr>
          <a:r>
            <a:rPr lang="en-US" sz="1400" b="1" kern="1200" dirty="0"/>
            <a:t>Significant</a:t>
          </a:r>
        </a:p>
        <a:p>
          <a:pPr marL="0" lvl="0" indent="0" algn="ctr" defTabSz="622300">
            <a:lnSpc>
              <a:spcPct val="90000"/>
            </a:lnSpc>
            <a:spcBef>
              <a:spcPct val="0"/>
            </a:spcBef>
            <a:spcAft>
              <a:spcPct val="35000"/>
            </a:spcAft>
            <a:buNone/>
          </a:pPr>
          <a:r>
            <a:rPr lang="en-US" sz="1400" b="1" kern="1200" dirty="0"/>
            <a:t>Outcomes</a:t>
          </a:r>
          <a:endParaRPr lang="en-GB" sz="1400" b="1" kern="1200" dirty="0"/>
        </a:p>
      </dsp:txBody>
      <dsp:txXfrm>
        <a:off x="6159279" y="1622778"/>
        <a:ext cx="1240553" cy="130847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980" cy="46561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77531" y="0"/>
            <a:ext cx="3043980" cy="465616"/>
          </a:xfrm>
          <a:prstGeom prst="rect">
            <a:avLst/>
          </a:prstGeom>
        </p:spPr>
        <p:txBody>
          <a:bodyPr vert="horz" lIns="91440" tIns="45720" rIns="91440" bIns="45720" rtlCol="0"/>
          <a:lstStyle>
            <a:lvl1pPr algn="r">
              <a:defRPr sz="1200"/>
            </a:lvl1pPr>
          </a:lstStyle>
          <a:p>
            <a:fld id="{23A8588F-67F9-4562-9C37-840280E2386F}" type="datetimeFigureOut">
              <a:rPr lang="en-GB" smtClean="0"/>
              <a:t>21/08/2025</a:t>
            </a:fld>
            <a:endParaRPr lang="en-GB"/>
          </a:p>
        </p:txBody>
      </p:sp>
      <p:sp>
        <p:nvSpPr>
          <p:cNvPr id="4" name="Footer Placeholder 3"/>
          <p:cNvSpPr>
            <a:spLocks noGrp="1"/>
          </p:cNvSpPr>
          <p:nvPr>
            <p:ph type="ftr" sz="quarter" idx="2"/>
          </p:nvPr>
        </p:nvSpPr>
        <p:spPr>
          <a:xfrm>
            <a:off x="0" y="8841886"/>
            <a:ext cx="3043980" cy="46561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77531" y="8841886"/>
            <a:ext cx="3043980" cy="465616"/>
          </a:xfrm>
          <a:prstGeom prst="rect">
            <a:avLst/>
          </a:prstGeom>
        </p:spPr>
        <p:txBody>
          <a:bodyPr vert="horz" lIns="91440" tIns="45720" rIns="91440" bIns="45720" rtlCol="0" anchor="b"/>
          <a:lstStyle>
            <a:lvl1pPr algn="r">
              <a:defRPr sz="1200"/>
            </a:lvl1pPr>
          </a:lstStyle>
          <a:p>
            <a:fld id="{A9ABBC7C-67F9-4546-9980-092AD434FBD9}" type="slidenum">
              <a:rPr lang="en-GB" smtClean="0"/>
              <a:t>‹#›</a:t>
            </a:fld>
            <a:endParaRPr lang="en-GB"/>
          </a:p>
        </p:txBody>
      </p:sp>
    </p:spTree>
    <p:extLst>
      <p:ext uri="{BB962C8B-B14F-4D97-AF65-F5344CB8AC3E}">
        <p14:creationId xmlns:p14="http://schemas.microsoft.com/office/powerpoint/2010/main" val="2672305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4" cy="465456"/>
          </a:xfrm>
          <a:prstGeom prst="rect">
            <a:avLst/>
          </a:prstGeom>
        </p:spPr>
        <p:txBody>
          <a:bodyPr vert="horz" lIns="92848" tIns="46424" rIns="92848" bIns="46424" rtlCol="0"/>
          <a:lstStyle>
            <a:lvl1pPr algn="l">
              <a:defRPr sz="1200"/>
            </a:lvl1pPr>
          </a:lstStyle>
          <a:p>
            <a:endParaRPr lang="en-GB"/>
          </a:p>
        </p:txBody>
      </p:sp>
      <p:sp>
        <p:nvSpPr>
          <p:cNvPr id="3" name="Date Placeholder 2"/>
          <p:cNvSpPr>
            <a:spLocks noGrp="1"/>
          </p:cNvSpPr>
          <p:nvPr>
            <p:ph type="dt" idx="1"/>
          </p:nvPr>
        </p:nvSpPr>
        <p:spPr>
          <a:xfrm>
            <a:off x="3978133" y="1"/>
            <a:ext cx="3043344" cy="465456"/>
          </a:xfrm>
          <a:prstGeom prst="rect">
            <a:avLst/>
          </a:prstGeom>
        </p:spPr>
        <p:txBody>
          <a:bodyPr vert="horz" lIns="92848" tIns="46424" rIns="92848" bIns="46424" rtlCol="0"/>
          <a:lstStyle>
            <a:lvl1pPr algn="r">
              <a:defRPr sz="1200"/>
            </a:lvl1pPr>
          </a:lstStyle>
          <a:p>
            <a:fld id="{97F76D5D-1347-44BE-9468-18706034E012}" type="datetimeFigureOut">
              <a:rPr lang="en-GB" smtClean="0"/>
              <a:t>21/08/2025</a:t>
            </a:fld>
            <a:endParaRPr lang="en-GB"/>
          </a:p>
        </p:txBody>
      </p:sp>
      <p:sp>
        <p:nvSpPr>
          <p:cNvPr id="4" name="Slide Image Placeholder 3"/>
          <p:cNvSpPr>
            <a:spLocks noGrp="1" noRot="1" noChangeAspect="1"/>
          </p:cNvSpPr>
          <p:nvPr>
            <p:ph type="sldImg" idx="2"/>
          </p:nvPr>
        </p:nvSpPr>
        <p:spPr>
          <a:xfrm>
            <a:off x="1184275" y="696913"/>
            <a:ext cx="4656138" cy="3490912"/>
          </a:xfrm>
          <a:prstGeom prst="rect">
            <a:avLst/>
          </a:prstGeom>
          <a:noFill/>
          <a:ln w="12700">
            <a:solidFill>
              <a:prstClr val="black"/>
            </a:solidFill>
          </a:ln>
        </p:spPr>
        <p:txBody>
          <a:bodyPr vert="horz" lIns="92848" tIns="46424" rIns="92848" bIns="46424" rtlCol="0" anchor="ctr"/>
          <a:lstStyle/>
          <a:p>
            <a:endParaRPr lang="en-GB"/>
          </a:p>
        </p:txBody>
      </p:sp>
      <p:sp>
        <p:nvSpPr>
          <p:cNvPr id="5" name="Notes Placeholder 4"/>
          <p:cNvSpPr>
            <a:spLocks noGrp="1"/>
          </p:cNvSpPr>
          <p:nvPr>
            <p:ph type="body" sz="quarter" idx="3"/>
          </p:nvPr>
        </p:nvSpPr>
        <p:spPr>
          <a:xfrm>
            <a:off x="702311" y="4421823"/>
            <a:ext cx="5618480" cy="4189096"/>
          </a:xfrm>
          <a:prstGeom prst="rect">
            <a:avLst/>
          </a:prstGeom>
        </p:spPr>
        <p:txBody>
          <a:bodyPr vert="horz" lIns="92848" tIns="46424" rIns="92848" bIns="464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842029"/>
            <a:ext cx="3043344" cy="465456"/>
          </a:xfrm>
          <a:prstGeom prst="rect">
            <a:avLst/>
          </a:prstGeom>
        </p:spPr>
        <p:txBody>
          <a:bodyPr vert="horz" lIns="92848" tIns="46424" rIns="92848" bIns="46424" rtlCol="0" anchor="b"/>
          <a:lstStyle>
            <a:lvl1pPr algn="l">
              <a:defRPr sz="1200"/>
            </a:lvl1pPr>
          </a:lstStyle>
          <a:p>
            <a:endParaRPr lang="en-GB"/>
          </a:p>
        </p:txBody>
      </p:sp>
      <p:sp>
        <p:nvSpPr>
          <p:cNvPr id="7" name="Slide Number Placeholder 6"/>
          <p:cNvSpPr>
            <a:spLocks noGrp="1"/>
          </p:cNvSpPr>
          <p:nvPr>
            <p:ph type="sldNum" sz="quarter" idx="5"/>
          </p:nvPr>
        </p:nvSpPr>
        <p:spPr>
          <a:xfrm>
            <a:off x="3978133" y="8842029"/>
            <a:ext cx="3043344" cy="465456"/>
          </a:xfrm>
          <a:prstGeom prst="rect">
            <a:avLst/>
          </a:prstGeom>
        </p:spPr>
        <p:txBody>
          <a:bodyPr vert="horz" lIns="92848" tIns="46424" rIns="92848" bIns="46424" rtlCol="0" anchor="b"/>
          <a:lstStyle>
            <a:lvl1pPr algn="r">
              <a:defRPr sz="1200"/>
            </a:lvl1pPr>
          </a:lstStyle>
          <a:p>
            <a:fld id="{098F2579-E084-4BE5-B155-114E7DEDDB7D}" type="slidenum">
              <a:rPr lang="en-GB" smtClean="0"/>
              <a:t>‹#›</a:t>
            </a:fld>
            <a:endParaRPr lang="en-GB"/>
          </a:p>
        </p:txBody>
      </p:sp>
    </p:spTree>
    <p:extLst>
      <p:ext uri="{BB962C8B-B14F-4D97-AF65-F5344CB8AC3E}">
        <p14:creationId xmlns:p14="http://schemas.microsoft.com/office/powerpoint/2010/main" val="976758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98F2579-E084-4BE5-B155-114E7DEDDB7D}" type="slidenum">
              <a:rPr lang="en-GB" smtClean="0"/>
              <a:t>1</a:t>
            </a:fld>
            <a:endParaRPr lang="en-GB"/>
          </a:p>
        </p:txBody>
      </p:sp>
    </p:spTree>
    <p:extLst>
      <p:ext uri="{BB962C8B-B14F-4D97-AF65-F5344CB8AC3E}">
        <p14:creationId xmlns:p14="http://schemas.microsoft.com/office/powerpoint/2010/main" val="3933028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0E821302-A291-FB50-2BC4-C89576E3B3BF}"/>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23A70F52-3228-678D-5BEF-846768E69EF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latin typeface="Arial" panose="020B0604020202020204" pitchFamily="34" charset="0"/>
              <a:cs typeface="Arial" panose="020B0604020202020204" pitchFamily="34" charset="0"/>
            </a:endParaRPr>
          </a:p>
        </p:txBody>
      </p:sp>
      <p:sp>
        <p:nvSpPr>
          <p:cNvPr id="104452" name="Slide Number Placeholder 3">
            <a:extLst>
              <a:ext uri="{FF2B5EF4-FFF2-40B4-BE49-F238E27FC236}">
                <a16:creationId xmlns:a16="http://schemas.microsoft.com/office/drawing/2014/main" id="{FDD9CC7A-EDB2-C55B-8E97-FE88474FB45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281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1281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1281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1281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1281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B2551919-CBEA-494E-914A-9A719F142AC8}"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2813" rtl="0" eaLnBrk="1" fontAlgn="base" latinLnBrk="0" hangingPunct="1">
                <a:lnSpc>
                  <a:spcPct val="100000"/>
                </a:lnSpc>
                <a:spcBef>
                  <a:spcPct val="0"/>
                </a:spcBef>
                <a:spcAft>
                  <a:spcPct val="0"/>
                </a:spcAft>
                <a:buClrTx/>
                <a:buSzTx/>
                <a:buFontTx/>
                <a:buNone/>
                <a:tabLst/>
                <a:defRPr/>
              </a:pPr>
              <a:t>2</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97668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buFont typeface="Wingdings" panose="05000000000000000000" pitchFamily="2" charset="2"/>
              <a:buChar char="§"/>
            </a:pPr>
            <a:r>
              <a:rPr lang="en-GB" dirty="0"/>
              <a:t>This Global Strategy is much broader, more ambitious, and more focused on equity than its predecessor. </a:t>
            </a:r>
          </a:p>
          <a:p>
            <a:pPr>
              <a:spcAft>
                <a:spcPts val="800"/>
              </a:spcAft>
              <a:buFont typeface="Wingdings" panose="05000000000000000000" pitchFamily="2" charset="2"/>
              <a:buChar char="§"/>
            </a:pPr>
            <a:endParaRPr lang="en-GB" dirty="0"/>
          </a:p>
          <a:p>
            <a:pPr>
              <a:spcAft>
                <a:spcPts val="800"/>
              </a:spcAft>
              <a:buFont typeface="Wingdings" panose="05000000000000000000" pitchFamily="2" charset="2"/>
              <a:buChar char="§"/>
            </a:pPr>
            <a:r>
              <a:rPr lang="en-GB" dirty="0"/>
              <a:t>It is universal and applies to all people (including the marginalized and hard-to-reach), in all places (including crisis situations), and to transnational issues. It explicitly focuses on safeguarding women, children and adolescents in humanitarian settings and upholding their human right to the highest attainable standard of health, even in the most difficult of circumstances.</a:t>
            </a:r>
          </a:p>
          <a:p>
            <a:pPr>
              <a:spcAft>
                <a:spcPts val="800"/>
              </a:spcAft>
              <a:buFont typeface="Wingdings" panose="05000000000000000000" pitchFamily="2" charset="2"/>
              <a:buChar char="§"/>
            </a:pPr>
            <a:endParaRPr lang="en-GB" dirty="0"/>
          </a:p>
          <a:p>
            <a:pPr>
              <a:spcAft>
                <a:spcPts val="800"/>
              </a:spcAft>
              <a:buFont typeface="Wingdings" panose="05000000000000000000" pitchFamily="2" charset="2"/>
              <a:buChar char="§"/>
            </a:pPr>
            <a:r>
              <a:rPr lang="en-GB" dirty="0"/>
              <a:t>Adolescents join women and children at the heart of the strategy</a:t>
            </a:r>
          </a:p>
          <a:p>
            <a:pPr>
              <a:spcAft>
                <a:spcPts val="800"/>
              </a:spcAft>
              <a:buFont typeface="Wingdings" panose="05000000000000000000" pitchFamily="2" charset="2"/>
              <a:buChar char="§"/>
            </a:pPr>
            <a:endParaRPr lang="en-GB" dirty="0"/>
          </a:p>
          <a:p>
            <a:pPr>
              <a:spcAft>
                <a:spcPts val="800"/>
              </a:spcAft>
              <a:buFont typeface="Wingdings" panose="05000000000000000000" pitchFamily="2" charset="2"/>
              <a:buChar char="§"/>
            </a:pPr>
            <a:r>
              <a:rPr lang="en-GB" dirty="0"/>
              <a:t>A “life course” approach that aims for the highest attainable standard of physical, mental and social health and well-being at every age. A person’s health at each stage of life affects their health at other stages and also has knock-on effects for the next generation.</a:t>
            </a:r>
          </a:p>
          <a:p>
            <a:pPr>
              <a:spcAft>
                <a:spcPts val="800"/>
              </a:spcAft>
            </a:pPr>
            <a:endParaRPr lang="en-GB" dirty="0"/>
          </a:p>
          <a:p>
            <a:pPr>
              <a:spcAft>
                <a:spcPts val="800"/>
              </a:spcAft>
              <a:buFont typeface="Wingdings" panose="05000000000000000000" pitchFamily="2" charset="2"/>
              <a:buChar char="§"/>
            </a:pPr>
            <a:r>
              <a:rPr lang="en-GB" dirty="0"/>
              <a:t>Finally, the Global Strategy adopts an integrated and </a:t>
            </a:r>
            <a:r>
              <a:rPr lang="en-GB" dirty="0" err="1"/>
              <a:t>multisector</a:t>
            </a:r>
            <a:r>
              <a:rPr lang="en-GB" dirty="0"/>
              <a:t> approach, recognizing that non-health sectors—including nutrition, education, water, sanitation, hygiene, and infrastructure—are essential to improving health and well-being, reducing inequities, tackling new environmental challenges, achieving the SDGs and implementing the Global Strategy. </a:t>
            </a:r>
          </a:p>
          <a:p>
            <a:pPr>
              <a:spcAft>
                <a:spcPts val="800"/>
              </a:spcAft>
              <a:buFont typeface="Wingdings" panose="05000000000000000000" pitchFamily="2" charset="2"/>
              <a:buChar char="§"/>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4EA6424F-0C3F-4ABD-BBC6-CB1A581E67D5}"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487726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present SDGs indicators related to SRHR.</a:t>
            </a:r>
          </a:p>
          <a:p>
            <a:r>
              <a:rPr lang="en-GB" dirty="0"/>
              <a:t>To present the responsible unit within WHO for reporting on the following indicators: MMR,  preterm births, violence against women, STIs.</a:t>
            </a:r>
          </a:p>
        </p:txBody>
      </p:sp>
      <p:sp>
        <p:nvSpPr>
          <p:cNvPr id="4" name="Slide Number Placeholder 3"/>
          <p:cNvSpPr>
            <a:spLocks noGrp="1"/>
          </p:cNvSpPr>
          <p:nvPr>
            <p:ph type="sldNum" sz="quarter" idx="10"/>
          </p:nvPr>
        </p:nvSpPr>
        <p:spPr/>
        <p:txBody>
          <a:bodyPr/>
          <a:lstStyle/>
          <a:p>
            <a:fld id="{098F2579-E084-4BE5-B155-114E7DEDDB7D}"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866474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sp>
        <p:nvSpPr>
          <p:cNvPr id="11" name="Rectangle 10"/>
          <p:cNvSpPr/>
          <p:nvPr userDrawn="1"/>
        </p:nvSpPr>
        <p:spPr bwMode="auto">
          <a:xfrm>
            <a:off x="1062896" y="3732398"/>
            <a:ext cx="6605448" cy="864098"/>
          </a:xfrm>
          <a:prstGeom prst="rect">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600" b="0" i="0" u="none" strike="noStrike" cap="none" normalizeH="0" baseline="0">
              <a:ln>
                <a:noFill/>
              </a:ln>
              <a:solidFill>
                <a:schemeClr val="tx1"/>
              </a:solidFill>
              <a:effectLst/>
              <a:latin typeface="Trebuchet MS" pitchFamily="34" charset="0"/>
              <a:cs typeface="Arial" charset="0"/>
            </a:endParaRPr>
          </a:p>
        </p:txBody>
      </p:sp>
      <p:sp>
        <p:nvSpPr>
          <p:cNvPr id="12" name="Rectangle 11"/>
          <p:cNvSpPr/>
          <p:nvPr userDrawn="1"/>
        </p:nvSpPr>
        <p:spPr bwMode="auto">
          <a:xfrm flipV="1">
            <a:off x="1062896" y="1556790"/>
            <a:ext cx="6605448" cy="2175607"/>
          </a:xfrm>
          <a:prstGeom prst="rect">
            <a:avLst/>
          </a:prstGeom>
          <a:solidFill>
            <a:schemeClr val="bg1">
              <a:lumMod val="95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600" b="0" i="0" u="none" strike="noStrike" cap="none" normalizeH="0" baseline="0">
              <a:ln>
                <a:noFill/>
              </a:ln>
              <a:solidFill>
                <a:schemeClr val="tx1"/>
              </a:solidFill>
              <a:effectLst/>
              <a:latin typeface="Trebuchet MS" pitchFamily="34" charset="0"/>
              <a:cs typeface="Arial" charset="0"/>
            </a:endParaRPr>
          </a:p>
        </p:txBody>
      </p:sp>
      <p:sp>
        <p:nvSpPr>
          <p:cNvPr id="2" name="Title 1"/>
          <p:cNvSpPr>
            <a:spLocks noGrp="1"/>
          </p:cNvSpPr>
          <p:nvPr>
            <p:ph type="ctrTitle" hasCustomPrompt="1"/>
          </p:nvPr>
        </p:nvSpPr>
        <p:spPr>
          <a:xfrm>
            <a:off x="1446541" y="1776871"/>
            <a:ext cx="5933771" cy="1735444"/>
          </a:xfrm>
        </p:spPr>
        <p:txBody>
          <a:bodyPr>
            <a:normAutofit/>
          </a:bodyPr>
          <a:lstStyle>
            <a:lvl1pPr>
              <a:defRPr sz="3600">
                <a:solidFill>
                  <a:schemeClr val="tx1"/>
                </a:solidFill>
              </a:defRPr>
            </a:lvl1pPr>
          </a:lstStyle>
          <a:p>
            <a:r>
              <a:rPr lang="en-US" dirty="0"/>
              <a:t>Presentation title</a:t>
            </a:r>
            <a:endParaRPr lang="en-GB" dirty="0"/>
          </a:p>
        </p:txBody>
      </p:sp>
      <p:sp>
        <p:nvSpPr>
          <p:cNvPr id="3" name="Subtitle 2"/>
          <p:cNvSpPr>
            <a:spLocks noGrp="1"/>
          </p:cNvSpPr>
          <p:nvPr>
            <p:ph type="subTitle" idx="1" hasCustomPrompt="1"/>
          </p:nvPr>
        </p:nvSpPr>
        <p:spPr>
          <a:xfrm>
            <a:off x="1446541" y="3838656"/>
            <a:ext cx="5933771" cy="360039"/>
          </a:xfrm>
        </p:spPr>
        <p:txBody>
          <a:bodyPr>
            <a:normAutofit/>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endParaRPr lang="en-GB" dirty="0"/>
          </a:p>
        </p:txBody>
      </p:sp>
      <p:sp>
        <p:nvSpPr>
          <p:cNvPr id="23" name="Text Placeholder 22"/>
          <p:cNvSpPr>
            <a:spLocks noGrp="1"/>
          </p:cNvSpPr>
          <p:nvPr>
            <p:ph type="body" sz="quarter" idx="10" hasCustomPrompt="1"/>
          </p:nvPr>
        </p:nvSpPr>
        <p:spPr>
          <a:xfrm>
            <a:off x="1446540" y="4198770"/>
            <a:ext cx="5933771" cy="287337"/>
          </a:xfrm>
        </p:spPr>
        <p:txBody>
          <a:bodyPr>
            <a:noAutofit/>
          </a:bodyPr>
          <a:lstStyle>
            <a:lvl1pPr marL="0" indent="0">
              <a:buNone/>
              <a:defRPr sz="1600"/>
            </a:lvl1pPr>
          </a:lstStyle>
          <a:p>
            <a:pPr lvl="0"/>
            <a:r>
              <a:rPr lang="en-US" dirty="0"/>
              <a:t>Title</a:t>
            </a:r>
            <a:endParaRPr lang="en-GB" dirty="0"/>
          </a:p>
        </p:txBody>
      </p:sp>
      <p:sp>
        <p:nvSpPr>
          <p:cNvPr id="25" name="Text Placeholder 24"/>
          <p:cNvSpPr>
            <a:spLocks noGrp="1"/>
          </p:cNvSpPr>
          <p:nvPr>
            <p:ph type="body" sz="quarter" idx="11" hasCustomPrompt="1"/>
          </p:nvPr>
        </p:nvSpPr>
        <p:spPr>
          <a:xfrm>
            <a:off x="0" y="476672"/>
            <a:ext cx="1763688" cy="288925"/>
          </a:xfrm>
          <a:solidFill>
            <a:schemeClr val="tx1">
              <a:lumMod val="95000"/>
              <a:lumOff val="5000"/>
            </a:schemeClr>
          </a:solidFill>
        </p:spPr>
        <p:txBody>
          <a:bodyPr>
            <a:normAutofit/>
          </a:bodyPr>
          <a:lstStyle>
            <a:lvl1pPr marL="0" indent="0" algn="ctr">
              <a:buNone/>
              <a:defRPr sz="1200" b="1" baseline="0">
                <a:solidFill>
                  <a:schemeClr val="bg1"/>
                </a:solidFill>
                <a:latin typeface="+mj-lt"/>
              </a:defRPr>
            </a:lvl1pPr>
          </a:lstStyle>
          <a:p>
            <a:pPr lvl="0"/>
            <a:r>
              <a:rPr lang="en-US" dirty="0"/>
              <a:t>Date and place</a:t>
            </a:r>
            <a:endParaRPr lang="en-GB" dirty="0"/>
          </a:p>
        </p:txBody>
      </p:sp>
      <p:pic>
        <p:nvPicPr>
          <p:cNvPr id="1026" name="Picture 2" descr="C:\Users\kolevs\Desktop\WHO-EN-BW-H.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7704" y="5420907"/>
            <a:ext cx="1645722" cy="5047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4963" y="5198994"/>
            <a:ext cx="1954264" cy="1050416"/>
          </a:xfrm>
          <a:prstGeom prst="rect">
            <a:avLst/>
          </a:prstGeom>
        </p:spPr>
      </p:pic>
    </p:spTree>
    <p:extLst>
      <p:ext uri="{BB962C8B-B14F-4D97-AF65-F5344CB8AC3E}">
        <p14:creationId xmlns:p14="http://schemas.microsoft.com/office/powerpoint/2010/main" val="3852205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sp>
        <p:nvSpPr>
          <p:cNvPr id="10" name="Footer Placeholder 3"/>
          <p:cNvSpPr>
            <a:spLocks noGrp="1"/>
          </p:cNvSpPr>
          <p:nvPr>
            <p:ph type="ftr" sz="quarter" idx="3"/>
          </p:nvPr>
        </p:nvSpPr>
        <p:spPr>
          <a:xfrm>
            <a:off x="452264" y="6569432"/>
            <a:ext cx="28956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a:t>Filename</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Tree>
    <p:extLst>
      <p:ext uri="{BB962C8B-B14F-4D97-AF65-F5344CB8AC3E}">
        <p14:creationId xmlns:p14="http://schemas.microsoft.com/office/powerpoint/2010/main" val="1036742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sp>
        <p:nvSpPr>
          <p:cNvPr id="10" name="Footer Placeholder 3"/>
          <p:cNvSpPr>
            <a:spLocks noGrp="1"/>
          </p:cNvSpPr>
          <p:nvPr>
            <p:ph type="ftr" sz="quarter" idx="3"/>
          </p:nvPr>
        </p:nvSpPr>
        <p:spPr>
          <a:xfrm>
            <a:off x="452264" y="6569432"/>
            <a:ext cx="28956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a:t>Filename</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Tree>
    <p:extLst>
      <p:ext uri="{BB962C8B-B14F-4D97-AF65-F5344CB8AC3E}">
        <p14:creationId xmlns:p14="http://schemas.microsoft.com/office/powerpoint/2010/main" val="1315809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a:p>
            <a:pPr lvl="2"/>
            <a:r>
              <a:rPr lang="fr-CH" dirty="0" err="1"/>
              <a:t>Third</a:t>
            </a:r>
            <a:r>
              <a:rPr lang="fr-CH" dirty="0"/>
              <a:t> </a:t>
            </a:r>
            <a:r>
              <a:rPr lang="fr-CH" dirty="0" err="1"/>
              <a:t>level</a:t>
            </a:r>
            <a:endParaRPr lang="fr-CH" dirty="0"/>
          </a:p>
          <a:p>
            <a:pPr lvl="3"/>
            <a:r>
              <a:rPr lang="fr-CH" dirty="0" err="1"/>
              <a:t>Fourth</a:t>
            </a:r>
            <a:r>
              <a:rPr lang="fr-CH" dirty="0"/>
              <a:t> </a:t>
            </a:r>
            <a:r>
              <a:rPr lang="fr-CH" dirty="0" err="1"/>
              <a:t>level</a:t>
            </a:r>
            <a:endParaRPr lang="fr-CH" dirty="0"/>
          </a:p>
          <a:p>
            <a:pPr lvl="4"/>
            <a:r>
              <a:rPr lang="fr-CH" dirty="0" err="1"/>
              <a:t>Fifth</a:t>
            </a:r>
            <a:r>
              <a:rPr lang="fr-CH" dirty="0"/>
              <a:t> </a:t>
            </a:r>
            <a:r>
              <a:rPr lang="fr-CH" dirty="0" err="1"/>
              <a:t>level</a:t>
            </a:r>
            <a:endParaRPr lang="en-US" dirty="0"/>
          </a:p>
        </p:txBody>
      </p:sp>
      <p:sp>
        <p:nvSpPr>
          <p:cNvPr id="4" name="Title Placeholder 2"/>
          <p:cNvSpPr>
            <a:spLocks noGrp="1"/>
          </p:cNvSpPr>
          <p:nvPr>
            <p:ph type="title"/>
          </p:nvPr>
        </p:nvSpPr>
        <p:spPr>
          <a:xfrm>
            <a:off x="457200" y="1075874"/>
            <a:ext cx="7344888" cy="9252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773434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015825"/>
            <a:ext cx="347353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a:p>
            <a:pPr lvl="2"/>
            <a:r>
              <a:rPr lang="fr-CH" dirty="0" err="1"/>
              <a:t>Third</a:t>
            </a:r>
            <a:r>
              <a:rPr lang="fr-CH" dirty="0"/>
              <a:t> </a:t>
            </a:r>
            <a:r>
              <a:rPr lang="fr-CH" dirty="0" err="1"/>
              <a:t>level</a:t>
            </a:r>
            <a:endParaRPr lang="fr-CH" dirty="0"/>
          </a:p>
          <a:p>
            <a:pPr lvl="3"/>
            <a:r>
              <a:rPr lang="fr-CH" dirty="0" err="1"/>
              <a:t>Fourth</a:t>
            </a:r>
            <a:r>
              <a:rPr lang="fr-CH" dirty="0"/>
              <a:t> </a:t>
            </a:r>
            <a:r>
              <a:rPr lang="fr-CH" dirty="0" err="1"/>
              <a:t>level</a:t>
            </a:r>
            <a:endParaRPr lang="fr-CH" dirty="0"/>
          </a:p>
          <a:p>
            <a:pPr lvl="4"/>
            <a:r>
              <a:rPr lang="fr-CH" dirty="0" err="1"/>
              <a:t>Fifth</a:t>
            </a:r>
            <a:r>
              <a:rPr lang="fr-CH" dirty="0"/>
              <a:t> </a:t>
            </a:r>
            <a:r>
              <a:rPr lang="fr-CH" dirty="0" err="1"/>
              <a:t>level</a:t>
            </a:r>
            <a:endParaRPr lang="en-US" dirty="0"/>
          </a:p>
        </p:txBody>
      </p:sp>
      <p:sp>
        <p:nvSpPr>
          <p:cNvPr id="4" name="Content Placeholder 3"/>
          <p:cNvSpPr>
            <a:spLocks noGrp="1"/>
          </p:cNvSpPr>
          <p:nvPr>
            <p:ph sz="half" idx="2"/>
          </p:nvPr>
        </p:nvSpPr>
        <p:spPr>
          <a:xfrm>
            <a:off x="4173187" y="2015825"/>
            <a:ext cx="36289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a:p>
            <a:pPr lvl="2"/>
            <a:r>
              <a:rPr lang="fr-CH" dirty="0" err="1"/>
              <a:t>Third</a:t>
            </a:r>
            <a:r>
              <a:rPr lang="fr-CH" dirty="0"/>
              <a:t> </a:t>
            </a:r>
            <a:r>
              <a:rPr lang="fr-CH" dirty="0" err="1"/>
              <a:t>level</a:t>
            </a:r>
            <a:endParaRPr lang="fr-CH" dirty="0"/>
          </a:p>
          <a:p>
            <a:pPr lvl="3"/>
            <a:r>
              <a:rPr lang="fr-CH" dirty="0" err="1"/>
              <a:t>Fourth</a:t>
            </a:r>
            <a:r>
              <a:rPr lang="fr-CH" dirty="0"/>
              <a:t> </a:t>
            </a:r>
            <a:r>
              <a:rPr lang="fr-CH" dirty="0" err="1"/>
              <a:t>level</a:t>
            </a:r>
            <a:endParaRPr lang="fr-CH" dirty="0"/>
          </a:p>
          <a:p>
            <a:pPr lvl="4"/>
            <a:r>
              <a:rPr lang="fr-CH" dirty="0" err="1"/>
              <a:t>Fifth</a:t>
            </a:r>
            <a:r>
              <a:rPr lang="fr-CH" dirty="0"/>
              <a:t> </a:t>
            </a:r>
            <a:r>
              <a:rPr lang="fr-CH" dirty="0" err="1"/>
              <a:t>level</a:t>
            </a:r>
            <a:endParaRPr lang="en-US" dirty="0"/>
          </a:p>
        </p:txBody>
      </p:sp>
      <p:sp>
        <p:nvSpPr>
          <p:cNvPr id="5" name="Title Placeholder 2"/>
          <p:cNvSpPr>
            <a:spLocks noGrp="1"/>
          </p:cNvSpPr>
          <p:nvPr>
            <p:ph type="title"/>
          </p:nvPr>
        </p:nvSpPr>
        <p:spPr>
          <a:xfrm>
            <a:off x="457200" y="1075874"/>
            <a:ext cx="7344888" cy="9252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086638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7C2E6C53-9E2D-460F-A970-798214B38D99}"/>
              </a:ext>
            </a:extLst>
          </p:cNvPr>
          <p:cNvSpPr txBox="1">
            <a:spLocks noChangeArrowheads="1"/>
          </p:cNvSpPr>
          <p:nvPr userDrawn="1"/>
        </p:nvSpPr>
        <p:spPr>
          <a:xfrm>
            <a:off x="107950" y="6526213"/>
            <a:ext cx="360363" cy="215900"/>
          </a:xfrm>
          <a:prstGeom prst="rect">
            <a:avLst/>
          </a:prstGeom>
          <a:ln/>
        </p:spPr>
        <p:txBody>
          <a:bodyPr anchor="ctr"/>
          <a:lstStyle>
            <a:lvl1pPr>
              <a:defRPr sz="1600">
                <a:solidFill>
                  <a:schemeClr val="tx1"/>
                </a:solidFill>
                <a:latin typeface="Trebuchet MS" panose="020B0603020202020204" pitchFamily="34" charset="0"/>
                <a:cs typeface="Arial" panose="020B0604020202020204" pitchFamily="34" charset="0"/>
              </a:defRPr>
            </a:lvl1pPr>
            <a:lvl2pPr marL="742950" indent="-285750">
              <a:defRPr sz="1600">
                <a:solidFill>
                  <a:schemeClr val="tx1"/>
                </a:solidFill>
                <a:latin typeface="Trebuchet MS" panose="020B0603020202020204" pitchFamily="34" charset="0"/>
                <a:cs typeface="Arial" panose="020B0604020202020204" pitchFamily="34" charset="0"/>
              </a:defRPr>
            </a:lvl2pPr>
            <a:lvl3pPr marL="1143000" indent="-228600">
              <a:defRPr sz="1600">
                <a:solidFill>
                  <a:schemeClr val="tx1"/>
                </a:solidFill>
                <a:latin typeface="Trebuchet MS" panose="020B0603020202020204" pitchFamily="34" charset="0"/>
                <a:cs typeface="Arial" panose="020B0604020202020204" pitchFamily="34" charset="0"/>
              </a:defRPr>
            </a:lvl3pPr>
            <a:lvl4pPr marL="1600200" indent="-228600">
              <a:defRPr sz="1600">
                <a:solidFill>
                  <a:schemeClr val="tx1"/>
                </a:solidFill>
                <a:latin typeface="Trebuchet MS" panose="020B0603020202020204" pitchFamily="34" charset="0"/>
                <a:cs typeface="Arial" panose="020B0604020202020204" pitchFamily="34" charset="0"/>
              </a:defRPr>
            </a:lvl4pPr>
            <a:lvl5pPr marL="2057400" indent="-228600">
              <a:defRPr sz="16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9pPr>
          </a:lstStyle>
          <a:p>
            <a:pPr algn="r" eaLnBrk="1" hangingPunct="1"/>
            <a:fld id="{4939FAC3-0085-491C-996C-8365393D8674}" type="slidenum">
              <a:rPr lang="en-GB" altLang="en-US" sz="1000">
                <a:solidFill>
                  <a:srgbClr val="D9D9D9"/>
                </a:solidFill>
                <a:latin typeface="Calibri" panose="020F0502020204030204" pitchFamily="34" charset="0"/>
              </a:rPr>
              <a:pPr algn="r" eaLnBrk="1" hangingPunct="1"/>
              <a:t>‹#›</a:t>
            </a:fld>
            <a:endParaRPr lang="en-GB" altLang="en-US" sz="1000">
              <a:solidFill>
                <a:srgbClr val="D9D9D9"/>
              </a:solidFill>
              <a:latin typeface="Calibri" panose="020F0502020204030204" pitchFamily="34" charset="0"/>
            </a:endParaRPr>
          </a:p>
        </p:txBody>
      </p:sp>
      <p:sp>
        <p:nvSpPr>
          <p:cNvPr id="7" name="Rectangle 6">
            <a:extLst>
              <a:ext uri="{FF2B5EF4-FFF2-40B4-BE49-F238E27FC236}">
                <a16:creationId xmlns:a16="http://schemas.microsoft.com/office/drawing/2014/main" id="{1D79D15C-09B6-4D35-B978-A38EBD30353A}"/>
              </a:ext>
            </a:extLst>
          </p:cNvPr>
          <p:cNvSpPr/>
          <p:nvPr userDrawn="1"/>
        </p:nvSpPr>
        <p:spPr bwMode="auto">
          <a:xfrm>
            <a:off x="1063625" y="3732213"/>
            <a:ext cx="6604000" cy="863600"/>
          </a:xfrm>
          <a:prstGeom prst="rect">
            <a:avLst/>
          </a:prstGeom>
          <a:solidFill>
            <a:schemeClr val="bg1">
              <a:lumMod val="85000"/>
            </a:schemeClr>
          </a:solidFill>
          <a:ln>
            <a:noFill/>
          </a:ln>
          <a:effectLst/>
        </p:spPr>
        <p:txBody>
          <a:bodyPr/>
          <a:lstStyle/>
          <a:p>
            <a:pPr eaLnBrk="1" hangingPunct="1">
              <a:spcBef>
                <a:spcPct val="20000"/>
              </a:spcBef>
              <a:buFontTx/>
              <a:buChar char="•"/>
              <a:defRPr/>
            </a:pPr>
            <a:endParaRPr lang="en-GB">
              <a:solidFill>
                <a:prstClr val="black"/>
              </a:solidFill>
              <a:cs typeface="Arial" charset="0"/>
            </a:endParaRPr>
          </a:p>
        </p:txBody>
      </p:sp>
      <p:sp>
        <p:nvSpPr>
          <p:cNvPr id="8" name="Rectangle 7">
            <a:extLst>
              <a:ext uri="{FF2B5EF4-FFF2-40B4-BE49-F238E27FC236}">
                <a16:creationId xmlns:a16="http://schemas.microsoft.com/office/drawing/2014/main" id="{49BE3451-1938-48C2-AF5A-708754C44F46}"/>
              </a:ext>
            </a:extLst>
          </p:cNvPr>
          <p:cNvSpPr/>
          <p:nvPr userDrawn="1"/>
        </p:nvSpPr>
        <p:spPr bwMode="auto">
          <a:xfrm flipV="1">
            <a:off x="1063625" y="1557338"/>
            <a:ext cx="6604000" cy="2174875"/>
          </a:xfrm>
          <a:prstGeom prst="rect">
            <a:avLst/>
          </a:prstGeom>
          <a:solidFill>
            <a:schemeClr val="bg1">
              <a:lumMod val="95000"/>
            </a:schemeClr>
          </a:solidFill>
          <a:ln>
            <a:noFill/>
          </a:ln>
          <a:effectLst/>
        </p:spPr>
        <p:txBody>
          <a:bodyPr/>
          <a:lstStyle/>
          <a:p>
            <a:pPr eaLnBrk="1" hangingPunct="1">
              <a:spcBef>
                <a:spcPct val="20000"/>
              </a:spcBef>
              <a:buFontTx/>
              <a:buChar char="•"/>
              <a:defRPr/>
            </a:pPr>
            <a:endParaRPr lang="en-GB">
              <a:solidFill>
                <a:prstClr val="black"/>
              </a:solidFill>
              <a:cs typeface="Arial" charset="0"/>
            </a:endParaRPr>
          </a:p>
        </p:txBody>
      </p:sp>
      <p:pic>
        <p:nvPicPr>
          <p:cNvPr id="9" name="Picture 2" descr="C:\Users\kolevs\Desktop\WHO-EN-BW-H.jpg">
            <a:extLst>
              <a:ext uri="{FF2B5EF4-FFF2-40B4-BE49-F238E27FC236}">
                <a16:creationId xmlns:a16="http://schemas.microsoft.com/office/drawing/2014/main" id="{80E7ACF7-C5A0-4260-8392-7DFAD00724B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8175" y="5421313"/>
            <a:ext cx="16446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41C0EE0-B73D-423C-A640-76462525CD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5038" y="5199063"/>
            <a:ext cx="195421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446541" y="1776871"/>
            <a:ext cx="5933771" cy="1735444"/>
          </a:xfrm>
        </p:spPr>
        <p:txBody>
          <a:bodyPr>
            <a:normAutofit/>
          </a:bodyPr>
          <a:lstStyle>
            <a:lvl1pPr>
              <a:defRPr sz="3600">
                <a:solidFill>
                  <a:schemeClr val="tx1"/>
                </a:solidFill>
              </a:defRPr>
            </a:lvl1pPr>
          </a:lstStyle>
          <a:p>
            <a:r>
              <a:rPr lang="en-US"/>
              <a:t>Click to edit Master title style</a:t>
            </a:r>
            <a:endParaRPr lang="en-GB" dirty="0"/>
          </a:p>
        </p:txBody>
      </p:sp>
      <p:sp>
        <p:nvSpPr>
          <p:cNvPr id="3" name="Subtitle 2"/>
          <p:cNvSpPr>
            <a:spLocks noGrp="1"/>
          </p:cNvSpPr>
          <p:nvPr>
            <p:ph type="subTitle" idx="1"/>
          </p:nvPr>
        </p:nvSpPr>
        <p:spPr>
          <a:xfrm>
            <a:off x="1446541" y="3838656"/>
            <a:ext cx="5933771" cy="360039"/>
          </a:xfrm>
        </p:spPr>
        <p:txBody>
          <a:bodyPr>
            <a:normAutofit/>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23" name="Text Placeholder 22"/>
          <p:cNvSpPr>
            <a:spLocks noGrp="1"/>
          </p:cNvSpPr>
          <p:nvPr>
            <p:ph type="body" sz="quarter" idx="10"/>
          </p:nvPr>
        </p:nvSpPr>
        <p:spPr>
          <a:xfrm>
            <a:off x="1446540" y="4198770"/>
            <a:ext cx="5933771" cy="287337"/>
          </a:xfrm>
        </p:spPr>
        <p:txBody>
          <a:bodyPr>
            <a:noAutofit/>
          </a:bodyPr>
          <a:lstStyle>
            <a:lvl1pPr marL="0" indent="0">
              <a:buNone/>
              <a:defRPr sz="1600"/>
            </a:lvl1pPr>
          </a:lstStyle>
          <a:p>
            <a:pPr lvl="0"/>
            <a:r>
              <a:rPr lang="en-US"/>
              <a:t>Click to edit Master text styles</a:t>
            </a:r>
          </a:p>
        </p:txBody>
      </p:sp>
      <p:sp>
        <p:nvSpPr>
          <p:cNvPr id="25" name="Text Placeholder 24"/>
          <p:cNvSpPr>
            <a:spLocks noGrp="1"/>
          </p:cNvSpPr>
          <p:nvPr>
            <p:ph type="body" sz="quarter" idx="11"/>
          </p:nvPr>
        </p:nvSpPr>
        <p:spPr>
          <a:xfrm>
            <a:off x="0" y="476672"/>
            <a:ext cx="1763688" cy="288925"/>
          </a:xfrm>
          <a:solidFill>
            <a:schemeClr val="tx1">
              <a:lumMod val="95000"/>
              <a:lumOff val="5000"/>
            </a:schemeClr>
          </a:solidFill>
        </p:spPr>
        <p:txBody>
          <a:bodyPr>
            <a:normAutofit/>
          </a:bodyPr>
          <a:lstStyle>
            <a:lvl1pPr marL="0" indent="0" algn="ctr">
              <a:buNone/>
              <a:defRPr sz="1200" b="1" baseline="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518342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8C02C251-8FC2-461B-BD07-B847256F3FBA}"/>
              </a:ext>
            </a:extLst>
          </p:cNvPr>
          <p:cNvSpPr txBox="1">
            <a:spLocks noChangeArrowheads="1"/>
          </p:cNvSpPr>
          <p:nvPr userDrawn="1"/>
        </p:nvSpPr>
        <p:spPr>
          <a:xfrm>
            <a:off x="107950" y="6526213"/>
            <a:ext cx="360363" cy="215900"/>
          </a:xfrm>
          <a:prstGeom prst="rect">
            <a:avLst/>
          </a:prstGeom>
          <a:ln/>
        </p:spPr>
        <p:txBody>
          <a:bodyPr anchor="ctr"/>
          <a:lstStyle>
            <a:lvl1pPr>
              <a:defRPr sz="1600">
                <a:solidFill>
                  <a:schemeClr val="tx1"/>
                </a:solidFill>
                <a:latin typeface="Trebuchet MS" panose="020B0603020202020204" pitchFamily="34" charset="0"/>
                <a:cs typeface="Arial" panose="020B0604020202020204" pitchFamily="34" charset="0"/>
              </a:defRPr>
            </a:lvl1pPr>
            <a:lvl2pPr marL="742950" indent="-285750">
              <a:defRPr sz="1600">
                <a:solidFill>
                  <a:schemeClr val="tx1"/>
                </a:solidFill>
                <a:latin typeface="Trebuchet MS" panose="020B0603020202020204" pitchFamily="34" charset="0"/>
                <a:cs typeface="Arial" panose="020B0604020202020204" pitchFamily="34" charset="0"/>
              </a:defRPr>
            </a:lvl2pPr>
            <a:lvl3pPr marL="1143000" indent="-228600">
              <a:defRPr sz="1600">
                <a:solidFill>
                  <a:schemeClr val="tx1"/>
                </a:solidFill>
                <a:latin typeface="Trebuchet MS" panose="020B0603020202020204" pitchFamily="34" charset="0"/>
                <a:cs typeface="Arial" panose="020B0604020202020204" pitchFamily="34" charset="0"/>
              </a:defRPr>
            </a:lvl3pPr>
            <a:lvl4pPr marL="1600200" indent="-228600">
              <a:defRPr sz="1600">
                <a:solidFill>
                  <a:schemeClr val="tx1"/>
                </a:solidFill>
                <a:latin typeface="Trebuchet MS" panose="020B0603020202020204" pitchFamily="34" charset="0"/>
                <a:cs typeface="Arial" panose="020B0604020202020204" pitchFamily="34" charset="0"/>
              </a:defRPr>
            </a:lvl4pPr>
            <a:lvl5pPr marL="2057400" indent="-228600">
              <a:defRPr sz="16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9pPr>
          </a:lstStyle>
          <a:p>
            <a:pPr algn="r" eaLnBrk="1" hangingPunct="1"/>
            <a:fld id="{BA82F897-966C-49D2-85E9-4224047BCFCD}" type="slidenum">
              <a:rPr lang="en-GB" altLang="en-US" sz="1000">
                <a:solidFill>
                  <a:srgbClr val="D9D9D9"/>
                </a:solidFill>
                <a:latin typeface="Calibri" panose="020F0502020204030204" pitchFamily="34" charset="0"/>
              </a:rPr>
              <a:pPr algn="r" eaLnBrk="1" hangingPunct="1"/>
              <a:t>‹#›</a:t>
            </a:fld>
            <a:endParaRPr lang="en-GB" altLang="en-US" sz="1000">
              <a:solidFill>
                <a:srgbClr val="D9D9D9"/>
              </a:solidFill>
              <a:latin typeface="Calibri" panose="020F0502020204030204" pitchFamily="34" charset="0"/>
            </a:endParaRPr>
          </a:p>
        </p:txBody>
      </p:sp>
      <p:pic>
        <p:nvPicPr>
          <p:cNvPr id="5" name="Picture 6">
            <a:extLst>
              <a:ext uri="{FF2B5EF4-FFF2-40B4-BE49-F238E27FC236}">
                <a16:creationId xmlns:a16="http://schemas.microsoft.com/office/drawing/2014/main" id="{8F3ECC77-60A4-46E0-B5BE-ED1B9793C3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40638" y="6465888"/>
            <a:ext cx="8016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A2DD500D-0A85-493A-8FD9-0F7C7E6037F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77263" y="6359525"/>
            <a:ext cx="4778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3">
            <a:extLst>
              <a:ext uri="{FF2B5EF4-FFF2-40B4-BE49-F238E27FC236}">
                <a16:creationId xmlns:a16="http://schemas.microsoft.com/office/drawing/2014/main" id="{EBBB61B4-B502-4B86-9CC0-E4EA7D1AB5ED}"/>
              </a:ext>
            </a:extLst>
          </p:cNvPr>
          <p:cNvSpPr>
            <a:spLocks noGrp="1"/>
          </p:cNvSpPr>
          <p:nvPr>
            <p:ph type="ftr" sz="quarter" idx="10"/>
          </p:nvPr>
        </p:nvSpPr>
        <p:spPr>
          <a:xfrm>
            <a:off x="452438" y="6569075"/>
            <a:ext cx="2895600" cy="144463"/>
          </a:xfrm>
        </p:spPr>
        <p:txBody>
          <a:bodyPr/>
          <a:lstStyle>
            <a:lvl1pPr algn="l" fontAlgn="base">
              <a:spcBef>
                <a:spcPct val="20000"/>
              </a:spcBef>
              <a:spcAft>
                <a:spcPct val="0"/>
              </a:spcAft>
              <a:buFontTx/>
              <a:buChar char="•"/>
              <a:defRPr sz="900">
                <a:solidFill>
                  <a:prstClr val="white">
                    <a:lumMod val="75000"/>
                  </a:prstClr>
                </a:solidFill>
                <a:latin typeface="Trebuchet MS" pitchFamily="34" charset="0"/>
                <a:cs typeface="Arial" pitchFamily="34" charset="0"/>
              </a:defRPr>
            </a:lvl1pPr>
          </a:lstStyle>
          <a:p>
            <a:pPr>
              <a:defRPr/>
            </a:pPr>
            <a:r>
              <a:rPr lang="en-US"/>
              <a:t>Filename</a:t>
            </a:r>
            <a:endParaRPr lang="en-GB"/>
          </a:p>
        </p:txBody>
      </p:sp>
    </p:spTree>
    <p:extLst>
      <p:ext uri="{BB962C8B-B14F-4D97-AF65-F5344CB8AC3E}">
        <p14:creationId xmlns:p14="http://schemas.microsoft.com/office/powerpoint/2010/main" val="1938228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5FD14EEE-C641-43A9-93E4-BC8284A8F95B}"/>
              </a:ext>
            </a:extLst>
          </p:cNvPr>
          <p:cNvSpPr txBox="1">
            <a:spLocks noChangeArrowheads="1"/>
          </p:cNvSpPr>
          <p:nvPr userDrawn="1"/>
        </p:nvSpPr>
        <p:spPr>
          <a:xfrm>
            <a:off x="107950" y="6526213"/>
            <a:ext cx="360363" cy="215900"/>
          </a:xfrm>
          <a:prstGeom prst="rect">
            <a:avLst/>
          </a:prstGeom>
          <a:ln/>
        </p:spPr>
        <p:txBody>
          <a:bodyPr anchor="ctr"/>
          <a:lstStyle>
            <a:lvl1pPr>
              <a:defRPr sz="1600">
                <a:solidFill>
                  <a:schemeClr val="tx1"/>
                </a:solidFill>
                <a:latin typeface="Trebuchet MS" panose="020B0603020202020204" pitchFamily="34" charset="0"/>
                <a:cs typeface="Arial" panose="020B0604020202020204" pitchFamily="34" charset="0"/>
              </a:defRPr>
            </a:lvl1pPr>
            <a:lvl2pPr marL="742950" indent="-285750">
              <a:defRPr sz="1600">
                <a:solidFill>
                  <a:schemeClr val="tx1"/>
                </a:solidFill>
                <a:latin typeface="Trebuchet MS" panose="020B0603020202020204" pitchFamily="34" charset="0"/>
                <a:cs typeface="Arial" panose="020B0604020202020204" pitchFamily="34" charset="0"/>
              </a:defRPr>
            </a:lvl2pPr>
            <a:lvl3pPr marL="1143000" indent="-228600">
              <a:defRPr sz="1600">
                <a:solidFill>
                  <a:schemeClr val="tx1"/>
                </a:solidFill>
                <a:latin typeface="Trebuchet MS" panose="020B0603020202020204" pitchFamily="34" charset="0"/>
                <a:cs typeface="Arial" panose="020B0604020202020204" pitchFamily="34" charset="0"/>
              </a:defRPr>
            </a:lvl3pPr>
            <a:lvl4pPr marL="1600200" indent="-228600">
              <a:defRPr sz="1600">
                <a:solidFill>
                  <a:schemeClr val="tx1"/>
                </a:solidFill>
                <a:latin typeface="Trebuchet MS" panose="020B0603020202020204" pitchFamily="34" charset="0"/>
                <a:cs typeface="Arial" panose="020B0604020202020204" pitchFamily="34" charset="0"/>
              </a:defRPr>
            </a:lvl4pPr>
            <a:lvl5pPr marL="2057400" indent="-228600">
              <a:defRPr sz="16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9pPr>
          </a:lstStyle>
          <a:p>
            <a:pPr algn="r" eaLnBrk="1" hangingPunct="1"/>
            <a:fld id="{BE8F730D-DAB8-4C86-9C77-2B992A849613}" type="slidenum">
              <a:rPr lang="en-GB" altLang="en-US" sz="1000">
                <a:solidFill>
                  <a:srgbClr val="D9D9D9"/>
                </a:solidFill>
                <a:latin typeface="Calibri" panose="020F0502020204030204" pitchFamily="34" charset="0"/>
              </a:rPr>
              <a:pPr algn="r" eaLnBrk="1" hangingPunct="1"/>
              <a:t>‹#›</a:t>
            </a:fld>
            <a:endParaRPr lang="en-GB" altLang="en-US" sz="1000">
              <a:solidFill>
                <a:srgbClr val="D9D9D9"/>
              </a:solidFill>
              <a:latin typeface="Calibri" panose="020F0502020204030204" pitchFamily="34" charset="0"/>
            </a:endParaRPr>
          </a:p>
        </p:txBody>
      </p:sp>
      <p:pic>
        <p:nvPicPr>
          <p:cNvPr id="5" name="Picture 6">
            <a:extLst>
              <a:ext uri="{FF2B5EF4-FFF2-40B4-BE49-F238E27FC236}">
                <a16:creationId xmlns:a16="http://schemas.microsoft.com/office/drawing/2014/main" id="{62D3BE6F-8DFC-4867-9C59-2B2CCBC7AD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6350" y="6480175"/>
            <a:ext cx="801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44434277-794A-4616-AFB4-B9C0D7E800D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77263" y="6359525"/>
            <a:ext cx="4778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3">
            <a:extLst>
              <a:ext uri="{FF2B5EF4-FFF2-40B4-BE49-F238E27FC236}">
                <a16:creationId xmlns:a16="http://schemas.microsoft.com/office/drawing/2014/main" id="{E5DB1541-6DB2-4950-9C17-C50DA2956A90}"/>
              </a:ext>
            </a:extLst>
          </p:cNvPr>
          <p:cNvSpPr>
            <a:spLocks noGrp="1"/>
          </p:cNvSpPr>
          <p:nvPr>
            <p:ph type="ftr" sz="quarter" idx="10"/>
          </p:nvPr>
        </p:nvSpPr>
        <p:spPr>
          <a:xfrm>
            <a:off x="452438" y="6569075"/>
            <a:ext cx="2895600" cy="144463"/>
          </a:xfrm>
        </p:spPr>
        <p:txBody>
          <a:bodyPr/>
          <a:lstStyle>
            <a:lvl1pPr algn="l" fontAlgn="base">
              <a:spcBef>
                <a:spcPct val="20000"/>
              </a:spcBef>
              <a:spcAft>
                <a:spcPct val="0"/>
              </a:spcAft>
              <a:buFontTx/>
              <a:buChar char="•"/>
              <a:defRPr sz="900">
                <a:solidFill>
                  <a:prstClr val="white">
                    <a:lumMod val="75000"/>
                  </a:prstClr>
                </a:solidFill>
                <a:latin typeface="Trebuchet MS" pitchFamily="34" charset="0"/>
                <a:cs typeface="Arial" pitchFamily="34" charset="0"/>
              </a:defRPr>
            </a:lvl1pPr>
          </a:lstStyle>
          <a:p>
            <a:pPr>
              <a:defRPr/>
            </a:pPr>
            <a:r>
              <a:rPr lang="en-US"/>
              <a:t>Filename</a:t>
            </a:r>
            <a:endParaRPr lang="en-GB"/>
          </a:p>
        </p:txBody>
      </p:sp>
    </p:spTree>
    <p:extLst>
      <p:ext uri="{BB962C8B-B14F-4D97-AF65-F5344CB8AC3E}">
        <p14:creationId xmlns:p14="http://schemas.microsoft.com/office/powerpoint/2010/main" val="2203931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16B398F9-912D-4CD8-9F9C-FBB386BA6EBF}"/>
              </a:ext>
            </a:extLst>
          </p:cNvPr>
          <p:cNvSpPr txBox="1">
            <a:spLocks noChangeArrowheads="1"/>
          </p:cNvSpPr>
          <p:nvPr userDrawn="1"/>
        </p:nvSpPr>
        <p:spPr>
          <a:xfrm>
            <a:off x="107950" y="6526213"/>
            <a:ext cx="360363" cy="215900"/>
          </a:xfrm>
          <a:prstGeom prst="rect">
            <a:avLst/>
          </a:prstGeom>
          <a:ln/>
        </p:spPr>
        <p:txBody>
          <a:bodyPr anchor="ctr"/>
          <a:lstStyle>
            <a:lvl1pPr>
              <a:defRPr sz="1600">
                <a:solidFill>
                  <a:schemeClr val="tx1"/>
                </a:solidFill>
                <a:latin typeface="Trebuchet MS" panose="020B0603020202020204" pitchFamily="34" charset="0"/>
                <a:cs typeface="Arial" panose="020B0604020202020204" pitchFamily="34" charset="0"/>
              </a:defRPr>
            </a:lvl1pPr>
            <a:lvl2pPr marL="742950" indent="-285750">
              <a:defRPr sz="1600">
                <a:solidFill>
                  <a:schemeClr val="tx1"/>
                </a:solidFill>
                <a:latin typeface="Trebuchet MS" panose="020B0603020202020204" pitchFamily="34" charset="0"/>
                <a:cs typeface="Arial" panose="020B0604020202020204" pitchFamily="34" charset="0"/>
              </a:defRPr>
            </a:lvl2pPr>
            <a:lvl3pPr marL="1143000" indent="-228600">
              <a:defRPr sz="1600">
                <a:solidFill>
                  <a:schemeClr val="tx1"/>
                </a:solidFill>
                <a:latin typeface="Trebuchet MS" panose="020B0603020202020204" pitchFamily="34" charset="0"/>
                <a:cs typeface="Arial" panose="020B0604020202020204" pitchFamily="34" charset="0"/>
              </a:defRPr>
            </a:lvl3pPr>
            <a:lvl4pPr marL="1600200" indent="-228600">
              <a:defRPr sz="1600">
                <a:solidFill>
                  <a:schemeClr val="tx1"/>
                </a:solidFill>
                <a:latin typeface="Trebuchet MS" panose="020B0603020202020204" pitchFamily="34" charset="0"/>
                <a:cs typeface="Arial" panose="020B0604020202020204" pitchFamily="34" charset="0"/>
              </a:defRPr>
            </a:lvl4pPr>
            <a:lvl5pPr marL="2057400" indent="-228600">
              <a:defRPr sz="16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9pPr>
          </a:lstStyle>
          <a:p>
            <a:pPr algn="r" eaLnBrk="1" hangingPunct="1"/>
            <a:fld id="{5B886B36-D2AD-46FB-979E-2D6E81CF1878}" type="slidenum">
              <a:rPr lang="en-GB" altLang="en-US" sz="1000">
                <a:solidFill>
                  <a:srgbClr val="D9D9D9"/>
                </a:solidFill>
                <a:latin typeface="Calibri" panose="020F0502020204030204" pitchFamily="34" charset="0"/>
              </a:rPr>
              <a:pPr algn="r" eaLnBrk="1" hangingPunct="1"/>
              <a:t>‹#›</a:t>
            </a:fld>
            <a:endParaRPr lang="en-GB" altLang="en-US" sz="1000">
              <a:solidFill>
                <a:srgbClr val="D9D9D9"/>
              </a:solidFill>
              <a:latin typeface="Calibri" panose="020F0502020204030204" pitchFamily="34" charset="0"/>
            </a:endParaRPr>
          </a:p>
        </p:txBody>
      </p:sp>
      <p:pic>
        <p:nvPicPr>
          <p:cNvPr id="6" name="Picture 6">
            <a:extLst>
              <a:ext uri="{FF2B5EF4-FFF2-40B4-BE49-F238E27FC236}">
                <a16:creationId xmlns:a16="http://schemas.microsoft.com/office/drawing/2014/main" id="{B8D64E97-B268-471A-B2AB-D5324897FC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6350" y="6480175"/>
            <a:ext cx="801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9ACD3863-933F-439F-B5C9-189478A28C0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77263" y="6359525"/>
            <a:ext cx="4778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3">
            <a:extLst>
              <a:ext uri="{FF2B5EF4-FFF2-40B4-BE49-F238E27FC236}">
                <a16:creationId xmlns:a16="http://schemas.microsoft.com/office/drawing/2014/main" id="{DCAAB07A-91B6-4AFE-9DF6-9D9BE63558D6}"/>
              </a:ext>
            </a:extLst>
          </p:cNvPr>
          <p:cNvSpPr>
            <a:spLocks noGrp="1"/>
          </p:cNvSpPr>
          <p:nvPr>
            <p:ph type="ftr" sz="quarter" idx="10"/>
          </p:nvPr>
        </p:nvSpPr>
        <p:spPr>
          <a:xfrm>
            <a:off x="452438" y="6569075"/>
            <a:ext cx="2895600" cy="144463"/>
          </a:xfrm>
        </p:spPr>
        <p:txBody>
          <a:bodyPr/>
          <a:lstStyle>
            <a:lvl1pPr algn="l" fontAlgn="base">
              <a:spcBef>
                <a:spcPct val="20000"/>
              </a:spcBef>
              <a:spcAft>
                <a:spcPct val="0"/>
              </a:spcAft>
              <a:buFontTx/>
              <a:buChar char="•"/>
              <a:defRPr sz="900">
                <a:solidFill>
                  <a:prstClr val="white">
                    <a:lumMod val="75000"/>
                  </a:prstClr>
                </a:solidFill>
                <a:latin typeface="Trebuchet MS" pitchFamily="34" charset="0"/>
                <a:cs typeface="Arial" pitchFamily="34" charset="0"/>
              </a:defRPr>
            </a:lvl1pPr>
          </a:lstStyle>
          <a:p>
            <a:pPr>
              <a:defRPr/>
            </a:pPr>
            <a:r>
              <a:rPr lang="en-US"/>
              <a:t>Filename</a:t>
            </a:r>
            <a:endParaRPr lang="en-GB"/>
          </a:p>
        </p:txBody>
      </p:sp>
    </p:spTree>
    <p:extLst>
      <p:ext uri="{BB962C8B-B14F-4D97-AF65-F5344CB8AC3E}">
        <p14:creationId xmlns:p14="http://schemas.microsoft.com/office/powerpoint/2010/main" val="115297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FA40D5-59E2-47C9-8F65-236F660E6214}"/>
              </a:ext>
            </a:extLst>
          </p:cNvPr>
          <p:cNvSpPr txBox="1">
            <a:spLocks noChangeArrowheads="1"/>
          </p:cNvSpPr>
          <p:nvPr userDrawn="1"/>
        </p:nvSpPr>
        <p:spPr>
          <a:xfrm>
            <a:off x="107950" y="6526213"/>
            <a:ext cx="360363" cy="215900"/>
          </a:xfrm>
          <a:prstGeom prst="rect">
            <a:avLst/>
          </a:prstGeom>
          <a:ln/>
        </p:spPr>
        <p:txBody>
          <a:bodyPr anchor="ctr"/>
          <a:lstStyle>
            <a:lvl1pPr>
              <a:defRPr sz="1600">
                <a:solidFill>
                  <a:schemeClr val="tx1"/>
                </a:solidFill>
                <a:latin typeface="Trebuchet MS" panose="020B0603020202020204" pitchFamily="34" charset="0"/>
                <a:cs typeface="Arial" panose="020B0604020202020204" pitchFamily="34" charset="0"/>
              </a:defRPr>
            </a:lvl1pPr>
            <a:lvl2pPr marL="742950" indent="-285750">
              <a:defRPr sz="1600">
                <a:solidFill>
                  <a:schemeClr val="tx1"/>
                </a:solidFill>
                <a:latin typeface="Trebuchet MS" panose="020B0603020202020204" pitchFamily="34" charset="0"/>
                <a:cs typeface="Arial" panose="020B0604020202020204" pitchFamily="34" charset="0"/>
              </a:defRPr>
            </a:lvl2pPr>
            <a:lvl3pPr marL="1143000" indent="-228600">
              <a:defRPr sz="1600">
                <a:solidFill>
                  <a:schemeClr val="tx1"/>
                </a:solidFill>
                <a:latin typeface="Trebuchet MS" panose="020B0603020202020204" pitchFamily="34" charset="0"/>
                <a:cs typeface="Arial" panose="020B0604020202020204" pitchFamily="34" charset="0"/>
              </a:defRPr>
            </a:lvl3pPr>
            <a:lvl4pPr marL="1600200" indent="-228600">
              <a:defRPr sz="1600">
                <a:solidFill>
                  <a:schemeClr val="tx1"/>
                </a:solidFill>
                <a:latin typeface="Trebuchet MS" panose="020B0603020202020204" pitchFamily="34" charset="0"/>
                <a:cs typeface="Arial" panose="020B0604020202020204" pitchFamily="34" charset="0"/>
              </a:defRPr>
            </a:lvl4pPr>
            <a:lvl5pPr marL="2057400" indent="-228600">
              <a:defRPr sz="16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9pPr>
          </a:lstStyle>
          <a:p>
            <a:pPr algn="r" eaLnBrk="1" hangingPunct="1"/>
            <a:fld id="{10EC1B5C-8475-4D81-9A55-223411A9AA33}" type="slidenum">
              <a:rPr lang="en-GB" altLang="en-US" sz="1000">
                <a:solidFill>
                  <a:srgbClr val="D9D9D9"/>
                </a:solidFill>
                <a:latin typeface="Calibri" panose="020F0502020204030204" pitchFamily="34" charset="0"/>
              </a:rPr>
              <a:pPr algn="r" eaLnBrk="1" hangingPunct="1"/>
              <a:t>‹#›</a:t>
            </a:fld>
            <a:endParaRPr lang="en-GB" altLang="en-US" sz="1000">
              <a:solidFill>
                <a:srgbClr val="D9D9D9"/>
              </a:solidFill>
              <a:latin typeface="Calibri" panose="020F0502020204030204" pitchFamily="34" charset="0"/>
            </a:endParaRPr>
          </a:p>
        </p:txBody>
      </p:sp>
      <p:pic>
        <p:nvPicPr>
          <p:cNvPr id="8" name="Picture 6">
            <a:extLst>
              <a:ext uri="{FF2B5EF4-FFF2-40B4-BE49-F238E27FC236}">
                <a16:creationId xmlns:a16="http://schemas.microsoft.com/office/drawing/2014/main" id="{E77A2157-13A2-40D6-A6A6-1AB90B2025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6350" y="6480175"/>
            <a:ext cx="801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26F9ECDD-D58C-4065-B90D-25DB6DB4226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77263" y="6359525"/>
            <a:ext cx="4778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3">
            <a:extLst>
              <a:ext uri="{FF2B5EF4-FFF2-40B4-BE49-F238E27FC236}">
                <a16:creationId xmlns:a16="http://schemas.microsoft.com/office/drawing/2014/main" id="{3B597F44-3C51-4E1D-AFF5-1DD2CDC666C3}"/>
              </a:ext>
            </a:extLst>
          </p:cNvPr>
          <p:cNvSpPr>
            <a:spLocks noGrp="1"/>
          </p:cNvSpPr>
          <p:nvPr>
            <p:ph type="ftr" sz="quarter" idx="10"/>
          </p:nvPr>
        </p:nvSpPr>
        <p:spPr>
          <a:xfrm>
            <a:off x="452438" y="6569075"/>
            <a:ext cx="2895600" cy="144463"/>
          </a:xfrm>
        </p:spPr>
        <p:txBody>
          <a:bodyPr/>
          <a:lstStyle>
            <a:lvl1pPr algn="l" fontAlgn="base">
              <a:spcBef>
                <a:spcPct val="20000"/>
              </a:spcBef>
              <a:spcAft>
                <a:spcPct val="0"/>
              </a:spcAft>
              <a:buFontTx/>
              <a:buChar char="•"/>
              <a:defRPr sz="900">
                <a:solidFill>
                  <a:prstClr val="white">
                    <a:lumMod val="75000"/>
                  </a:prstClr>
                </a:solidFill>
                <a:latin typeface="Trebuchet MS" pitchFamily="34" charset="0"/>
                <a:cs typeface="Arial" pitchFamily="34" charset="0"/>
              </a:defRPr>
            </a:lvl1pPr>
          </a:lstStyle>
          <a:p>
            <a:pPr>
              <a:defRPr/>
            </a:pPr>
            <a:r>
              <a:rPr lang="en-US"/>
              <a:t>Filename</a:t>
            </a:r>
            <a:endParaRPr lang="en-GB"/>
          </a:p>
        </p:txBody>
      </p:sp>
    </p:spTree>
    <p:extLst>
      <p:ext uri="{BB962C8B-B14F-4D97-AF65-F5344CB8AC3E}">
        <p14:creationId xmlns:p14="http://schemas.microsoft.com/office/powerpoint/2010/main" val="2371391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1AF227CE-3D1A-47E0-A4DF-98F5FCE2840F}"/>
              </a:ext>
            </a:extLst>
          </p:cNvPr>
          <p:cNvSpPr txBox="1">
            <a:spLocks noChangeArrowheads="1"/>
          </p:cNvSpPr>
          <p:nvPr userDrawn="1"/>
        </p:nvSpPr>
        <p:spPr>
          <a:xfrm>
            <a:off x="107950" y="6526213"/>
            <a:ext cx="360363" cy="215900"/>
          </a:xfrm>
          <a:prstGeom prst="rect">
            <a:avLst/>
          </a:prstGeom>
          <a:ln/>
        </p:spPr>
        <p:txBody>
          <a:bodyPr anchor="ctr"/>
          <a:lstStyle>
            <a:lvl1pPr>
              <a:defRPr sz="1600">
                <a:solidFill>
                  <a:schemeClr val="tx1"/>
                </a:solidFill>
                <a:latin typeface="Trebuchet MS" panose="020B0603020202020204" pitchFamily="34" charset="0"/>
                <a:cs typeface="Arial" panose="020B0604020202020204" pitchFamily="34" charset="0"/>
              </a:defRPr>
            </a:lvl1pPr>
            <a:lvl2pPr marL="742950" indent="-285750">
              <a:defRPr sz="1600">
                <a:solidFill>
                  <a:schemeClr val="tx1"/>
                </a:solidFill>
                <a:latin typeface="Trebuchet MS" panose="020B0603020202020204" pitchFamily="34" charset="0"/>
                <a:cs typeface="Arial" panose="020B0604020202020204" pitchFamily="34" charset="0"/>
              </a:defRPr>
            </a:lvl2pPr>
            <a:lvl3pPr marL="1143000" indent="-228600">
              <a:defRPr sz="1600">
                <a:solidFill>
                  <a:schemeClr val="tx1"/>
                </a:solidFill>
                <a:latin typeface="Trebuchet MS" panose="020B0603020202020204" pitchFamily="34" charset="0"/>
                <a:cs typeface="Arial" panose="020B0604020202020204" pitchFamily="34" charset="0"/>
              </a:defRPr>
            </a:lvl3pPr>
            <a:lvl4pPr marL="1600200" indent="-228600">
              <a:defRPr sz="1600">
                <a:solidFill>
                  <a:schemeClr val="tx1"/>
                </a:solidFill>
                <a:latin typeface="Trebuchet MS" panose="020B0603020202020204" pitchFamily="34" charset="0"/>
                <a:cs typeface="Arial" panose="020B0604020202020204" pitchFamily="34" charset="0"/>
              </a:defRPr>
            </a:lvl4pPr>
            <a:lvl5pPr marL="2057400" indent="-228600">
              <a:defRPr sz="16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9pPr>
          </a:lstStyle>
          <a:p>
            <a:pPr algn="r" eaLnBrk="1" hangingPunct="1"/>
            <a:fld id="{9BE91BEB-F3D3-452A-BDF0-CCA2D6483C40}" type="slidenum">
              <a:rPr lang="en-GB" altLang="en-US" sz="1000">
                <a:solidFill>
                  <a:srgbClr val="D9D9D9"/>
                </a:solidFill>
                <a:latin typeface="Calibri" panose="020F0502020204030204" pitchFamily="34" charset="0"/>
              </a:rPr>
              <a:pPr algn="r" eaLnBrk="1" hangingPunct="1"/>
              <a:t>‹#›</a:t>
            </a:fld>
            <a:endParaRPr lang="en-GB" altLang="en-US" sz="1000">
              <a:solidFill>
                <a:srgbClr val="D9D9D9"/>
              </a:solidFill>
              <a:latin typeface="Calibri" panose="020F0502020204030204" pitchFamily="34" charset="0"/>
            </a:endParaRPr>
          </a:p>
        </p:txBody>
      </p:sp>
      <p:pic>
        <p:nvPicPr>
          <p:cNvPr id="4" name="Picture 6">
            <a:extLst>
              <a:ext uri="{FF2B5EF4-FFF2-40B4-BE49-F238E27FC236}">
                <a16:creationId xmlns:a16="http://schemas.microsoft.com/office/drawing/2014/main" id="{92665598-A565-414C-BE0C-27CC4A5309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6350" y="6480175"/>
            <a:ext cx="801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3827EB6E-6695-4094-93D3-C898BB65C21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77263" y="6359525"/>
            <a:ext cx="4778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76827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1032" y="6466329"/>
            <a:ext cx="801218" cy="246423"/>
          </a:xfrm>
          <a:prstGeom prst="rect">
            <a:avLst/>
          </a:prstGeom>
        </p:spPr>
      </p:pic>
      <p:sp>
        <p:nvSpPr>
          <p:cNvPr id="10" name="Footer Placeholder 3"/>
          <p:cNvSpPr>
            <a:spLocks noGrp="1"/>
          </p:cNvSpPr>
          <p:nvPr>
            <p:ph type="ftr" sz="quarter" idx="3"/>
          </p:nvPr>
        </p:nvSpPr>
        <p:spPr>
          <a:xfrm>
            <a:off x="452264" y="6569432"/>
            <a:ext cx="28956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a:t>Filename</a:t>
            </a:r>
            <a:endParaRPr lang="en-GB"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Tree>
    <p:extLst>
      <p:ext uri="{BB962C8B-B14F-4D97-AF65-F5344CB8AC3E}">
        <p14:creationId xmlns:p14="http://schemas.microsoft.com/office/powerpoint/2010/main" val="3481844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E5CAFADB-BAE0-4B35-B551-4F3744BBF361}"/>
              </a:ext>
            </a:extLst>
          </p:cNvPr>
          <p:cNvSpPr txBox="1">
            <a:spLocks noChangeArrowheads="1"/>
          </p:cNvSpPr>
          <p:nvPr userDrawn="1"/>
        </p:nvSpPr>
        <p:spPr>
          <a:xfrm>
            <a:off x="107950" y="6526213"/>
            <a:ext cx="360363" cy="215900"/>
          </a:xfrm>
          <a:prstGeom prst="rect">
            <a:avLst/>
          </a:prstGeom>
          <a:ln/>
        </p:spPr>
        <p:txBody>
          <a:bodyPr anchor="ctr"/>
          <a:lstStyle>
            <a:lvl1pPr>
              <a:defRPr sz="1600">
                <a:solidFill>
                  <a:schemeClr val="tx1"/>
                </a:solidFill>
                <a:latin typeface="Trebuchet MS" panose="020B0603020202020204" pitchFamily="34" charset="0"/>
                <a:cs typeface="Arial" panose="020B0604020202020204" pitchFamily="34" charset="0"/>
              </a:defRPr>
            </a:lvl1pPr>
            <a:lvl2pPr marL="742950" indent="-285750">
              <a:defRPr sz="1600">
                <a:solidFill>
                  <a:schemeClr val="tx1"/>
                </a:solidFill>
                <a:latin typeface="Trebuchet MS" panose="020B0603020202020204" pitchFamily="34" charset="0"/>
                <a:cs typeface="Arial" panose="020B0604020202020204" pitchFamily="34" charset="0"/>
              </a:defRPr>
            </a:lvl2pPr>
            <a:lvl3pPr marL="1143000" indent="-228600">
              <a:defRPr sz="1600">
                <a:solidFill>
                  <a:schemeClr val="tx1"/>
                </a:solidFill>
                <a:latin typeface="Trebuchet MS" panose="020B0603020202020204" pitchFamily="34" charset="0"/>
                <a:cs typeface="Arial" panose="020B0604020202020204" pitchFamily="34" charset="0"/>
              </a:defRPr>
            </a:lvl3pPr>
            <a:lvl4pPr marL="1600200" indent="-228600">
              <a:defRPr sz="1600">
                <a:solidFill>
                  <a:schemeClr val="tx1"/>
                </a:solidFill>
                <a:latin typeface="Trebuchet MS" panose="020B0603020202020204" pitchFamily="34" charset="0"/>
                <a:cs typeface="Arial" panose="020B0604020202020204" pitchFamily="34" charset="0"/>
              </a:defRPr>
            </a:lvl4pPr>
            <a:lvl5pPr marL="2057400" indent="-228600">
              <a:defRPr sz="16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9pPr>
          </a:lstStyle>
          <a:p>
            <a:pPr algn="r" eaLnBrk="1" hangingPunct="1"/>
            <a:fld id="{9E591038-8077-4C6E-8500-0408FED6C8C4}" type="slidenum">
              <a:rPr lang="en-GB" altLang="en-US" sz="1000">
                <a:solidFill>
                  <a:srgbClr val="D9D9D9"/>
                </a:solidFill>
                <a:latin typeface="Calibri" panose="020F0502020204030204" pitchFamily="34" charset="0"/>
              </a:rPr>
              <a:pPr algn="r" eaLnBrk="1" hangingPunct="1"/>
              <a:t>‹#›</a:t>
            </a:fld>
            <a:endParaRPr lang="en-GB" altLang="en-US" sz="1000">
              <a:solidFill>
                <a:srgbClr val="D9D9D9"/>
              </a:solidFill>
              <a:latin typeface="Calibri" panose="020F0502020204030204" pitchFamily="34" charset="0"/>
            </a:endParaRPr>
          </a:p>
        </p:txBody>
      </p:sp>
      <p:pic>
        <p:nvPicPr>
          <p:cNvPr id="3" name="Picture 6">
            <a:extLst>
              <a:ext uri="{FF2B5EF4-FFF2-40B4-BE49-F238E27FC236}">
                <a16:creationId xmlns:a16="http://schemas.microsoft.com/office/drawing/2014/main" id="{DE0BA44B-1685-4C1F-BB07-F0B8E9F0CE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6350" y="6480175"/>
            <a:ext cx="801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28270A3C-9BD4-4F4A-9122-7B8E153148C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77263" y="6359525"/>
            <a:ext cx="4778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ED9A06E0-169A-4961-AE81-EF416C1AD0F8}"/>
              </a:ext>
            </a:extLst>
          </p:cNvPr>
          <p:cNvSpPr>
            <a:spLocks noGrp="1"/>
          </p:cNvSpPr>
          <p:nvPr>
            <p:ph type="ftr" sz="quarter" idx="10"/>
          </p:nvPr>
        </p:nvSpPr>
        <p:spPr>
          <a:xfrm>
            <a:off x="452438" y="6569075"/>
            <a:ext cx="2895600" cy="144463"/>
          </a:xfrm>
        </p:spPr>
        <p:txBody>
          <a:bodyPr/>
          <a:lstStyle>
            <a:lvl1pPr algn="l" fontAlgn="base">
              <a:spcBef>
                <a:spcPct val="20000"/>
              </a:spcBef>
              <a:spcAft>
                <a:spcPct val="0"/>
              </a:spcAft>
              <a:buFontTx/>
              <a:buChar char="•"/>
              <a:defRPr sz="900">
                <a:solidFill>
                  <a:prstClr val="white">
                    <a:lumMod val="75000"/>
                  </a:prstClr>
                </a:solidFill>
                <a:latin typeface="Trebuchet MS" pitchFamily="34" charset="0"/>
                <a:cs typeface="Arial" pitchFamily="34" charset="0"/>
              </a:defRPr>
            </a:lvl1pPr>
          </a:lstStyle>
          <a:p>
            <a:pPr>
              <a:defRPr/>
            </a:pPr>
            <a:r>
              <a:rPr lang="en-US"/>
              <a:t>Filename</a:t>
            </a:r>
            <a:endParaRPr lang="en-GB"/>
          </a:p>
        </p:txBody>
      </p:sp>
    </p:spTree>
    <p:extLst>
      <p:ext uri="{BB962C8B-B14F-4D97-AF65-F5344CB8AC3E}">
        <p14:creationId xmlns:p14="http://schemas.microsoft.com/office/powerpoint/2010/main" val="4222783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25778D61-C6D4-467B-9AE7-3AE5164AA6C1}"/>
              </a:ext>
            </a:extLst>
          </p:cNvPr>
          <p:cNvSpPr txBox="1">
            <a:spLocks noChangeArrowheads="1"/>
          </p:cNvSpPr>
          <p:nvPr userDrawn="1"/>
        </p:nvSpPr>
        <p:spPr>
          <a:xfrm>
            <a:off x="107950" y="6526213"/>
            <a:ext cx="360363" cy="215900"/>
          </a:xfrm>
          <a:prstGeom prst="rect">
            <a:avLst/>
          </a:prstGeom>
          <a:ln/>
        </p:spPr>
        <p:txBody>
          <a:bodyPr anchor="ctr"/>
          <a:lstStyle>
            <a:lvl1pPr>
              <a:defRPr sz="1600">
                <a:solidFill>
                  <a:schemeClr val="tx1"/>
                </a:solidFill>
                <a:latin typeface="Trebuchet MS" panose="020B0603020202020204" pitchFamily="34" charset="0"/>
                <a:cs typeface="Arial" panose="020B0604020202020204" pitchFamily="34" charset="0"/>
              </a:defRPr>
            </a:lvl1pPr>
            <a:lvl2pPr marL="742950" indent="-285750">
              <a:defRPr sz="1600">
                <a:solidFill>
                  <a:schemeClr val="tx1"/>
                </a:solidFill>
                <a:latin typeface="Trebuchet MS" panose="020B0603020202020204" pitchFamily="34" charset="0"/>
                <a:cs typeface="Arial" panose="020B0604020202020204" pitchFamily="34" charset="0"/>
              </a:defRPr>
            </a:lvl2pPr>
            <a:lvl3pPr marL="1143000" indent="-228600">
              <a:defRPr sz="1600">
                <a:solidFill>
                  <a:schemeClr val="tx1"/>
                </a:solidFill>
                <a:latin typeface="Trebuchet MS" panose="020B0603020202020204" pitchFamily="34" charset="0"/>
                <a:cs typeface="Arial" panose="020B0604020202020204" pitchFamily="34" charset="0"/>
              </a:defRPr>
            </a:lvl3pPr>
            <a:lvl4pPr marL="1600200" indent="-228600">
              <a:defRPr sz="1600">
                <a:solidFill>
                  <a:schemeClr val="tx1"/>
                </a:solidFill>
                <a:latin typeface="Trebuchet MS" panose="020B0603020202020204" pitchFamily="34" charset="0"/>
                <a:cs typeface="Arial" panose="020B0604020202020204" pitchFamily="34" charset="0"/>
              </a:defRPr>
            </a:lvl4pPr>
            <a:lvl5pPr marL="2057400" indent="-228600">
              <a:defRPr sz="16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9pPr>
          </a:lstStyle>
          <a:p>
            <a:pPr algn="r" eaLnBrk="1" hangingPunct="1"/>
            <a:fld id="{0E766C61-83B0-4234-8A42-2A661F61CB0F}" type="slidenum">
              <a:rPr lang="en-GB" altLang="en-US" sz="1000">
                <a:solidFill>
                  <a:srgbClr val="D9D9D9"/>
                </a:solidFill>
                <a:latin typeface="Calibri" panose="020F0502020204030204" pitchFamily="34" charset="0"/>
              </a:rPr>
              <a:pPr algn="r" eaLnBrk="1" hangingPunct="1"/>
              <a:t>‹#›</a:t>
            </a:fld>
            <a:endParaRPr lang="en-GB" altLang="en-US" sz="1000">
              <a:solidFill>
                <a:srgbClr val="D9D9D9"/>
              </a:solidFill>
              <a:latin typeface="Calibri" panose="020F0502020204030204" pitchFamily="34" charset="0"/>
            </a:endParaRPr>
          </a:p>
        </p:txBody>
      </p:sp>
      <p:pic>
        <p:nvPicPr>
          <p:cNvPr id="6" name="Picture 6">
            <a:extLst>
              <a:ext uri="{FF2B5EF4-FFF2-40B4-BE49-F238E27FC236}">
                <a16:creationId xmlns:a16="http://schemas.microsoft.com/office/drawing/2014/main" id="{09F8E641-4BF4-4DFC-9106-762B0CC9A3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6350" y="6480175"/>
            <a:ext cx="801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A0A0C537-4211-42B0-B414-0C5D31DFABB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77263" y="6359525"/>
            <a:ext cx="4778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3">
            <a:extLst>
              <a:ext uri="{FF2B5EF4-FFF2-40B4-BE49-F238E27FC236}">
                <a16:creationId xmlns:a16="http://schemas.microsoft.com/office/drawing/2014/main" id="{34B8B4CE-706D-4E6E-BCAA-866C4225A373}"/>
              </a:ext>
            </a:extLst>
          </p:cNvPr>
          <p:cNvSpPr>
            <a:spLocks noGrp="1"/>
          </p:cNvSpPr>
          <p:nvPr>
            <p:ph type="ftr" sz="quarter" idx="10"/>
          </p:nvPr>
        </p:nvSpPr>
        <p:spPr>
          <a:xfrm>
            <a:off x="452438" y="6569075"/>
            <a:ext cx="2895600" cy="144463"/>
          </a:xfrm>
        </p:spPr>
        <p:txBody>
          <a:bodyPr/>
          <a:lstStyle>
            <a:lvl1pPr algn="l" fontAlgn="base">
              <a:spcBef>
                <a:spcPct val="20000"/>
              </a:spcBef>
              <a:spcAft>
                <a:spcPct val="0"/>
              </a:spcAft>
              <a:buFontTx/>
              <a:buChar char="•"/>
              <a:defRPr sz="900">
                <a:solidFill>
                  <a:prstClr val="white">
                    <a:lumMod val="75000"/>
                  </a:prstClr>
                </a:solidFill>
                <a:latin typeface="Trebuchet MS" pitchFamily="34" charset="0"/>
                <a:cs typeface="Arial" pitchFamily="34" charset="0"/>
              </a:defRPr>
            </a:lvl1pPr>
          </a:lstStyle>
          <a:p>
            <a:pPr>
              <a:defRPr/>
            </a:pPr>
            <a:r>
              <a:rPr lang="en-US"/>
              <a:t>Filename</a:t>
            </a:r>
            <a:endParaRPr lang="en-GB"/>
          </a:p>
        </p:txBody>
      </p:sp>
    </p:spTree>
    <p:extLst>
      <p:ext uri="{BB962C8B-B14F-4D97-AF65-F5344CB8AC3E}">
        <p14:creationId xmlns:p14="http://schemas.microsoft.com/office/powerpoint/2010/main" val="1746851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12B12694-5394-41D6-B9F1-38DC1B173133}"/>
              </a:ext>
            </a:extLst>
          </p:cNvPr>
          <p:cNvSpPr txBox="1">
            <a:spLocks noChangeArrowheads="1"/>
          </p:cNvSpPr>
          <p:nvPr userDrawn="1"/>
        </p:nvSpPr>
        <p:spPr>
          <a:xfrm>
            <a:off x="107950" y="6526213"/>
            <a:ext cx="360363" cy="215900"/>
          </a:xfrm>
          <a:prstGeom prst="rect">
            <a:avLst/>
          </a:prstGeom>
          <a:ln/>
        </p:spPr>
        <p:txBody>
          <a:bodyPr anchor="ctr"/>
          <a:lstStyle>
            <a:lvl1pPr>
              <a:defRPr sz="1600">
                <a:solidFill>
                  <a:schemeClr val="tx1"/>
                </a:solidFill>
                <a:latin typeface="Trebuchet MS" panose="020B0603020202020204" pitchFamily="34" charset="0"/>
                <a:cs typeface="Arial" panose="020B0604020202020204" pitchFamily="34" charset="0"/>
              </a:defRPr>
            </a:lvl1pPr>
            <a:lvl2pPr marL="742950" indent="-285750">
              <a:defRPr sz="1600">
                <a:solidFill>
                  <a:schemeClr val="tx1"/>
                </a:solidFill>
                <a:latin typeface="Trebuchet MS" panose="020B0603020202020204" pitchFamily="34" charset="0"/>
                <a:cs typeface="Arial" panose="020B0604020202020204" pitchFamily="34" charset="0"/>
              </a:defRPr>
            </a:lvl2pPr>
            <a:lvl3pPr marL="1143000" indent="-228600">
              <a:defRPr sz="1600">
                <a:solidFill>
                  <a:schemeClr val="tx1"/>
                </a:solidFill>
                <a:latin typeface="Trebuchet MS" panose="020B0603020202020204" pitchFamily="34" charset="0"/>
                <a:cs typeface="Arial" panose="020B0604020202020204" pitchFamily="34" charset="0"/>
              </a:defRPr>
            </a:lvl3pPr>
            <a:lvl4pPr marL="1600200" indent="-228600">
              <a:defRPr sz="1600">
                <a:solidFill>
                  <a:schemeClr val="tx1"/>
                </a:solidFill>
                <a:latin typeface="Trebuchet MS" panose="020B0603020202020204" pitchFamily="34" charset="0"/>
                <a:cs typeface="Arial" panose="020B0604020202020204" pitchFamily="34" charset="0"/>
              </a:defRPr>
            </a:lvl4pPr>
            <a:lvl5pPr marL="2057400" indent="-228600">
              <a:defRPr sz="16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9pPr>
          </a:lstStyle>
          <a:p>
            <a:pPr algn="r" eaLnBrk="1" hangingPunct="1"/>
            <a:fld id="{F89037F6-D3BB-4092-BDCD-AE4761634271}" type="slidenum">
              <a:rPr lang="en-GB" altLang="en-US" sz="1000">
                <a:solidFill>
                  <a:srgbClr val="D9D9D9"/>
                </a:solidFill>
                <a:latin typeface="Calibri" panose="020F0502020204030204" pitchFamily="34" charset="0"/>
              </a:rPr>
              <a:pPr algn="r" eaLnBrk="1" hangingPunct="1"/>
              <a:t>‹#›</a:t>
            </a:fld>
            <a:endParaRPr lang="en-GB" altLang="en-US" sz="1000">
              <a:solidFill>
                <a:srgbClr val="D9D9D9"/>
              </a:solidFill>
              <a:latin typeface="Calibri" panose="020F0502020204030204" pitchFamily="34" charset="0"/>
            </a:endParaRPr>
          </a:p>
        </p:txBody>
      </p:sp>
      <p:pic>
        <p:nvPicPr>
          <p:cNvPr id="6" name="Picture 6">
            <a:extLst>
              <a:ext uri="{FF2B5EF4-FFF2-40B4-BE49-F238E27FC236}">
                <a16:creationId xmlns:a16="http://schemas.microsoft.com/office/drawing/2014/main" id="{E6F2B93A-ABDB-41E4-A26F-E37F3C32E7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6350" y="6480175"/>
            <a:ext cx="801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BB5ADE9E-BCF7-4CDE-8169-F4B4C002006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77263" y="6359525"/>
            <a:ext cx="4778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3">
            <a:extLst>
              <a:ext uri="{FF2B5EF4-FFF2-40B4-BE49-F238E27FC236}">
                <a16:creationId xmlns:a16="http://schemas.microsoft.com/office/drawing/2014/main" id="{89744D98-1E08-4820-B73D-2889C3A2E25C}"/>
              </a:ext>
            </a:extLst>
          </p:cNvPr>
          <p:cNvSpPr>
            <a:spLocks noGrp="1"/>
          </p:cNvSpPr>
          <p:nvPr>
            <p:ph type="ftr" sz="quarter" idx="10"/>
          </p:nvPr>
        </p:nvSpPr>
        <p:spPr>
          <a:xfrm>
            <a:off x="452438" y="6569075"/>
            <a:ext cx="2895600" cy="144463"/>
          </a:xfrm>
        </p:spPr>
        <p:txBody>
          <a:bodyPr/>
          <a:lstStyle>
            <a:lvl1pPr algn="l" fontAlgn="base">
              <a:spcBef>
                <a:spcPct val="20000"/>
              </a:spcBef>
              <a:spcAft>
                <a:spcPct val="0"/>
              </a:spcAft>
              <a:buFontTx/>
              <a:buChar char="•"/>
              <a:defRPr sz="900">
                <a:solidFill>
                  <a:prstClr val="white">
                    <a:lumMod val="75000"/>
                  </a:prstClr>
                </a:solidFill>
                <a:latin typeface="Trebuchet MS" pitchFamily="34" charset="0"/>
                <a:cs typeface="Arial" pitchFamily="34" charset="0"/>
              </a:defRPr>
            </a:lvl1pPr>
          </a:lstStyle>
          <a:p>
            <a:pPr>
              <a:defRPr/>
            </a:pPr>
            <a:r>
              <a:rPr lang="en-US"/>
              <a:t>Filename</a:t>
            </a:r>
            <a:endParaRPr lang="en-GB"/>
          </a:p>
        </p:txBody>
      </p:sp>
    </p:spTree>
    <p:extLst>
      <p:ext uri="{BB962C8B-B14F-4D97-AF65-F5344CB8AC3E}">
        <p14:creationId xmlns:p14="http://schemas.microsoft.com/office/powerpoint/2010/main" val="2650771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26062A86-2040-40B0-98F7-9760AFA56E35}"/>
              </a:ext>
            </a:extLst>
          </p:cNvPr>
          <p:cNvSpPr txBox="1">
            <a:spLocks noChangeArrowheads="1"/>
          </p:cNvSpPr>
          <p:nvPr userDrawn="1"/>
        </p:nvSpPr>
        <p:spPr>
          <a:xfrm>
            <a:off x="107950" y="6526213"/>
            <a:ext cx="360363" cy="215900"/>
          </a:xfrm>
          <a:prstGeom prst="rect">
            <a:avLst/>
          </a:prstGeom>
          <a:ln/>
        </p:spPr>
        <p:txBody>
          <a:bodyPr anchor="ctr"/>
          <a:lstStyle>
            <a:lvl1pPr>
              <a:defRPr sz="1600">
                <a:solidFill>
                  <a:schemeClr val="tx1"/>
                </a:solidFill>
                <a:latin typeface="Trebuchet MS" panose="020B0603020202020204" pitchFamily="34" charset="0"/>
                <a:cs typeface="Arial" panose="020B0604020202020204" pitchFamily="34" charset="0"/>
              </a:defRPr>
            </a:lvl1pPr>
            <a:lvl2pPr marL="742950" indent="-285750">
              <a:defRPr sz="1600">
                <a:solidFill>
                  <a:schemeClr val="tx1"/>
                </a:solidFill>
                <a:latin typeface="Trebuchet MS" panose="020B0603020202020204" pitchFamily="34" charset="0"/>
                <a:cs typeface="Arial" panose="020B0604020202020204" pitchFamily="34" charset="0"/>
              </a:defRPr>
            </a:lvl2pPr>
            <a:lvl3pPr marL="1143000" indent="-228600">
              <a:defRPr sz="1600">
                <a:solidFill>
                  <a:schemeClr val="tx1"/>
                </a:solidFill>
                <a:latin typeface="Trebuchet MS" panose="020B0603020202020204" pitchFamily="34" charset="0"/>
                <a:cs typeface="Arial" panose="020B0604020202020204" pitchFamily="34" charset="0"/>
              </a:defRPr>
            </a:lvl3pPr>
            <a:lvl4pPr marL="1600200" indent="-228600">
              <a:defRPr sz="1600">
                <a:solidFill>
                  <a:schemeClr val="tx1"/>
                </a:solidFill>
                <a:latin typeface="Trebuchet MS" panose="020B0603020202020204" pitchFamily="34" charset="0"/>
                <a:cs typeface="Arial" panose="020B0604020202020204" pitchFamily="34" charset="0"/>
              </a:defRPr>
            </a:lvl4pPr>
            <a:lvl5pPr marL="2057400" indent="-228600">
              <a:defRPr sz="16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9pPr>
          </a:lstStyle>
          <a:p>
            <a:pPr algn="r" eaLnBrk="1" hangingPunct="1"/>
            <a:fld id="{BFF8B92B-D49F-4C3F-8CAF-182C0A92CAA4}" type="slidenum">
              <a:rPr lang="en-GB" altLang="en-US" sz="1000">
                <a:solidFill>
                  <a:srgbClr val="D9D9D9"/>
                </a:solidFill>
                <a:latin typeface="Calibri" panose="020F0502020204030204" pitchFamily="34" charset="0"/>
              </a:rPr>
              <a:pPr algn="r" eaLnBrk="1" hangingPunct="1"/>
              <a:t>‹#›</a:t>
            </a:fld>
            <a:endParaRPr lang="en-GB" altLang="en-US" sz="1000">
              <a:solidFill>
                <a:srgbClr val="D9D9D9"/>
              </a:solidFill>
              <a:latin typeface="Calibri" panose="020F0502020204030204" pitchFamily="34" charset="0"/>
            </a:endParaRPr>
          </a:p>
        </p:txBody>
      </p:sp>
      <p:pic>
        <p:nvPicPr>
          <p:cNvPr id="5" name="Picture 6">
            <a:extLst>
              <a:ext uri="{FF2B5EF4-FFF2-40B4-BE49-F238E27FC236}">
                <a16:creationId xmlns:a16="http://schemas.microsoft.com/office/drawing/2014/main" id="{D117D85F-8FBF-4460-B086-6FA14FA9D8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6350" y="6480175"/>
            <a:ext cx="801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969A3E57-810B-4E25-BFE5-07699243F0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77263" y="6359525"/>
            <a:ext cx="4778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3">
            <a:extLst>
              <a:ext uri="{FF2B5EF4-FFF2-40B4-BE49-F238E27FC236}">
                <a16:creationId xmlns:a16="http://schemas.microsoft.com/office/drawing/2014/main" id="{273BE23B-A6B2-438F-933B-D834EF3EEDDA}"/>
              </a:ext>
            </a:extLst>
          </p:cNvPr>
          <p:cNvSpPr>
            <a:spLocks noGrp="1"/>
          </p:cNvSpPr>
          <p:nvPr>
            <p:ph type="ftr" sz="quarter" idx="10"/>
          </p:nvPr>
        </p:nvSpPr>
        <p:spPr>
          <a:xfrm>
            <a:off x="452438" y="6569075"/>
            <a:ext cx="2895600" cy="144463"/>
          </a:xfrm>
        </p:spPr>
        <p:txBody>
          <a:bodyPr/>
          <a:lstStyle>
            <a:lvl1pPr algn="l" fontAlgn="base">
              <a:spcBef>
                <a:spcPct val="20000"/>
              </a:spcBef>
              <a:spcAft>
                <a:spcPct val="0"/>
              </a:spcAft>
              <a:buFontTx/>
              <a:buChar char="•"/>
              <a:defRPr sz="900">
                <a:solidFill>
                  <a:prstClr val="white">
                    <a:lumMod val="75000"/>
                  </a:prstClr>
                </a:solidFill>
                <a:latin typeface="Trebuchet MS" pitchFamily="34" charset="0"/>
                <a:cs typeface="Arial" pitchFamily="34" charset="0"/>
              </a:defRPr>
            </a:lvl1pPr>
          </a:lstStyle>
          <a:p>
            <a:pPr>
              <a:defRPr/>
            </a:pPr>
            <a:r>
              <a:rPr lang="en-US"/>
              <a:t>Filename</a:t>
            </a:r>
            <a:endParaRPr lang="en-GB"/>
          </a:p>
        </p:txBody>
      </p:sp>
    </p:spTree>
    <p:extLst>
      <p:ext uri="{BB962C8B-B14F-4D97-AF65-F5344CB8AC3E}">
        <p14:creationId xmlns:p14="http://schemas.microsoft.com/office/powerpoint/2010/main" val="2106430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7D003CB5-2A9A-47A6-A2EE-AB0A45C11F39}"/>
              </a:ext>
            </a:extLst>
          </p:cNvPr>
          <p:cNvSpPr txBox="1">
            <a:spLocks noChangeArrowheads="1"/>
          </p:cNvSpPr>
          <p:nvPr userDrawn="1"/>
        </p:nvSpPr>
        <p:spPr>
          <a:xfrm>
            <a:off x="107950" y="6526213"/>
            <a:ext cx="360363" cy="215900"/>
          </a:xfrm>
          <a:prstGeom prst="rect">
            <a:avLst/>
          </a:prstGeom>
          <a:ln/>
        </p:spPr>
        <p:txBody>
          <a:bodyPr anchor="ctr"/>
          <a:lstStyle>
            <a:lvl1pPr>
              <a:defRPr sz="1600">
                <a:solidFill>
                  <a:schemeClr val="tx1"/>
                </a:solidFill>
                <a:latin typeface="Trebuchet MS" panose="020B0603020202020204" pitchFamily="34" charset="0"/>
                <a:cs typeface="Arial" panose="020B0604020202020204" pitchFamily="34" charset="0"/>
              </a:defRPr>
            </a:lvl1pPr>
            <a:lvl2pPr marL="742950" indent="-285750">
              <a:defRPr sz="1600">
                <a:solidFill>
                  <a:schemeClr val="tx1"/>
                </a:solidFill>
                <a:latin typeface="Trebuchet MS" panose="020B0603020202020204" pitchFamily="34" charset="0"/>
                <a:cs typeface="Arial" panose="020B0604020202020204" pitchFamily="34" charset="0"/>
              </a:defRPr>
            </a:lvl2pPr>
            <a:lvl3pPr marL="1143000" indent="-228600">
              <a:defRPr sz="1600">
                <a:solidFill>
                  <a:schemeClr val="tx1"/>
                </a:solidFill>
                <a:latin typeface="Trebuchet MS" panose="020B0603020202020204" pitchFamily="34" charset="0"/>
                <a:cs typeface="Arial" panose="020B0604020202020204" pitchFamily="34" charset="0"/>
              </a:defRPr>
            </a:lvl3pPr>
            <a:lvl4pPr marL="1600200" indent="-228600">
              <a:defRPr sz="1600">
                <a:solidFill>
                  <a:schemeClr val="tx1"/>
                </a:solidFill>
                <a:latin typeface="Trebuchet MS" panose="020B0603020202020204" pitchFamily="34" charset="0"/>
                <a:cs typeface="Arial" panose="020B0604020202020204" pitchFamily="34" charset="0"/>
              </a:defRPr>
            </a:lvl4pPr>
            <a:lvl5pPr marL="2057400" indent="-228600">
              <a:defRPr sz="16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9pPr>
          </a:lstStyle>
          <a:p>
            <a:pPr algn="r" eaLnBrk="1" hangingPunct="1"/>
            <a:fld id="{938393DE-32F7-4C8A-AE0C-D328831E7918}" type="slidenum">
              <a:rPr lang="en-GB" altLang="en-US" sz="1000">
                <a:solidFill>
                  <a:srgbClr val="D9D9D9"/>
                </a:solidFill>
                <a:latin typeface="Calibri" panose="020F0502020204030204" pitchFamily="34" charset="0"/>
              </a:rPr>
              <a:pPr algn="r" eaLnBrk="1" hangingPunct="1"/>
              <a:t>‹#›</a:t>
            </a:fld>
            <a:endParaRPr lang="en-GB" altLang="en-US" sz="1000">
              <a:solidFill>
                <a:srgbClr val="D9D9D9"/>
              </a:solidFill>
              <a:latin typeface="Calibri" panose="020F0502020204030204" pitchFamily="34" charset="0"/>
            </a:endParaRPr>
          </a:p>
        </p:txBody>
      </p:sp>
      <p:pic>
        <p:nvPicPr>
          <p:cNvPr id="5" name="Picture 6">
            <a:extLst>
              <a:ext uri="{FF2B5EF4-FFF2-40B4-BE49-F238E27FC236}">
                <a16:creationId xmlns:a16="http://schemas.microsoft.com/office/drawing/2014/main" id="{2A35B989-E4B8-483B-8D95-79A1537B3F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6350" y="6480175"/>
            <a:ext cx="801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18B3C50F-2E30-406D-9305-A58AF6F419A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77263" y="6359525"/>
            <a:ext cx="4778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3">
            <a:extLst>
              <a:ext uri="{FF2B5EF4-FFF2-40B4-BE49-F238E27FC236}">
                <a16:creationId xmlns:a16="http://schemas.microsoft.com/office/drawing/2014/main" id="{D6012112-CF11-4CB8-8C2A-B6BDE03628C3}"/>
              </a:ext>
            </a:extLst>
          </p:cNvPr>
          <p:cNvSpPr>
            <a:spLocks noGrp="1"/>
          </p:cNvSpPr>
          <p:nvPr>
            <p:ph type="ftr" sz="quarter" idx="10"/>
          </p:nvPr>
        </p:nvSpPr>
        <p:spPr>
          <a:xfrm>
            <a:off x="452438" y="6569075"/>
            <a:ext cx="2895600" cy="144463"/>
          </a:xfrm>
        </p:spPr>
        <p:txBody>
          <a:bodyPr/>
          <a:lstStyle>
            <a:lvl1pPr algn="l" fontAlgn="base">
              <a:spcBef>
                <a:spcPct val="20000"/>
              </a:spcBef>
              <a:spcAft>
                <a:spcPct val="0"/>
              </a:spcAft>
              <a:buFontTx/>
              <a:buChar char="•"/>
              <a:defRPr sz="900">
                <a:solidFill>
                  <a:prstClr val="white">
                    <a:lumMod val="75000"/>
                  </a:prstClr>
                </a:solidFill>
                <a:latin typeface="Trebuchet MS" pitchFamily="34" charset="0"/>
                <a:cs typeface="Arial" pitchFamily="34" charset="0"/>
              </a:defRPr>
            </a:lvl1pPr>
          </a:lstStyle>
          <a:p>
            <a:pPr>
              <a:defRPr/>
            </a:pPr>
            <a:r>
              <a:rPr lang="en-US"/>
              <a:t>Filename</a:t>
            </a:r>
            <a:endParaRPr lang="en-GB"/>
          </a:p>
        </p:txBody>
      </p:sp>
    </p:spTree>
    <p:extLst>
      <p:ext uri="{BB962C8B-B14F-4D97-AF65-F5344CB8AC3E}">
        <p14:creationId xmlns:p14="http://schemas.microsoft.com/office/powerpoint/2010/main" val="759540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F91ED3-8C6A-45C3-9FC1-2148A12C11E1}"/>
              </a:ext>
            </a:extLst>
          </p:cNvPr>
          <p:cNvSpPr>
            <a:spLocks noGrp="1"/>
          </p:cNvSpPr>
          <p:nvPr>
            <p:ph type="dt" sz="half" idx="10"/>
          </p:nvPr>
        </p:nvSpPr>
        <p:spPr>
          <a:xfrm>
            <a:off x="457200" y="6356350"/>
            <a:ext cx="2133600" cy="365125"/>
          </a:xfrm>
          <a:prstGeom prst="rect">
            <a:avLst/>
          </a:prstGeom>
        </p:spPr>
        <p:txBody>
          <a:bodyPr/>
          <a:lstStyle>
            <a:lvl1pPr eaLnBrk="1" hangingPunct="1">
              <a:spcBef>
                <a:spcPct val="20000"/>
              </a:spcBef>
              <a:buFontTx/>
              <a:buChar char="•"/>
              <a:defRPr>
                <a:cs typeface="Arial" pitchFamily="34" charset="0"/>
              </a:defRPr>
            </a:lvl1pPr>
          </a:lstStyle>
          <a:p>
            <a:pPr>
              <a:defRPr/>
            </a:pPr>
            <a:fld id="{56C91129-D0C4-4676-B4D1-6A600AC89664}" type="datetimeFigureOut">
              <a:rPr lang="en-GB"/>
              <a:pPr>
                <a:defRPr/>
              </a:pPr>
              <a:t>21/08/2025</a:t>
            </a:fld>
            <a:endParaRPr lang="en-GB"/>
          </a:p>
        </p:txBody>
      </p:sp>
      <p:sp>
        <p:nvSpPr>
          <p:cNvPr id="5" name="Footer Placeholder 4">
            <a:extLst>
              <a:ext uri="{FF2B5EF4-FFF2-40B4-BE49-F238E27FC236}">
                <a16:creationId xmlns:a16="http://schemas.microsoft.com/office/drawing/2014/main" id="{F4F25FA6-EDE8-422E-BAB8-C485644197A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3A72ABA-7EFD-4590-A09A-7DC4D35B44E6}"/>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20000"/>
              </a:spcBef>
              <a:buFontTx/>
              <a:buChar char="•"/>
              <a:defRPr/>
            </a:lvl1pPr>
          </a:lstStyle>
          <a:p>
            <a:fld id="{FDCB569C-7769-4509-B042-48F8D7DE430A}" type="slidenum">
              <a:rPr lang="en-GB" altLang="en-US"/>
              <a:pPr/>
              <a:t>‹#›</a:t>
            </a:fld>
            <a:endParaRPr lang="en-GB" altLang="en-US"/>
          </a:p>
        </p:txBody>
      </p:sp>
    </p:spTree>
    <p:extLst>
      <p:ext uri="{BB962C8B-B14F-4D97-AF65-F5344CB8AC3E}">
        <p14:creationId xmlns:p14="http://schemas.microsoft.com/office/powerpoint/2010/main" val="41638170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End slide 'Discussion' HRP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3C67EB-E02C-5C43-B381-245EDC8F02AB}"/>
              </a:ext>
            </a:extLst>
          </p:cNvPr>
          <p:cNvSpPr/>
          <p:nvPr/>
        </p:nvSpPr>
        <p:spPr>
          <a:xfrm>
            <a:off x="0" y="0"/>
            <a:ext cx="9144000" cy="5021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Doughnut 8">
            <a:extLst>
              <a:ext uri="{FF2B5EF4-FFF2-40B4-BE49-F238E27FC236}">
                <a16:creationId xmlns:a16="http://schemas.microsoft.com/office/drawing/2014/main" id="{CD21E5DD-824E-6C4E-94B2-52E451E1BC3A}"/>
              </a:ext>
            </a:extLst>
          </p:cNvPr>
          <p:cNvSpPr/>
          <p:nvPr/>
        </p:nvSpPr>
        <p:spPr>
          <a:xfrm>
            <a:off x="-1331603" y="-3966456"/>
            <a:ext cx="6757614" cy="9010152"/>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6AC9C8"/>
              </a:solidFill>
            </a:endParaRPr>
          </a:p>
        </p:txBody>
      </p:sp>
      <p:sp>
        <p:nvSpPr>
          <p:cNvPr id="12" name="Title 1">
            <a:extLst>
              <a:ext uri="{FF2B5EF4-FFF2-40B4-BE49-F238E27FC236}">
                <a16:creationId xmlns:a16="http://schemas.microsoft.com/office/drawing/2014/main" id="{F260456C-F96F-2847-8196-C87A25FF2618}"/>
              </a:ext>
            </a:extLst>
          </p:cNvPr>
          <p:cNvSpPr>
            <a:spLocks noGrp="1"/>
          </p:cNvSpPr>
          <p:nvPr>
            <p:ph type="ctrTitle" hasCustomPrompt="1"/>
          </p:nvPr>
        </p:nvSpPr>
        <p:spPr>
          <a:xfrm>
            <a:off x="542772" y="693077"/>
            <a:ext cx="5432143" cy="1436348"/>
          </a:xfrm>
        </p:spPr>
        <p:txBody>
          <a:bodyPr anchor="b"/>
          <a:lstStyle>
            <a:lvl1pPr algn="l">
              <a:defRPr sz="6600">
                <a:solidFill>
                  <a:schemeClr val="bg1"/>
                </a:solidFill>
              </a:defRPr>
            </a:lvl1pPr>
          </a:lstStyle>
          <a:p>
            <a:r>
              <a:rPr lang="en-GB" dirty="0"/>
              <a:t>Discussion</a:t>
            </a:r>
            <a:endParaRPr lang="en-US" dirty="0"/>
          </a:p>
        </p:txBody>
      </p:sp>
      <p:pic>
        <p:nvPicPr>
          <p:cNvPr id="8" name="Picture 7">
            <a:extLst>
              <a:ext uri="{FF2B5EF4-FFF2-40B4-BE49-F238E27FC236}">
                <a16:creationId xmlns:a16="http://schemas.microsoft.com/office/drawing/2014/main" id="{8CD8CD0A-741A-6A4B-909B-564D0BCC16EB}"/>
              </a:ext>
            </a:extLst>
          </p:cNvPr>
          <p:cNvPicPr>
            <a:picLocks noChangeAspect="1"/>
          </p:cNvPicPr>
          <p:nvPr/>
        </p:nvPicPr>
        <p:blipFill>
          <a:blip r:embed="rId2"/>
          <a:stretch>
            <a:fillRect/>
          </a:stretch>
        </p:blipFill>
        <p:spPr>
          <a:xfrm>
            <a:off x="6962408" y="5408353"/>
            <a:ext cx="1817486" cy="1077479"/>
          </a:xfrm>
          <a:prstGeom prst="rect">
            <a:avLst/>
          </a:prstGeom>
        </p:spPr>
      </p:pic>
      <p:pic>
        <p:nvPicPr>
          <p:cNvPr id="13" name="Picture 12">
            <a:extLst>
              <a:ext uri="{FF2B5EF4-FFF2-40B4-BE49-F238E27FC236}">
                <a16:creationId xmlns:a16="http://schemas.microsoft.com/office/drawing/2014/main" id="{72A8596B-B437-AB4D-A306-C17202C3EB40}"/>
              </a:ext>
            </a:extLst>
          </p:cNvPr>
          <p:cNvPicPr>
            <a:picLocks noChangeAspect="1"/>
          </p:cNvPicPr>
          <p:nvPr/>
        </p:nvPicPr>
        <p:blipFill>
          <a:blip r:embed="rId3"/>
          <a:stretch>
            <a:fillRect/>
          </a:stretch>
        </p:blipFill>
        <p:spPr>
          <a:xfrm>
            <a:off x="364107" y="5368711"/>
            <a:ext cx="2833786" cy="1190802"/>
          </a:xfrm>
          <a:prstGeom prst="rect">
            <a:avLst/>
          </a:prstGeom>
        </p:spPr>
      </p:pic>
    </p:spTree>
    <p:extLst>
      <p:ext uri="{BB962C8B-B14F-4D97-AF65-F5344CB8AC3E}">
        <p14:creationId xmlns:p14="http://schemas.microsoft.com/office/powerpoint/2010/main" val="1327646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nd slide 'Discussion' with pic">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FB519B9-D948-1A4E-AC4F-22DFF587E9A2}"/>
              </a:ext>
            </a:extLst>
          </p:cNvPr>
          <p:cNvSpPr>
            <a:spLocks noGrp="1"/>
          </p:cNvSpPr>
          <p:nvPr>
            <p:ph type="pic" sz="quarter" idx="10"/>
          </p:nvPr>
        </p:nvSpPr>
        <p:spPr>
          <a:xfrm>
            <a:off x="0" y="-649"/>
            <a:ext cx="9144000" cy="4997450"/>
          </a:xfrm>
          <a:solidFill>
            <a:schemeClr val="bg1">
              <a:lumMod val="85000"/>
            </a:schemeClr>
          </a:solidFill>
        </p:spPr>
        <p:txBody>
          <a:bodyPr/>
          <a:lstStyle/>
          <a:p>
            <a:r>
              <a:rPr lang="en-US"/>
              <a:t>Click icon to add picture</a:t>
            </a:r>
            <a:endParaRPr lang="en-US" dirty="0"/>
          </a:p>
        </p:txBody>
      </p:sp>
      <p:sp>
        <p:nvSpPr>
          <p:cNvPr id="17" name="Title 1">
            <a:extLst>
              <a:ext uri="{FF2B5EF4-FFF2-40B4-BE49-F238E27FC236}">
                <a16:creationId xmlns:a16="http://schemas.microsoft.com/office/drawing/2014/main" id="{5612B734-5EFC-D04A-A99E-E9DA277FA9E6}"/>
              </a:ext>
            </a:extLst>
          </p:cNvPr>
          <p:cNvSpPr>
            <a:spLocks noGrp="1"/>
          </p:cNvSpPr>
          <p:nvPr>
            <p:ph type="ctrTitle" hasCustomPrompt="1"/>
          </p:nvPr>
        </p:nvSpPr>
        <p:spPr>
          <a:xfrm>
            <a:off x="5035464" y="2467628"/>
            <a:ext cx="4108537" cy="1252603"/>
          </a:xfrm>
          <a:solidFill>
            <a:schemeClr val="accent1"/>
          </a:solidFill>
        </p:spPr>
        <p:txBody>
          <a:bodyPr rIns="251999" anchor="b"/>
          <a:lstStyle>
            <a:lvl1pPr algn="r">
              <a:defRPr sz="6600">
                <a:solidFill>
                  <a:schemeClr val="bg1"/>
                </a:solidFill>
              </a:defRPr>
            </a:lvl1pPr>
          </a:lstStyle>
          <a:p>
            <a:r>
              <a:rPr lang="en-GB" dirty="0"/>
              <a:t>Discussion</a:t>
            </a:r>
            <a:endParaRPr lang="en-US" dirty="0"/>
          </a:p>
        </p:txBody>
      </p:sp>
      <p:sp>
        <p:nvSpPr>
          <p:cNvPr id="18" name="Title 1">
            <a:extLst>
              <a:ext uri="{FF2B5EF4-FFF2-40B4-BE49-F238E27FC236}">
                <a16:creationId xmlns:a16="http://schemas.microsoft.com/office/drawing/2014/main" id="{5DB0D6CF-5EE1-A542-B5D8-B77B0DC81235}"/>
              </a:ext>
            </a:extLst>
          </p:cNvPr>
          <p:cNvSpPr txBox="1">
            <a:spLocks/>
          </p:cNvSpPr>
          <p:nvPr/>
        </p:nvSpPr>
        <p:spPr>
          <a:xfrm>
            <a:off x="542772" y="693077"/>
            <a:ext cx="5432143" cy="1436348"/>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8800" b="1" kern="1200">
                <a:solidFill>
                  <a:schemeClr val="bg1"/>
                </a:solidFill>
                <a:latin typeface="+mn-lt"/>
                <a:ea typeface="+mj-ea"/>
                <a:cs typeface="+mj-cs"/>
              </a:defRPr>
            </a:lvl1pPr>
          </a:lstStyle>
          <a:p>
            <a:endParaRPr lang="en-US" sz="6600" dirty="0"/>
          </a:p>
        </p:txBody>
      </p:sp>
      <p:pic>
        <p:nvPicPr>
          <p:cNvPr id="7" name="Picture 6">
            <a:extLst>
              <a:ext uri="{FF2B5EF4-FFF2-40B4-BE49-F238E27FC236}">
                <a16:creationId xmlns:a16="http://schemas.microsoft.com/office/drawing/2014/main" id="{84B422B9-AC86-094C-81BF-35DE158BF069}"/>
              </a:ext>
            </a:extLst>
          </p:cNvPr>
          <p:cNvPicPr>
            <a:picLocks noChangeAspect="1"/>
          </p:cNvPicPr>
          <p:nvPr/>
        </p:nvPicPr>
        <p:blipFill>
          <a:blip r:embed="rId2"/>
          <a:stretch>
            <a:fillRect/>
          </a:stretch>
        </p:blipFill>
        <p:spPr>
          <a:xfrm>
            <a:off x="6962408" y="5408353"/>
            <a:ext cx="1817486" cy="1077479"/>
          </a:xfrm>
          <a:prstGeom prst="rect">
            <a:avLst/>
          </a:prstGeom>
        </p:spPr>
      </p:pic>
      <p:pic>
        <p:nvPicPr>
          <p:cNvPr id="8" name="Picture 7">
            <a:extLst>
              <a:ext uri="{FF2B5EF4-FFF2-40B4-BE49-F238E27FC236}">
                <a16:creationId xmlns:a16="http://schemas.microsoft.com/office/drawing/2014/main" id="{1B419612-BA51-D040-A294-F9C6282CC076}"/>
              </a:ext>
            </a:extLst>
          </p:cNvPr>
          <p:cNvPicPr>
            <a:picLocks noChangeAspect="1"/>
          </p:cNvPicPr>
          <p:nvPr/>
        </p:nvPicPr>
        <p:blipFill>
          <a:blip r:embed="rId3"/>
          <a:stretch>
            <a:fillRect/>
          </a:stretch>
        </p:blipFill>
        <p:spPr>
          <a:xfrm>
            <a:off x="364107" y="5368711"/>
            <a:ext cx="2833786" cy="1190802"/>
          </a:xfrm>
          <a:prstGeom prst="rect">
            <a:avLst/>
          </a:prstGeom>
        </p:spPr>
      </p:pic>
    </p:spTree>
    <p:extLst>
      <p:ext uri="{BB962C8B-B14F-4D97-AF65-F5344CB8AC3E}">
        <p14:creationId xmlns:p14="http://schemas.microsoft.com/office/powerpoint/2010/main" val="2218415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End slide 'Discussion' with pic in doughnut">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EA1B0E7-8413-EA40-803D-976055A20507}"/>
              </a:ext>
            </a:extLst>
          </p:cNvPr>
          <p:cNvPicPr>
            <a:picLocks noChangeAspect="1"/>
          </p:cNvPicPr>
          <p:nvPr/>
        </p:nvPicPr>
        <p:blipFill>
          <a:blip r:embed="rId2"/>
          <a:stretch>
            <a:fillRect/>
          </a:stretch>
        </p:blipFill>
        <p:spPr>
          <a:xfrm>
            <a:off x="6962408" y="5408353"/>
            <a:ext cx="1817486" cy="1077479"/>
          </a:xfrm>
          <a:prstGeom prst="rect">
            <a:avLst/>
          </a:prstGeom>
        </p:spPr>
      </p:pic>
      <p:pic>
        <p:nvPicPr>
          <p:cNvPr id="30" name="Picture 29">
            <a:extLst>
              <a:ext uri="{FF2B5EF4-FFF2-40B4-BE49-F238E27FC236}">
                <a16:creationId xmlns:a16="http://schemas.microsoft.com/office/drawing/2014/main" id="{9D0CABE8-BE6E-F047-BC0A-75CE63E85DD6}"/>
              </a:ext>
            </a:extLst>
          </p:cNvPr>
          <p:cNvPicPr>
            <a:picLocks noChangeAspect="1"/>
          </p:cNvPicPr>
          <p:nvPr/>
        </p:nvPicPr>
        <p:blipFill>
          <a:blip r:embed="rId3"/>
          <a:stretch>
            <a:fillRect/>
          </a:stretch>
        </p:blipFill>
        <p:spPr>
          <a:xfrm>
            <a:off x="364107" y="5368711"/>
            <a:ext cx="2833786" cy="1190802"/>
          </a:xfrm>
          <a:prstGeom prst="rect">
            <a:avLst/>
          </a:prstGeom>
        </p:spPr>
      </p:pic>
      <p:sp>
        <p:nvSpPr>
          <p:cNvPr id="7" name="Title 1">
            <a:extLst>
              <a:ext uri="{FF2B5EF4-FFF2-40B4-BE49-F238E27FC236}">
                <a16:creationId xmlns:a16="http://schemas.microsoft.com/office/drawing/2014/main" id="{D8C81CD8-9F37-DE45-9B6F-9FE5B2C0CCD8}"/>
              </a:ext>
            </a:extLst>
          </p:cNvPr>
          <p:cNvSpPr txBox="1">
            <a:spLocks/>
          </p:cNvSpPr>
          <p:nvPr/>
        </p:nvSpPr>
        <p:spPr>
          <a:xfrm>
            <a:off x="272357" y="30565"/>
            <a:ext cx="6858000" cy="23876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i="0" kern="1200">
                <a:solidFill>
                  <a:schemeClr val="tx1"/>
                </a:solidFill>
                <a:latin typeface="Calibri" panose="020F0502020204030204" pitchFamily="34" charset="0"/>
                <a:ea typeface="+mj-ea"/>
                <a:cs typeface="+mj-cs"/>
              </a:defRPr>
            </a:lvl1pPr>
          </a:lstStyle>
          <a:p>
            <a:r>
              <a:rPr lang="en-US" sz="7200" b="1" dirty="0">
                <a:solidFill>
                  <a:schemeClr val="accent1"/>
                </a:solidFill>
                <a:cs typeface="Calibri" panose="020F0502020204030204" pitchFamily="34" charset="0"/>
              </a:rPr>
              <a:t>Discussion</a:t>
            </a:r>
          </a:p>
        </p:txBody>
      </p:sp>
      <p:pic>
        <p:nvPicPr>
          <p:cNvPr id="8" name="Graphic 7" descr="World with solid fill">
            <a:extLst>
              <a:ext uri="{FF2B5EF4-FFF2-40B4-BE49-F238E27FC236}">
                <a16:creationId xmlns:a16="http://schemas.microsoft.com/office/drawing/2014/main" id="{80EFC44B-5CD6-DD49-9028-86AAA0711F0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3643" y="3657911"/>
            <a:ext cx="342900" cy="457200"/>
          </a:xfrm>
          <a:prstGeom prst="rect">
            <a:avLst/>
          </a:prstGeom>
        </p:spPr>
      </p:pic>
      <p:sp>
        <p:nvSpPr>
          <p:cNvPr id="9" name="TextBox 8">
            <a:extLst>
              <a:ext uri="{FF2B5EF4-FFF2-40B4-BE49-F238E27FC236}">
                <a16:creationId xmlns:a16="http://schemas.microsoft.com/office/drawing/2014/main" id="{92D55C1F-D09C-0D41-842F-71E3F3C0D5E8}"/>
              </a:ext>
            </a:extLst>
          </p:cNvPr>
          <p:cNvSpPr txBox="1"/>
          <p:nvPr/>
        </p:nvSpPr>
        <p:spPr>
          <a:xfrm>
            <a:off x="744427" y="3657912"/>
            <a:ext cx="5395250" cy="461665"/>
          </a:xfrm>
          <a:prstGeom prst="rect">
            <a:avLst/>
          </a:prstGeom>
          <a:noFill/>
        </p:spPr>
        <p:txBody>
          <a:bodyPr wrap="square">
            <a:spAutoFit/>
          </a:bodyPr>
          <a:lstStyle/>
          <a:p>
            <a:r>
              <a:rPr lang="en-ZA" sz="1200" dirty="0">
                <a:solidFill>
                  <a:schemeClr val="accent1"/>
                </a:solidFill>
                <a:latin typeface="Calibri" panose="020F0502020204030204" pitchFamily="34" charset="0"/>
                <a:cs typeface="Calibri" panose="020F0502020204030204" pitchFamily="34" charset="0"/>
              </a:rPr>
              <a:t>www. </a:t>
            </a:r>
            <a:r>
              <a:rPr lang="en-ZA" sz="1200" dirty="0" err="1">
                <a:solidFill>
                  <a:schemeClr val="accent1"/>
                </a:solidFill>
                <a:latin typeface="Calibri" panose="020F0502020204030204" pitchFamily="34" charset="0"/>
                <a:cs typeface="Calibri" panose="020F0502020204030204" pitchFamily="34" charset="0"/>
              </a:rPr>
              <a:t>who.int</a:t>
            </a:r>
            <a:r>
              <a:rPr lang="en-ZA" sz="1200" dirty="0">
                <a:solidFill>
                  <a:schemeClr val="accent1"/>
                </a:solidFill>
                <a:latin typeface="Calibri" panose="020F0502020204030204" pitchFamily="34" charset="0"/>
                <a:cs typeface="Calibri" panose="020F0502020204030204" pitchFamily="34" charset="0"/>
              </a:rPr>
              <a:t>/teams/sexual-and-reproductive-health-</a:t>
            </a:r>
            <a:br>
              <a:rPr lang="en-ZA" sz="1200" dirty="0">
                <a:solidFill>
                  <a:schemeClr val="accent1"/>
                </a:solidFill>
                <a:latin typeface="Calibri" panose="020F0502020204030204" pitchFamily="34" charset="0"/>
                <a:cs typeface="Calibri" panose="020F0502020204030204" pitchFamily="34" charset="0"/>
              </a:rPr>
            </a:br>
            <a:r>
              <a:rPr lang="en-ZA" sz="1200" dirty="0">
                <a:solidFill>
                  <a:schemeClr val="accent1"/>
                </a:solidFill>
                <a:latin typeface="Calibri" panose="020F0502020204030204" pitchFamily="34" charset="0"/>
                <a:cs typeface="Calibri" panose="020F0502020204030204" pitchFamily="34" charset="0"/>
              </a:rPr>
              <a:t>and-research-(</a:t>
            </a:r>
            <a:r>
              <a:rPr lang="en-ZA" sz="1200" dirty="0" err="1">
                <a:solidFill>
                  <a:schemeClr val="accent1"/>
                </a:solidFill>
                <a:latin typeface="Calibri" panose="020F0502020204030204" pitchFamily="34" charset="0"/>
                <a:cs typeface="Calibri" panose="020F0502020204030204" pitchFamily="34" charset="0"/>
              </a:rPr>
              <a:t>srh</a:t>
            </a:r>
            <a:r>
              <a:rPr lang="en-ZA" sz="1200" dirty="0">
                <a:solidFill>
                  <a:schemeClr val="accent1"/>
                </a:solidFill>
                <a:latin typeface="Calibri" panose="020F0502020204030204" pitchFamily="34" charset="0"/>
                <a:cs typeface="Calibri" panose="020F0502020204030204" pitchFamily="34" charset="0"/>
              </a:rPr>
              <a:t>)/human-reproduction-programme</a:t>
            </a:r>
            <a:endParaRPr lang="en-US" sz="1200" dirty="0">
              <a:solidFill>
                <a:schemeClr val="accent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3328581-9B5A-AC45-A943-3CCF509BECE5}"/>
              </a:ext>
            </a:extLst>
          </p:cNvPr>
          <p:cNvSpPr txBox="1"/>
          <p:nvPr/>
        </p:nvSpPr>
        <p:spPr>
          <a:xfrm>
            <a:off x="744427" y="2607386"/>
            <a:ext cx="5395250" cy="276999"/>
          </a:xfrm>
          <a:prstGeom prst="rect">
            <a:avLst/>
          </a:prstGeom>
          <a:noFill/>
        </p:spPr>
        <p:txBody>
          <a:bodyPr wrap="square">
            <a:spAutoFit/>
          </a:bodyPr>
          <a:lstStyle/>
          <a:p>
            <a:r>
              <a:rPr lang="en-ZA" sz="1200" dirty="0">
                <a:solidFill>
                  <a:schemeClr val="accent1"/>
                </a:solidFill>
                <a:latin typeface="Calibri" panose="020F0502020204030204" pitchFamily="34" charset="0"/>
                <a:cs typeface="Calibri" panose="020F0502020204030204" pitchFamily="34" charset="0"/>
              </a:rPr>
              <a:t>@</a:t>
            </a:r>
            <a:r>
              <a:rPr lang="en-ZA" sz="1200" dirty="0" err="1">
                <a:solidFill>
                  <a:schemeClr val="accent1"/>
                </a:solidFill>
                <a:latin typeface="Calibri" panose="020F0502020204030204" pitchFamily="34" charset="0"/>
                <a:cs typeface="Calibri" panose="020F0502020204030204" pitchFamily="34" charset="0"/>
              </a:rPr>
              <a:t>HRPresearch</a:t>
            </a:r>
            <a:endParaRPr lang="en-US" sz="1200" dirty="0">
              <a:solidFill>
                <a:schemeClr val="accent1"/>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8E88CFCD-2D24-A948-BB54-28E727606806}"/>
              </a:ext>
            </a:extLst>
          </p:cNvPr>
          <p:cNvSpPr txBox="1"/>
          <p:nvPr/>
        </p:nvSpPr>
        <p:spPr>
          <a:xfrm>
            <a:off x="764679" y="3132649"/>
            <a:ext cx="5395250" cy="276999"/>
          </a:xfrm>
          <a:prstGeom prst="rect">
            <a:avLst/>
          </a:prstGeom>
          <a:noFill/>
        </p:spPr>
        <p:txBody>
          <a:bodyPr wrap="square">
            <a:spAutoFit/>
          </a:bodyPr>
          <a:lstStyle/>
          <a:p>
            <a:r>
              <a:rPr lang="en-ZA" sz="1200" dirty="0" err="1">
                <a:solidFill>
                  <a:schemeClr val="accent1"/>
                </a:solidFill>
                <a:latin typeface="Calibri" panose="020F0502020204030204" pitchFamily="34" charset="0"/>
                <a:cs typeface="Calibri" panose="020F0502020204030204" pitchFamily="34" charset="0"/>
              </a:rPr>
              <a:t>linkedin.com</a:t>
            </a:r>
            <a:r>
              <a:rPr lang="en-ZA" sz="1200" dirty="0">
                <a:solidFill>
                  <a:schemeClr val="accent1"/>
                </a:solidFill>
                <a:latin typeface="Calibri" panose="020F0502020204030204" pitchFamily="34" charset="0"/>
                <a:cs typeface="Calibri" panose="020F0502020204030204" pitchFamily="34" charset="0"/>
              </a:rPr>
              <a:t>/company/</a:t>
            </a:r>
            <a:r>
              <a:rPr lang="en-ZA" sz="1200" dirty="0" err="1">
                <a:solidFill>
                  <a:schemeClr val="accent1"/>
                </a:solidFill>
                <a:latin typeface="Calibri" panose="020F0502020204030204" pitchFamily="34" charset="0"/>
                <a:cs typeface="Calibri" panose="020F0502020204030204" pitchFamily="34" charset="0"/>
              </a:rPr>
              <a:t>hrp</a:t>
            </a:r>
            <a:r>
              <a:rPr lang="en-ZA" sz="1200" dirty="0">
                <a:solidFill>
                  <a:schemeClr val="accent1"/>
                </a:solidFill>
                <a:latin typeface="Calibri" panose="020F0502020204030204" pitchFamily="34" charset="0"/>
                <a:cs typeface="Calibri" panose="020F0502020204030204" pitchFamily="34" charset="0"/>
              </a:rPr>
              <a:t>/</a:t>
            </a:r>
            <a:endParaRPr lang="en-US" sz="1200" dirty="0">
              <a:solidFill>
                <a:schemeClr val="accent1"/>
              </a:solidFill>
              <a:latin typeface="Calibri" panose="020F0502020204030204" pitchFamily="34" charset="0"/>
              <a:cs typeface="Calibri" panose="020F0502020204030204" pitchFamily="34" charset="0"/>
            </a:endParaRPr>
          </a:p>
        </p:txBody>
      </p:sp>
      <p:sp>
        <p:nvSpPr>
          <p:cNvPr id="19" name="Oval 18">
            <a:extLst>
              <a:ext uri="{FF2B5EF4-FFF2-40B4-BE49-F238E27FC236}">
                <a16:creationId xmlns:a16="http://schemas.microsoft.com/office/drawing/2014/main" id="{A3C98463-A7E9-9A43-A5F1-3A073CD914FA}"/>
              </a:ext>
            </a:extLst>
          </p:cNvPr>
          <p:cNvSpPr/>
          <p:nvPr/>
        </p:nvSpPr>
        <p:spPr>
          <a:xfrm>
            <a:off x="420067" y="1828805"/>
            <a:ext cx="188553" cy="251404"/>
          </a:xfrm>
          <a:prstGeom prst="ellipse">
            <a:avLst/>
          </a:prstGeom>
          <a:solidFill>
            <a:srgbClr val="E26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C93A5DDF-C12E-D246-8956-2A5D252DD490}"/>
              </a:ext>
            </a:extLst>
          </p:cNvPr>
          <p:cNvSpPr/>
          <p:nvPr/>
        </p:nvSpPr>
        <p:spPr>
          <a:xfrm>
            <a:off x="708891" y="1828805"/>
            <a:ext cx="188553" cy="251404"/>
          </a:xfrm>
          <a:prstGeom prst="ellipse">
            <a:avLst/>
          </a:prstGeom>
          <a:solidFill>
            <a:srgbClr val="EAA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307A4FAB-9892-2245-A611-7554CBF4745F}"/>
              </a:ext>
            </a:extLst>
          </p:cNvPr>
          <p:cNvSpPr/>
          <p:nvPr/>
        </p:nvSpPr>
        <p:spPr>
          <a:xfrm>
            <a:off x="997715" y="1828804"/>
            <a:ext cx="188553" cy="251404"/>
          </a:xfrm>
          <a:prstGeom prst="ellipse">
            <a:avLst/>
          </a:prstGeom>
          <a:solidFill>
            <a:srgbClr val="952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A2DA753E-1C46-4B48-82C9-97F18FA6D47E}"/>
              </a:ext>
            </a:extLst>
          </p:cNvPr>
          <p:cNvSpPr/>
          <p:nvPr/>
        </p:nvSpPr>
        <p:spPr>
          <a:xfrm>
            <a:off x="1286540" y="1828803"/>
            <a:ext cx="188553" cy="251404"/>
          </a:xfrm>
          <a:prstGeom prst="ellipse">
            <a:avLst/>
          </a:prstGeom>
          <a:solidFill>
            <a:srgbClr val="4E2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B4D05E03-E2F5-5D4D-B29E-F9948B329B8F}"/>
              </a:ext>
            </a:extLst>
          </p:cNvPr>
          <p:cNvSpPr/>
          <p:nvPr/>
        </p:nvSpPr>
        <p:spPr>
          <a:xfrm>
            <a:off x="1578011" y="1828803"/>
            <a:ext cx="188553" cy="251404"/>
          </a:xfrm>
          <a:prstGeom prst="ellipse">
            <a:avLst/>
          </a:prstGeom>
          <a:solidFill>
            <a:srgbClr val="77B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24" name="Picture Placeholder 4">
            <a:extLst>
              <a:ext uri="{FF2B5EF4-FFF2-40B4-BE49-F238E27FC236}">
                <a16:creationId xmlns:a16="http://schemas.microsoft.com/office/drawing/2014/main" id="{E3CD00A9-B9C3-0941-81EB-98025735A593}"/>
              </a:ext>
            </a:extLst>
          </p:cNvPr>
          <p:cNvSpPr>
            <a:spLocks noGrp="1"/>
          </p:cNvSpPr>
          <p:nvPr>
            <p:ph type="pic" sz="quarter" idx="10"/>
          </p:nvPr>
        </p:nvSpPr>
        <p:spPr>
          <a:xfrm>
            <a:off x="5068164" y="1106501"/>
            <a:ext cx="6042130" cy="8056171"/>
          </a:xfrm>
          <a:prstGeom prst="donut">
            <a:avLst>
              <a:gd name="adj" fmla="val 20973"/>
            </a:avLst>
          </a:prstGeom>
          <a:solidFill>
            <a:schemeClr val="bg1">
              <a:lumMod val="85000"/>
            </a:schemeClr>
          </a:solidFill>
        </p:spPr>
        <p:txBody>
          <a:bodyPr/>
          <a:lstStyle/>
          <a:p>
            <a:r>
              <a:rPr lang="en-US"/>
              <a:t>Click icon to add picture</a:t>
            </a:r>
          </a:p>
        </p:txBody>
      </p:sp>
      <p:sp>
        <p:nvSpPr>
          <p:cNvPr id="25" name="Doughnut 24">
            <a:extLst>
              <a:ext uri="{FF2B5EF4-FFF2-40B4-BE49-F238E27FC236}">
                <a16:creationId xmlns:a16="http://schemas.microsoft.com/office/drawing/2014/main" id="{E96C507B-096F-9342-9FF9-DF21997ABE6F}"/>
              </a:ext>
            </a:extLst>
          </p:cNvPr>
          <p:cNvSpPr/>
          <p:nvPr/>
        </p:nvSpPr>
        <p:spPr>
          <a:xfrm>
            <a:off x="4320377" y="-1231489"/>
            <a:ext cx="5094629" cy="6792839"/>
          </a:xfrm>
          <a:prstGeom prst="donut">
            <a:avLst>
              <a:gd name="adj" fmla="val 20192"/>
            </a:avLst>
          </a:prstGeom>
          <a:solidFill>
            <a:srgbClr val="6AC9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6AC9C8"/>
              </a:solidFill>
            </a:endParaRPr>
          </a:p>
        </p:txBody>
      </p:sp>
      <p:pic>
        <p:nvPicPr>
          <p:cNvPr id="5" name="Picture 4">
            <a:extLst>
              <a:ext uri="{FF2B5EF4-FFF2-40B4-BE49-F238E27FC236}">
                <a16:creationId xmlns:a16="http://schemas.microsoft.com/office/drawing/2014/main" id="{B9474B2F-64B0-7D41-83B2-94E09B60DE99}"/>
              </a:ext>
            </a:extLst>
          </p:cNvPr>
          <p:cNvPicPr>
            <a:picLocks noChangeAspect="1"/>
          </p:cNvPicPr>
          <p:nvPr/>
        </p:nvPicPr>
        <p:blipFill>
          <a:blip r:embed="rId6"/>
          <a:stretch>
            <a:fillRect/>
          </a:stretch>
        </p:blipFill>
        <p:spPr>
          <a:xfrm>
            <a:off x="419083" y="3114310"/>
            <a:ext cx="312020" cy="416027"/>
          </a:xfrm>
          <a:prstGeom prst="rect">
            <a:avLst/>
          </a:prstGeom>
        </p:spPr>
      </p:pic>
      <p:pic>
        <p:nvPicPr>
          <p:cNvPr id="13" name="Picture 12">
            <a:extLst>
              <a:ext uri="{FF2B5EF4-FFF2-40B4-BE49-F238E27FC236}">
                <a16:creationId xmlns:a16="http://schemas.microsoft.com/office/drawing/2014/main" id="{18F57ADE-FFB2-184A-9ED8-A8F1F09BBB66}"/>
              </a:ext>
            </a:extLst>
          </p:cNvPr>
          <p:cNvPicPr>
            <a:picLocks noChangeAspect="1"/>
          </p:cNvPicPr>
          <p:nvPr/>
        </p:nvPicPr>
        <p:blipFill>
          <a:blip r:embed="rId7"/>
          <a:stretch>
            <a:fillRect/>
          </a:stretch>
        </p:blipFill>
        <p:spPr>
          <a:xfrm>
            <a:off x="432408" y="2596917"/>
            <a:ext cx="312020" cy="416027"/>
          </a:xfrm>
          <a:prstGeom prst="rect">
            <a:avLst/>
          </a:prstGeom>
        </p:spPr>
      </p:pic>
    </p:spTree>
    <p:extLst>
      <p:ext uri="{BB962C8B-B14F-4D97-AF65-F5344CB8AC3E}">
        <p14:creationId xmlns:p14="http://schemas.microsoft.com/office/powerpoint/2010/main" val="183811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Content and bullets one column blue">
    <p:bg>
      <p:bgPr>
        <a:solidFill>
          <a:schemeClr val="accent1"/>
        </a:solidFill>
        <a:effectLst/>
      </p:bgPr>
    </p:bg>
    <p:spTree>
      <p:nvGrpSpPr>
        <p:cNvPr id="1" name=""/>
        <p:cNvGrpSpPr/>
        <p:nvPr/>
      </p:nvGrpSpPr>
      <p:grpSpPr>
        <a:xfrm>
          <a:off x="0" y="0"/>
          <a:ext cx="0" cy="0"/>
          <a:chOff x="0" y="0"/>
          <a:chExt cx="0" cy="0"/>
        </a:xfrm>
      </p:grpSpPr>
      <p:sp>
        <p:nvSpPr>
          <p:cNvPr id="7" name="Doughnut 6">
            <a:extLst>
              <a:ext uri="{FF2B5EF4-FFF2-40B4-BE49-F238E27FC236}">
                <a16:creationId xmlns:a16="http://schemas.microsoft.com/office/drawing/2014/main" id="{E547939F-0774-8645-A747-B041B4E318F9}"/>
              </a:ext>
            </a:extLst>
          </p:cNvPr>
          <p:cNvSpPr/>
          <p:nvPr/>
        </p:nvSpPr>
        <p:spPr>
          <a:xfrm>
            <a:off x="5488240" y="-2257812"/>
            <a:ext cx="5217491" cy="6956655"/>
          </a:xfrm>
          <a:prstGeom prst="donut">
            <a:avLst>
              <a:gd name="adj" fmla="val 20192"/>
            </a:avLst>
          </a:prstGeom>
          <a:solidFill>
            <a:srgbClr val="6AC9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6AC9C8"/>
              </a:solidFill>
            </a:endParaRPr>
          </a:p>
        </p:txBody>
      </p:sp>
      <p:sp>
        <p:nvSpPr>
          <p:cNvPr id="2" name="Title 1">
            <a:extLst>
              <a:ext uri="{FF2B5EF4-FFF2-40B4-BE49-F238E27FC236}">
                <a16:creationId xmlns:a16="http://schemas.microsoft.com/office/drawing/2014/main" id="{E1CB2109-32E6-5942-86CA-CEF45A91ACE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378CFB2-A78D-B84C-ADA1-CD98E415250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855FC52-500F-6748-A9F5-13F16D7908BF}"/>
              </a:ext>
            </a:extLst>
          </p:cNvPr>
          <p:cNvPicPr>
            <a:picLocks noChangeAspect="1"/>
          </p:cNvPicPr>
          <p:nvPr/>
        </p:nvPicPr>
        <p:blipFill>
          <a:blip r:embed="rId2"/>
          <a:stretch>
            <a:fillRect/>
          </a:stretch>
        </p:blipFill>
        <p:spPr>
          <a:xfrm>
            <a:off x="7604759" y="5820168"/>
            <a:ext cx="1182182" cy="702553"/>
          </a:xfrm>
          <a:prstGeom prst="rect">
            <a:avLst/>
          </a:prstGeom>
          <a:noFill/>
        </p:spPr>
      </p:pic>
    </p:spTree>
    <p:extLst>
      <p:ext uri="{BB962C8B-B14F-4D97-AF65-F5344CB8AC3E}">
        <p14:creationId xmlns:p14="http://schemas.microsoft.com/office/powerpoint/2010/main" val="3431735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sp>
        <p:nvSpPr>
          <p:cNvPr id="10" name="Footer Placeholder 3"/>
          <p:cNvSpPr>
            <a:spLocks noGrp="1"/>
          </p:cNvSpPr>
          <p:nvPr>
            <p:ph type="ftr" sz="quarter" idx="3"/>
          </p:nvPr>
        </p:nvSpPr>
        <p:spPr>
          <a:xfrm>
            <a:off x="452264" y="6569432"/>
            <a:ext cx="28956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a:t>Filename</a:t>
            </a:r>
            <a:endParaRPr lang="en-GB"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Tree>
    <p:extLst>
      <p:ext uri="{BB962C8B-B14F-4D97-AF65-F5344CB8AC3E}">
        <p14:creationId xmlns:p14="http://schemas.microsoft.com/office/powerpoint/2010/main" val="73457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sp>
        <p:nvSpPr>
          <p:cNvPr id="11" name="Footer Placeholder 3"/>
          <p:cNvSpPr>
            <a:spLocks noGrp="1"/>
          </p:cNvSpPr>
          <p:nvPr>
            <p:ph type="ftr" sz="quarter" idx="3"/>
          </p:nvPr>
        </p:nvSpPr>
        <p:spPr>
          <a:xfrm>
            <a:off x="452264" y="6569432"/>
            <a:ext cx="28956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a:t>Filename</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Tree>
    <p:extLst>
      <p:ext uri="{BB962C8B-B14F-4D97-AF65-F5344CB8AC3E}">
        <p14:creationId xmlns:p14="http://schemas.microsoft.com/office/powerpoint/2010/main" val="248789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sp>
        <p:nvSpPr>
          <p:cNvPr id="13" name="Footer Placeholder 3"/>
          <p:cNvSpPr>
            <a:spLocks noGrp="1"/>
          </p:cNvSpPr>
          <p:nvPr>
            <p:ph type="ftr" sz="quarter" idx="10"/>
          </p:nvPr>
        </p:nvSpPr>
        <p:spPr>
          <a:xfrm>
            <a:off x="452264" y="6569432"/>
            <a:ext cx="28956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a:t>Filename</a:t>
            </a:r>
            <a:endParaRPr lang="en-GB"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Tree>
    <p:extLst>
      <p:ext uri="{BB962C8B-B14F-4D97-AF65-F5344CB8AC3E}">
        <p14:creationId xmlns:p14="http://schemas.microsoft.com/office/powerpoint/2010/main" val="3286600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Tree>
    <p:extLst>
      <p:ext uri="{BB962C8B-B14F-4D97-AF65-F5344CB8AC3E}">
        <p14:creationId xmlns:p14="http://schemas.microsoft.com/office/powerpoint/2010/main" val="1850844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sp>
        <p:nvSpPr>
          <p:cNvPr id="8" name="Footer Placeholder 3"/>
          <p:cNvSpPr>
            <a:spLocks noGrp="1"/>
          </p:cNvSpPr>
          <p:nvPr>
            <p:ph type="ftr" sz="quarter" idx="3"/>
          </p:nvPr>
        </p:nvSpPr>
        <p:spPr>
          <a:xfrm>
            <a:off x="452264" y="6569432"/>
            <a:ext cx="28956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a:t>Filename</a:t>
            </a:r>
            <a:endParaRPr lang="en-GB"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Tree>
    <p:extLst>
      <p:ext uri="{BB962C8B-B14F-4D97-AF65-F5344CB8AC3E}">
        <p14:creationId xmlns:p14="http://schemas.microsoft.com/office/powerpoint/2010/main" val="273793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sp>
        <p:nvSpPr>
          <p:cNvPr id="11" name="Footer Placeholder 3"/>
          <p:cNvSpPr>
            <a:spLocks noGrp="1"/>
          </p:cNvSpPr>
          <p:nvPr>
            <p:ph type="ftr" sz="quarter" idx="3"/>
          </p:nvPr>
        </p:nvSpPr>
        <p:spPr>
          <a:xfrm>
            <a:off x="452264" y="6569432"/>
            <a:ext cx="28956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a:t>Filename</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Tree>
    <p:extLst>
      <p:ext uri="{BB962C8B-B14F-4D97-AF65-F5344CB8AC3E}">
        <p14:creationId xmlns:p14="http://schemas.microsoft.com/office/powerpoint/2010/main" val="1337024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sp>
        <p:nvSpPr>
          <p:cNvPr id="11" name="Footer Placeholder 3"/>
          <p:cNvSpPr>
            <a:spLocks noGrp="1"/>
          </p:cNvSpPr>
          <p:nvPr>
            <p:ph type="ftr" sz="quarter" idx="3"/>
          </p:nvPr>
        </p:nvSpPr>
        <p:spPr>
          <a:xfrm>
            <a:off x="452264" y="6569432"/>
            <a:ext cx="28956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a:t>Filename</a:t>
            </a:r>
            <a:endParaRPr lang="en-GB"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Tree>
    <p:extLst>
      <p:ext uri="{BB962C8B-B14F-4D97-AF65-F5344CB8AC3E}">
        <p14:creationId xmlns:p14="http://schemas.microsoft.com/office/powerpoint/2010/main" val="1230244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850106"/>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1556792"/>
            <a:ext cx="8229600" cy="45693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Footer Placeholder 3"/>
          <p:cNvSpPr>
            <a:spLocks noGrp="1"/>
          </p:cNvSpPr>
          <p:nvPr>
            <p:ph type="ftr" sz="quarter" idx="3"/>
          </p:nvPr>
        </p:nvSpPr>
        <p:spPr>
          <a:xfrm>
            <a:off x="464980" y="6562452"/>
            <a:ext cx="28956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r>
              <a:rPr lang="en-US" dirty="0"/>
              <a:t>Filename</a:t>
            </a:r>
            <a:endParaRPr lang="en-GB" dirty="0"/>
          </a:p>
        </p:txBody>
      </p:sp>
      <p:sp>
        <p:nvSpPr>
          <p:cNvPr id="5" name="Slide Number Placeholder 6"/>
          <p:cNvSpPr txBox="1">
            <a:spLocks noChangeArrowheads="1"/>
          </p:cNvSpPr>
          <p:nvPr/>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spTree>
    <p:extLst>
      <p:ext uri="{BB962C8B-B14F-4D97-AF65-F5344CB8AC3E}">
        <p14:creationId xmlns:p14="http://schemas.microsoft.com/office/powerpoint/2010/main" val="2442983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spcBef>
          <a:spcPct val="0"/>
        </a:spcBef>
        <a:buNone/>
        <a:defRPr sz="3600" b="1" kern="1200">
          <a:solidFill>
            <a:srgbClr val="007DC5"/>
          </a:solidFill>
          <a:latin typeface="+mj-lt"/>
          <a:ea typeface="+mj-ea"/>
          <a:cs typeface="+mj-cs"/>
        </a:defRPr>
      </a:lvl1pPr>
    </p:titleStyle>
    <p:bodyStyle>
      <a:lvl1pPr marL="342900" indent="-342900" algn="l" defTabSz="914400" rtl="0" eaLnBrk="1" latinLnBrk="0" hangingPunct="1">
        <a:spcBef>
          <a:spcPct val="20000"/>
        </a:spcBef>
        <a:buClr>
          <a:schemeClr val="tx1"/>
        </a:buClr>
        <a:buSzPct val="60000"/>
        <a:buFont typeface="Wingdings" pitchFamily="2" charset="2"/>
        <a:buChar char="q"/>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15" y="0"/>
            <a:ext cx="9141970" cy="6858000"/>
          </a:xfrm>
          <a:prstGeom prst="rect">
            <a:avLst/>
          </a:prstGeom>
        </p:spPr>
      </p:pic>
      <p:sp>
        <p:nvSpPr>
          <p:cNvPr id="1027" name="Text Placeholder 2"/>
          <p:cNvSpPr>
            <a:spLocks noGrp="1"/>
          </p:cNvSpPr>
          <p:nvPr>
            <p:ph type="body" idx="1"/>
          </p:nvPr>
        </p:nvSpPr>
        <p:spPr bwMode="auto">
          <a:xfrm>
            <a:off x="457200" y="2012949"/>
            <a:ext cx="7344888" cy="46134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CH" dirty="0"/>
              <a:t>Click to edit Master text styles</a:t>
            </a:r>
          </a:p>
          <a:p>
            <a:pPr lvl="1"/>
            <a:r>
              <a:rPr lang="fr-CH" dirty="0"/>
              <a:t>Second level</a:t>
            </a:r>
          </a:p>
          <a:p>
            <a:pPr lvl="2"/>
            <a:r>
              <a:rPr lang="fr-CH" dirty="0"/>
              <a:t>Third level</a:t>
            </a:r>
          </a:p>
          <a:p>
            <a:pPr lvl="3"/>
            <a:r>
              <a:rPr lang="fr-CH" dirty="0"/>
              <a:t>Fourth level</a:t>
            </a:r>
          </a:p>
          <a:p>
            <a:pPr lvl="4"/>
            <a:r>
              <a:rPr lang="fr-CH" dirty="0"/>
              <a:t>Fifth level</a:t>
            </a:r>
            <a:endParaRPr lang="en-US" dirty="0"/>
          </a:p>
        </p:txBody>
      </p:sp>
      <p:sp>
        <p:nvSpPr>
          <p:cNvPr id="11" name="Slide Number Placeholder 1"/>
          <p:cNvSpPr txBox="1">
            <a:spLocks/>
          </p:cNvSpPr>
          <p:nvPr userDrawn="1"/>
        </p:nvSpPr>
        <p:spPr bwMode="auto">
          <a:xfrm>
            <a:off x="8547100" y="6356350"/>
            <a:ext cx="596900" cy="365125"/>
          </a:xfrm>
          <a:prstGeom prst="rect">
            <a:avLst/>
          </a:prstGeom>
          <a:noFill/>
          <a:ln>
            <a:miter lim="800000"/>
            <a:headEnd/>
            <a:tailEnd/>
          </a:ln>
        </p:spPr>
        <p:txBody>
          <a:bodyPr anchor="ctr"/>
          <a:lstStyle/>
          <a:p>
            <a:pPr defTabSz="457200" fontAlgn="base">
              <a:spcBef>
                <a:spcPct val="0"/>
              </a:spcBef>
              <a:spcAft>
                <a:spcPct val="0"/>
              </a:spcAft>
              <a:defRPr/>
            </a:pPr>
            <a:fld id="{86ABE27E-048F-460E-BB5C-D4242FBBBB3B}" type="slidenum">
              <a:rPr lang="en-US" sz="1200">
                <a:solidFill>
                  <a:prstClr val="white"/>
                </a:solidFill>
                <a:ea typeface="MS PGothic" pitchFamily="34" charset="-128"/>
                <a:cs typeface="Arial" charset="0"/>
              </a:rPr>
              <a:pPr defTabSz="457200" fontAlgn="base">
                <a:spcBef>
                  <a:spcPct val="0"/>
                </a:spcBef>
                <a:spcAft>
                  <a:spcPct val="0"/>
                </a:spcAft>
                <a:defRPr/>
              </a:pPr>
              <a:t>‹#›</a:t>
            </a:fld>
            <a:endParaRPr lang="en-US" sz="1200" dirty="0">
              <a:solidFill>
                <a:prstClr val="white"/>
              </a:solidFill>
              <a:ea typeface="MS PGothic" pitchFamily="34" charset="-128"/>
              <a:cs typeface="Arial" charset="0"/>
            </a:endParaRPr>
          </a:p>
        </p:txBody>
      </p:sp>
      <p:pic>
        <p:nvPicPr>
          <p:cNvPr id="14" name="Picture 2" descr="H:\PMNCH\Logos\Altri loghi\EWEC logo.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1020" y="422836"/>
            <a:ext cx="2362200" cy="56953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Placeholder 2"/>
          <p:cNvSpPr>
            <a:spLocks noGrp="1"/>
          </p:cNvSpPr>
          <p:nvPr>
            <p:ph type="title"/>
          </p:nvPr>
        </p:nvSpPr>
        <p:spPr>
          <a:xfrm>
            <a:off x="457200" y="1075874"/>
            <a:ext cx="7344888" cy="9252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73972858"/>
      </p:ext>
    </p:extLst>
  </p:cSld>
  <p:clrMap bg1="lt1" tx1="dk1" bg2="lt2" tx2="dk2" accent1="accent1" accent2="accent2" accent3="accent3" accent4="accent4" accent5="accent5" accent6="accent6" hlink="hlink" folHlink="folHlink"/>
  <p:sldLayoutIdLst>
    <p:sldLayoutId id="2147483714" r:id="rId1"/>
    <p:sldLayoutId id="2147483715" r:id="rId2"/>
  </p:sldLayoutIdLst>
  <p:hf hdr="0" ftr="0" dt="0"/>
  <p:txStyles>
    <p:titleStyle>
      <a:lvl1pPr algn="l" defTabSz="457200" rtl="0" eaLnBrk="0" fontAlgn="base" hangingPunct="0">
        <a:spcBef>
          <a:spcPct val="0"/>
        </a:spcBef>
        <a:spcAft>
          <a:spcPct val="0"/>
        </a:spcAft>
        <a:defRPr sz="2400" b="1" kern="1200">
          <a:solidFill>
            <a:srgbClr val="345A8A"/>
          </a:solidFill>
          <a:latin typeface="Cambria" pitchFamily="18" charset="0"/>
          <a:ea typeface="MS PGothic" pitchFamily="34" charset="-128"/>
          <a:cs typeface="Tahoma" pitchFamily="34" charset="0"/>
        </a:defRPr>
      </a:lvl1pPr>
      <a:lvl2pPr algn="ctr" defTabSz="457200" rtl="0" eaLnBrk="0" fontAlgn="base" hangingPunct="0">
        <a:spcBef>
          <a:spcPct val="0"/>
        </a:spcBef>
        <a:spcAft>
          <a:spcPct val="0"/>
        </a:spcAft>
        <a:defRPr sz="2400" b="1">
          <a:solidFill>
            <a:srgbClr val="345A8A"/>
          </a:solidFill>
          <a:latin typeface="Cambria" pitchFamily="18" charset="0"/>
          <a:ea typeface="MS PGothic" pitchFamily="34" charset="-128"/>
          <a:cs typeface="Tahoma" pitchFamily="34" charset="0"/>
        </a:defRPr>
      </a:lvl2pPr>
      <a:lvl3pPr algn="ctr" defTabSz="457200" rtl="0" eaLnBrk="0" fontAlgn="base" hangingPunct="0">
        <a:spcBef>
          <a:spcPct val="0"/>
        </a:spcBef>
        <a:spcAft>
          <a:spcPct val="0"/>
        </a:spcAft>
        <a:defRPr sz="2400" b="1">
          <a:solidFill>
            <a:srgbClr val="345A8A"/>
          </a:solidFill>
          <a:latin typeface="Cambria" pitchFamily="18" charset="0"/>
          <a:ea typeface="MS PGothic" pitchFamily="34" charset="-128"/>
          <a:cs typeface="Tahoma" pitchFamily="34" charset="0"/>
        </a:defRPr>
      </a:lvl3pPr>
      <a:lvl4pPr algn="ctr" defTabSz="457200" rtl="0" eaLnBrk="0" fontAlgn="base" hangingPunct="0">
        <a:spcBef>
          <a:spcPct val="0"/>
        </a:spcBef>
        <a:spcAft>
          <a:spcPct val="0"/>
        </a:spcAft>
        <a:defRPr sz="2400" b="1">
          <a:solidFill>
            <a:srgbClr val="345A8A"/>
          </a:solidFill>
          <a:latin typeface="Cambria" pitchFamily="18" charset="0"/>
          <a:ea typeface="MS PGothic" pitchFamily="34" charset="-128"/>
          <a:cs typeface="Tahoma" pitchFamily="34" charset="0"/>
        </a:defRPr>
      </a:lvl4pPr>
      <a:lvl5pPr algn="ctr" defTabSz="457200" rtl="0" eaLnBrk="0" fontAlgn="base" hangingPunct="0">
        <a:spcBef>
          <a:spcPct val="0"/>
        </a:spcBef>
        <a:spcAft>
          <a:spcPct val="0"/>
        </a:spcAft>
        <a:defRPr sz="2400" b="1">
          <a:solidFill>
            <a:srgbClr val="345A8A"/>
          </a:solidFill>
          <a:latin typeface="Cambria" pitchFamily="18" charset="0"/>
          <a:ea typeface="MS PGothic" pitchFamily="34" charset="-128"/>
          <a:cs typeface="Tahoma" pitchFamily="34"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182563" indent="-182563" algn="l" defTabSz="457200" rtl="0" eaLnBrk="0" fontAlgn="base" hangingPunct="0">
        <a:spcBef>
          <a:spcPts val="0"/>
        </a:spcBef>
        <a:spcAft>
          <a:spcPts val="1200"/>
        </a:spcAft>
        <a:buClr>
          <a:srgbClr val="345A8A"/>
        </a:buClr>
        <a:buFont typeface="Wingdings" pitchFamily="2" charset="2"/>
        <a:buChar char="§"/>
        <a:defRPr sz="2000" kern="1200">
          <a:solidFill>
            <a:schemeClr val="tx1"/>
          </a:solidFill>
          <a:latin typeface="+mn-lt"/>
          <a:ea typeface="MS PGothic" pitchFamily="34" charset="-128"/>
          <a:cs typeface="Cambria" pitchFamily="18" charset="0"/>
        </a:defRPr>
      </a:lvl1pPr>
      <a:lvl2pPr marL="742950" indent="-285750" algn="l" defTabSz="457200" rtl="0" eaLnBrk="0" fontAlgn="base" hangingPunct="0">
        <a:spcBef>
          <a:spcPts val="0"/>
        </a:spcBef>
        <a:spcAft>
          <a:spcPts val="1200"/>
        </a:spcAft>
        <a:buClr>
          <a:srgbClr val="4F81BD"/>
        </a:buClr>
        <a:buFont typeface="Arial" charset="0"/>
        <a:buChar char="–"/>
        <a:defRPr sz="2000" kern="1200">
          <a:solidFill>
            <a:schemeClr val="tx1"/>
          </a:solidFill>
          <a:latin typeface="+mn-lt"/>
          <a:ea typeface="MS PGothic" pitchFamily="34" charset="-128"/>
          <a:cs typeface="Cambria" pitchFamily="18" charset="0"/>
        </a:defRPr>
      </a:lvl2pPr>
      <a:lvl3pPr marL="1079500" indent="-165100" algn="l" defTabSz="457200" rtl="0" eaLnBrk="0" fontAlgn="base" hangingPunct="0">
        <a:spcBef>
          <a:spcPts val="0"/>
        </a:spcBef>
        <a:spcAft>
          <a:spcPts val="1200"/>
        </a:spcAft>
        <a:buFont typeface="Arial" charset="0"/>
        <a:buChar char="•"/>
        <a:defRPr sz="2000" kern="1200">
          <a:solidFill>
            <a:schemeClr val="tx1"/>
          </a:solidFill>
          <a:latin typeface="+mn-lt"/>
          <a:ea typeface="MS PGothic" pitchFamily="34" charset="-128"/>
          <a:cs typeface="Cambria" pitchFamily="18" charset="0"/>
        </a:defRPr>
      </a:lvl3pPr>
      <a:lvl4pPr marL="1600200" indent="-228600" algn="l" defTabSz="457200" rtl="0" eaLnBrk="0" fontAlgn="base" hangingPunct="0">
        <a:spcBef>
          <a:spcPts val="0"/>
        </a:spcBef>
        <a:spcAft>
          <a:spcPts val="1200"/>
        </a:spcAft>
        <a:buFont typeface="Arial" charset="0"/>
        <a:buChar char="–"/>
        <a:defRPr sz="2000" kern="1200">
          <a:solidFill>
            <a:schemeClr val="tx1"/>
          </a:solidFill>
          <a:latin typeface="+mn-lt"/>
          <a:ea typeface="MS PGothic" pitchFamily="34" charset="-128"/>
          <a:cs typeface="Cambria" pitchFamily="18" charset="0"/>
        </a:defRPr>
      </a:lvl4pPr>
      <a:lvl5pPr marL="2057400" indent="-228600" algn="l" defTabSz="457200" rtl="0" eaLnBrk="0" fontAlgn="base" hangingPunct="0">
        <a:spcBef>
          <a:spcPts val="0"/>
        </a:spcBef>
        <a:spcAft>
          <a:spcPts val="1200"/>
        </a:spcAft>
        <a:buFont typeface="Arial" charset="0"/>
        <a:buChar char="»"/>
        <a:defRPr sz="2000" kern="1200">
          <a:solidFill>
            <a:schemeClr val="tx1"/>
          </a:solidFill>
          <a:latin typeface="+mn-lt"/>
          <a:ea typeface="MS PGothic" pitchFamily="34" charset="-128"/>
          <a:cs typeface="Cambria"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97FBEAE1-E3D6-4AFC-B426-0F3D315369F1}"/>
              </a:ext>
            </a:extLst>
          </p:cNvPr>
          <p:cNvSpPr>
            <a:spLocks noGrp="1"/>
          </p:cNvSpPr>
          <p:nvPr>
            <p:ph type="title"/>
          </p:nvPr>
        </p:nvSpPr>
        <p:spPr bwMode="auto">
          <a:xfrm>
            <a:off x="457200" y="274638"/>
            <a:ext cx="8229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5123" name="Text Placeholder 2">
            <a:extLst>
              <a:ext uri="{FF2B5EF4-FFF2-40B4-BE49-F238E27FC236}">
                <a16:creationId xmlns:a16="http://schemas.microsoft.com/office/drawing/2014/main" id="{8B760E00-BA4F-4926-8EC2-42856567CACB}"/>
              </a:ext>
            </a:extLst>
          </p:cNvPr>
          <p:cNvSpPr>
            <a:spLocks noGrp="1"/>
          </p:cNvSpPr>
          <p:nvPr>
            <p:ph type="body" idx="1"/>
          </p:nvPr>
        </p:nvSpPr>
        <p:spPr bwMode="auto">
          <a:xfrm>
            <a:off x="457200" y="1557338"/>
            <a:ext cx="82296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Footer Placeholder 3">
            <a:extLst>
              <a:ext uri="{FF2B5EF4-FFF2-40B4-BE49-F238E27FC236}">
                <a16:creationId xmlns:a16="http://schemas.microsoft.com/office/drawing/2014/main" id="{46B00AD9-A291-4ADF-BC3B-836316FDA8E3}"/>
              </a:ext>
            </a:extLst>
          </p:cNvPr>
          <p:cNvSpPr>
            <a:spLocks noGrp="1"/>
          </p:cNvSpPr>
          <p:nvPr>
            <p:ph type="ftr" sz="quarter" idx="3"/>
          </p:nvPr>
        </p:nvSpPr>
        <p:spPr>
          <a:xfrm>
            <a:off x="465138" y="6562725"/>
            <a:ext cx="2895600" cy="144463"/>
          </a:xfrm>
          <a:prstGeom prst="rect">
            <a:avLst/>
          </a:prstGeom>
        </p:spPr>
        <p:txBody>
          <a:bodyPr vert="horz" lIns="91440" tIns="45720" rIns="91440" bIns="45720" rtlCol="0" anchor="ctr"/>
          <a:lstStyle>
            <a:lvl1pPr algn="l" eaLnBrk="1" fontAlgn="auto" hangingPunct="1">
              <a:spcBef>
                <a:spcPts val="0"/>
              </a:spcBef>
              <a:spcAft>
                <a:spcPts val="0"/>
              </a:spcAft>
              <a:buFontTx/>
              <a:buNone/>
              <a:defRPr sz="900">
                <a:solidFill>
                  <a:prstClr val="white">
                    <a:lumMod val="75000"/>
                  </a:prstClr>
                </a:solidFill>
                <a:latin typeface="Calibri"/>
                <a:cs typeface="+mn-cs"/>
              </a:defRPr>
            </a:lvl1pPr>
          </a:lstStyle>
          <a:p>
            <a:pPr>
              <a:defRPr/>
            </a:pPr>
            <a:r>
              <a:rPr lang="en-US"/>
              <a:t>Filename</a:t>
            </a:r>
            <a:endParaRPr lang="en-GB"/>
          </a:p>
        </p:txBody>
      </p:sp>
      <p:sp>
        <p:nvSpPr>
          <p:cNvPr id="5" name="Slide Number Placeholder 6">
            <a:extLst>
              <a:ext uri="{FF2B5EF4-FFF2-40B4-BE49-F238E27FC236}">
                <a16:creationId xmlns:a16="http://schemas.microsoft.com/office/drawing/2014/main" id="{2D32D6CC-35AA-40AB-8C6A-F09BCF752037}"/>
              </a:ext>
            </a:extLst>
          </p:cNvPr>
          <p:cNvSpPr txBox="1">
            <a:spLocks noChangeArrowheads="1"/>
          </p:cNvSpPr>
          <p:nvPr/>
        </p:nvSpPr>
        <p:spPr>
          <a:xfrm>
            <a:off x="107950" y="6526213"/>
            <a:ext cx="360363" cy="215900"/>
          </a:xfrm>
          <a:prstGeom prst="rect">
            <a:avLst/>
          </a:prstGeom>
          <a:ln/>
        </p:spPr>
        <p:txBody>
          <a:bodyPr anchor="ctr"/>
          <a:lstStyle>
            <a:lvl1pPr>
              <a:defRPr sz="1600">
                <a:solidFill>
                  <a:schemeClr val="tx1"/>
                </a:solidFill>
                <a:latin typeface="Trebuchet MS" panose="020B0603020202020204" pitchFamily="34" charset="0"/>
                <a:cs typeface="Arial" panose="020B0604020202020204" pitchFamily="34" charset="0"/>
              </a:defRPr>
            </a:lvl1pPr>
            <a:lvl2pPr marL="742950" indent="-285750">
              <a:defRPr sz="1600">
                <a:solidFill>
                  <a:schemeClr val="tx1"/>
                </a:solidFill>
                <a:latin typeface="Trebuchet MS" panose="020B0603020202020204" pitchFamily="34" charset="0"/>
                <a:cs typeface="Arial" panose="020B0604020202020204" pitchFamily="34" charset="0"/>
              </a:defRPr>
            </a:lvl2pPr>
            <a:lvl3pPr marL="1143000" indent="-228600">
              <a:defRPr sz="1600">
                <a:solidFill>
                  <a:schemeClr val="tx1"/>
                </a:solidFill>
                <a:latin typeface="Trebuchet MS" panose="020B0603020202020204" pitchFamily="34" charset="0"/>
                <a:cs typeface="Arial" panose="020B0604020202020204" pitchFamily="34" charset="0"/>
              </a:defRPr>
            </a:lvl3pPr>
            <a:lvl4pPr marL="1600200" indent="-228600">
              <a:defRPr sz="1600">
                <a:solidFill>
                  <a:schemeClr val="tx1"/>
                </a:solidFill>
                <a:latin typeface="Trebuchet MS" panose="020B0603020202020204" pitchFamily="34" charset="0"/>
                <a:cs typeface="Arial" panose="020B0604020202020204" pitchFamily="34" charset="0"/>
              </a:defRPr>
            </a:lvl4pPr>
            <a:lvl5pPr marL="2057400" indent="-228600">
              <a:defRPr sz="1600">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Trebuchet MS" panose="020B0603020202020204" pitchFamily="34" charset="0"/>
                <a:cs typeface="Arial" panose="020B0604020202020204" pitchFamily="34" charset="0"/>
              </a:defRPr>
            </a:lvl9pPr>
          </a:lstStyle>
          <a:p>
            <a:pPr algn="r" eaLnBrk="1" hangingPunct="1"/>
            <a:fld id="{524BEA42-62AE-4EDB-9B2E-6FBCEB9DB157}" type="slidenum">
              <a:rPr lang="en-GB" altLang="en-US" sz="1000">
                <a:solidFill>
                  <a:srgbClr val="D9D9D9"/>
                </a:solidFill>
                <a:latin typeface="Calibri" panose="020F0502020204030204" pitchFamily="34" charset="0"/>
              </a:rPr>
              <a:pPr algn="r" eaLnBrk="1" hangingPunct="1"/>
              <a:t>‹#›</a:t>
            </a:fld>
            <a:endParaRPr lang="en-GB" altLang="en-US" sz="1000">
              <a:solidFill>
                <a:srgbClr val="D9D9D9"/>
              </a:solidFill>
              <a:latin typeface="Calibri" panose="020F0502020204030204" pitchFamily="34" charset="0"/>
            </a:endParaRPr>
          </a:p>
        </p:txBody>
      </p:sp>
    </p:spTree>
    <p:extLst>
      <p:ext uri="{BB962C8B-B14F-4D97-AF65-F5344CB8AC3E}">
        <p14:creationId xmlns:p14="http://schemas.microsoft.com/office/powerpoint/2010/main" val="221645845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sldNum="0" hdr="0" dt="0"/>
  <p:txStyles>
    <p:titleStyle>
      <a:lvl1pPr algn="l" rtl="0" eaLnBrk="0" fontAlgn="base" hangingPunct="0">
        <a:spcBef>
          <a:spcPct val="0"/>
        </a:spcBef>
        <a:spcAft>
          <a:spcPct val="0"/>
        </a:spcAft>
        <a:defRPr sz="3600" b="1" kern="1200">
          <a:solidFill>
            <a:srgbClr val="007DC5"/>
          </a:solidFill>
          <a:latin typeface="+mj-lt"/>
          <a:ea typeface="+mj-ea"/>
          <a:cs typeface="+mj-cs"/>
        </a:defRPr>
      </a:lvl1pPr>
      <a:lvl2pPr algn="l" rtl="0" eaLnBrk="0" fontAlgn="base" hangingPunct="0">
        <a:spcBef>
          <a:spcPct val="0"/>
        </a:spcBef>
        <a:spcAft>
          <a:spcPct val="0"/>
        </a:spcAft>
        <a:defRPr sz="3600" b="1">
          <a:solidFill>
            <a:srgbClr val="007DC5"/>
          </a:solidFill>
          <a:latin typeface="Calibri" pitchFamily="34" charset="0"/>
        </a:defRPr>
      </a:lvl2pPr>
      <a:lvl3pPr algn="l" rtl="0" eaLnBrk="0" fontAlgn="base" hangingPunct="0">
        <a:spcBef>
          <a:spcPct val="0"/>
        </a:spcBef>
        <a:spcAft>
          <a:spcPct val="0"/>
        </a:spcAft>
        <a:defRPr sz="3600" b="1">
          <a:solidFill>
            <a:srgbClr val="007DC5"/>
          </a:solidFill>
          <a:latin typeface="Calibri" pitchFamily="34" charset="0"/>
        </a:defRPr>
      </a:lvl3pPr>
      <a:lvl4pPr algn="l" rtl="0" eaLnBrk="0" fontAlgn="base" hangingPunct="0">
        <a:spcBef>
          <a:spcPct val="0"/>
        </a:spcBef>
        <a:spcAft>
          <a:spcPct val="0"/>
        </a:spcAft>
        <a:defRPr sz="3600" b="1">
          <a:solidFill>
            <a:srgbClr val="007DC5"/>
          </a:solidFill>
          <a:latin typeface="Calibri" pitchFamily="34" charset="0"/>
        </a:defRPr>
      </a:lvl4pPr>
      <a:lvl5pPr algn="l" rtl="0" eaLnBrk="0" fontAlgn="base" hangingPunct="0">
        <a:spcBef>
          <a:spcPct val="0"/>
        </a:spcBef>
        <a:spcAft>
          <a:spcPct val="0"/>
        </a:spcAft>
        <a:defRPr sz="3600" b="1">
          <a:solidFill>
            <a:srgbClr val="007DC5"/>
          </a:solidFill>
          <a:latin typeface="Calibri" pitchFamily="34" charset="0"/>
        </a:defRPr>
      </a:lvl5pPr>
      <a:lvl6pPr marL="457200" algn="l" rtl="0" fontAlgn="base">
        <a:spcBef>
          <a:spcPct val="0"/>
        </a:spcBef>
        <a:spcAft>
          <a:spcPct val="0"/>
        </a:spcAft>
        <a:defRPr sz="3600" b="1">
          <a:solidFill>
            <a:srgbClr val="007DC5"/>
          </a:solidFill>
          <a:latin typeface="Calibri" pitchFamily="34" charset="0"/>
        </a:defRPr>
      </a:lvl6pPr>
      <a:lvl7pPr marL="914400" algn="l" rtl="0" fontAlgn="base">
        <a:spcBef>
          <a:spcPct val="0"/>
        </a:spcBef>
        <a:spcAft>
          <a:spcPct val="0"/>
        </a:spcAft>
        <a:defRPr sz="3600" b="1">
          <a:solidFill>
            <a:srgbClr val="007DC5"/>
          </a:solidFill>
          <a:latin typeface="Calibri" pitchFamily="34" charset="0"/>
        </a:defRPr>
      </a:lvl7pPr>
      <a:lvl8pPr marL="1371600" algn="l" rtl="0" fontAlgn="base">
        <a:spcBef>
          <a:spcPct val="0"/>
        </a:spcBef>
        <a:spcAft>
          <a:spcPct val="0"/>
        </a:spcAft>
        <a:defRPr sz="3600" b="1">
          <a:solidFill>
            <a:srgbClr val="007DC5"/>
          </a:solidFill>
          <a:latin typeface="Calibri" pitchFamily="34" charset="0"/>
        </a:defRPr>
      </a:lvl8pPr>
      <a:lvl9pPr marL="1828800" algn="l" rtl="0" fontAlgn="base">
        <a:spcBef>
          <a:spcPct val="0"/>
        </a:spcBef>
        <a:spcAft>
          <a:spcPct val="0"/>
        </a:spcAft>
        <a:defRPr sz="3600" b="1">
          <a:solidFill>
            <a:srgbClr val="007DC5"/>
          </a:solidFill>
          <a:latin typeface="Calibri" pitchFamily="34" charset="0"/>
        </a:defRPr>
      </a:lvl9pPr>
    </p:titleStyle>
    <p:bodyStyle>
      <a:lvl1pPr marL="342900" indent="-342900" algn="l" rtl="0" eaLnBrk="0" fontAlgn="base" hangingPunct="0">
        <a:spcBef>
          <a:spcPct val="20000"/>
        </a:spcBef>
        <a:spcAft>
          <a:spcPct val="0"/>
        </a:spcAft>
        <a:buClr>
          <a:schemeClr val="tx1"/>
        </a:buClr>
        <a:buSzPct val="60000"/>
        <a:buFont typeface="Wingdings" panose="05000000000000000000" pitchFamily="2" charset="2"/>
        <a:buChar char="q"/>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5D48E4-4FC1-6F46-9425-8DECAA9996D8}"/>
              </a:ext>
            </a:extLst>
          </p:cNvPr>
          <p:cNvSpPr>
            <a:spLocks noGrp="1"/>
          </p:cNvSpPr>
          <p:nvPr>
            <p:ph type="title"/>
          </p:nvPr>
        </p:nvSpPr>
        <p:spPr>
          <a:xfrm>
            <a:off x="628650" y="1229422"/>
            <a:ext cx="78867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FC03037-4416-EE47-B95D-214EEA17FE0E}"/>
              </a:ext>
            </a:extLst>
          </p:cNvPr>
          <p:cNvSpPr>
            <a:spLocks noGrp="1"/>
          </p:cNvSpPr>
          <p:nvPr>
            <p:ph type="body" idx="1"/>
          </p:nvPr>
        </p:nvSpPr>
        <p:spPr>
          <a:xfrm>
            <a:off x="628650" y="3065702"/>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950803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Lst>
  <p:txStyles>
    <p:titleStyle>
      <a:lvl1pPr algn="l" defTabSz="685800" rtl="0" eaLnBrk="1" latinLnBrk="0" hangingPunct="1">
        <a:lnSpc>
          <a:spcPct val="90000"/>
        </a:lnSpc>
        <a:spcBef>
          <a:spcPct val="0"/>
        </a:spcBef>
        <a:buNone/>
        <a:defRPr sz="6600" b="1" kern="1200">
          <a:solidFill>
            <a:schemeClr val="accent1"/>
          </a:solidFill>
          <a:latin typeface="+mn-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700" kern="1200">
          <a:solidFill>
            <a:schemeClr val="accent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2400" kern="1200">
          <a:solidFill>
            <a:schemeClr val="accent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2100" kern="1200">
          <a:solidFill>
            <a:schemeClr val="accent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800" kern="1200">
          <a:solidFill>
            <a:schemeClr val="accent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8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541" y="1556792"/>
            <a:ext cx="5933771" cy="2232248"/>
          </a:xfrm>
        </p:spPr>
        <p:txBody>
          <a:bodyPr>
            <a:normAutofit/>
          </a:bodyPr>
          <a:lstStyle/>
          <a:p>
            <a:r>
              <a:rPr lang="en-US" sz="3200" dirty="0"/>
              <a:t>Shaping the Future of SRHR: Emerging Trends and Research Directions</a:t>
            </a:r>
            <a:br>
              <a:rPr lang="en-US" sz="3200" dirty="0"/>
            </a:br>
            <a:endParaRPr lang="en-GB" sz="3200" dirty="0"/>
          </a:p>
        </p:txBody>
      </p:sp>
      <p:sp>
        <p:nvSpPr>
          <p:cNvPr id="3" name="Subtitle 2"/>
          <p:cNvSpPr>
            <a:spLocks noGrp="1"/>
          </p:cNvSpPr>
          <p:nvPr>
            <p:ph type="subTitle" idx="1"/>
          </p:nvPr>
        </p:nvSpPr>
        <p:spPr/>
        <p:txBody>
          <a:bodyPr>
            <a:normAutofit lnSpcReduction="10000"/>
          </a:bodyPr>
          <a:lstStyle/>
          <a:p>
            <a:pPr lvl="0">
              <a:spcBef>
                <a:spcPts val="0"/>
              </a:spcBef>
              <a:buClrTx/>
              <a:buSzTx/>
              <a:defRPr/>
            </a:pPr>
            <a:r>
              <a:rPr lang="en-US" kern="0" dirty="0">
                <a:solidFill>
                  <a:srgbClr val="000000"/>
                </a:solidFill>
                <a:latin typeface="Calibri" pitchFamily="34" charset="0"/>
                <a:cs typeface="Calibri" pitchFamily="34" charset="0"/>
              </a:rPr>
              <a:t>Dr Moazzam Ali </a:t>
            </a:r>
            <a:r>
              <a:rPr lang="en-US" sz="1200" kern="0" dirty="0">
                <a:solidFill>
                  <a:srgbClr val="000000"/>
                </a:solidFill>
                <a:latin typeface="Calibri" pitchFamily="34" charset="0"/>
                <a:cs typeface="Calibri" pitchFamily="34" charset="0"/>
              </a:rPr>
              <a:t>MD, PhD, MPH</a:t>
            </a:r>
          </a:p>
        </p:txBody>
      </p:sp>
      <p:sp>
        <p:nvSpPr>
          <p:cNvPr id="4" name="Text Placeholder 24"/>
          <p:cNvSpPr>
            <a:spLocks noGrp="1"/>
          </p:cNvSpPr>
          <p:nvPr>
            <p:ph type="body" sz="quarter" idx="11"/>
          </p:nvPr>
        </p:nvSpPr>
        <p:spPr>
          <a:xfrm>
            <a:off x="0" y="476672"/>
            <a:ext cx="1763688" cy="432048"/>
          </a:xfrm>
          <a:solidFill>
            <a:schemeClr val="tx1">
              <a:lumMod val="95000"/>
              <a:lumOff val="5000"/>
            </a:schemeClr>
          </a:solidFill>
        </p:spPr>
        <p:txBody>
          <a:bodyPr>
            <a:normAutofit fontScale="92500" lnSpcReduction="10000"/>
          </a:bodyPr>
          <a:lstStyle>
            <a:lvl1pPr marL="0" indent="0" algn="ctr">
              <a:buNone/>
              <a:defRPr sz="1200" b="1" baseline="0">
                <a:solidFill>
                  <a:schemeClr val="bg1"/>
                </a:solidFill>
                <a:latin typeface="+mj-lt"/>
              </a:defRPr>
            </a:lvl1pPr>
          </a:lstStyle>
          <a:p>
            <a:pPr lvl="0"/>
            <a:r>
              <a:rPr lang="en-US" dirty="0"/>
              <a:t>September 2025</a:t>
            </a:r>
          </a:p>
          <a:p>
            <a:pPr lvl="0"/>
            <a:r>
              <a:rPr lang="en-US" dirty="0"/>
              <a:t>GFMER</a:t>
            </a:r>
          </a:p>
        </p:txBody>
      </p:sp>
      <p:sp>
        <p:nvSpPr>
          <p:cNvPr id="5" name="Text Placeholder 22"/>
          <p:cNvSpPr>
            <a:spLocks noGrp="1"/>
          </p:cNvSpPr>
          <p:nvPr>
            <p:ph type="body" sz="quarter" idx="10"/>
          </p:nvPr>
        </p:nvSpPr>
        <p:spPr>
          <a:xfrm>
            <a:off x="1446541" y="4149080"/>
            <a:ext cx="5834062" cy="287337"/>
          </a:xfrm>
        </p:spPr>
        <p:txBody>
          <a:bodyPr>
            <a:noAutofit/>
          </a:bodyPr>
          <a:lstStyle>
            <a:lvl1pPr marL="0" indent="0">
              <a:buNone/>
              <a:defRPr sz="1600"/>
            </a:lvl1pPr>
          </a:lstStyle>
          <a:p>
            <a:r>
              <a:rPr lang="en-US" kern="0" dirty="0">
                <a:solidFill>
                  <a:srgbClr val="000000"/>
                </a:solidFill>
                <a:latin typeface="Calibri" pitchFamily="34" charset="0"/>
                <a:cs typeface="Calibri" pitchFamily="34" charset="0"/>
              </a:rPr>
              <a:t>Department of Reproductive Health and Research</a:t>
            </a:r>
          </a:p>
        </p:txBody>
      </p:sp>
    </p:spTree>
    <p:extLst>
      <p:ext uri="{BB962C8B-B14F-4D97-AF65-F5344CB8AC3E}">
        <p14:creationId xmlns:p14="http://schemas.microsoft.com/office/powerpoint/2010/main" val="235092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chor="ctr">
            <a:normAutofit/>
          </a:bodyPr>
          <a:lstStyle/>
          <a:p>
            <a:pPr>
              <a:lnSpc>
                <a:spcPct val="90000"/>
              </a:lnSpc>
            </a:pPr>
            <a:r>
              <a:rPr lang="en-US" sz="2800" dirty="0"/>
              <a:t>Strategic Alignment: Refining Focus for Greater Impact</a:t>
            </a:r>
            <a:endParaRPr lang="en-GB" sz="2800" dirty="0"/>
          </a:p>
        </p:txBody>
      </p:sp>
      <p:sp>
        <p:nvSpPr>
          <p:cNvPr id="3" name="Content Placeholder 2"/>
          <p:cNvSpPr>
            <a:spLocks noGrp="1"/>
          </p:cNvSpPr>
          <p:nvPr>
            <p:ph sz="half" idx="1"/>
          </p:nvPr>
        </p:nvSpPr>
        <p:spPr>
          <a:xfrm>
            <a:off x="457200" y="1600200"/>
            <a:ext cx="4038600" cy="4637112"/>
          </a:xfrm>
        </p:spPr>
        <p:txBody>
          <a:bodyPr>
            <a:noAutofit/>
          </a:bodyPr>
          <a:lstStyle/>
          <a:p>
            <a:pPr>
              <a:lnSpc>
                <a:spcPct val="90000"/>
              </a:lnSpc>
              <a:spcBef>
                <a:spcPts val="600"/>
              </a:spcBef>
              <a:spcAft>
                <a:spcPts val="600"/>
              </a:spcAft>
            </a:pPr>
            <a:r>
              <a:rPr lang="en-GB" sz="1600" b="1" dirty="0">
                <a:solidFill>
                  <a:srgbClr val="3366CC"/>
                </a:solidFill>
              </a:rPr>
              <a:t>UHC</a:t>
            </a:r>
            <a:r>
              <a:rPr lang="en-GB" sz="1600" dirty="0">
                <a:solidFill>
                  <a:srgbClr val="3366CC"/>
                </a:solidFill>
              </a:rPr>
              <a:t> </a:t>
            </a:r>
            <a:r>
              <a:rPr lang="en-GB" sz="1600" dirty="0"/>
              <a:t>as a platform for an integrated approach for delivering SRH services; health security and greater consideration of socio- economic interactions needed</a:t>
            </a:r>
          </a:p>
          <a:p>
            <a:pPr>
              <a:lnSpc>
                <a:spcPct val="90000"/>
              </a:lnSpc>
              <a:spcBef>
                <a:spcPts val="600"/>
              </a:spcBef>
              <a:spcAft>
                <a:spcPts val="600"/>
              </a:spcAft>
            </a:pPr>
            <a:r>
              <a:rPr lang="en-GB" sz="1600" b="1" dirty="0">
                <a:solidFill>
                  <a:srgbClr val="3366CC"/>
                </a:solidFill>
              </a:rPr>
              <a:t>Intersectoral action</a:t>
            </a:r>
            <a:r>
              <a:rPr lang="en-GB" sz="1600" dirty="0">
                <a:solidFill>
                  <a:srgbClr val="3366CC"/>
                </a:solidFill>
              </a:rPr>
              <a:t>: </a:t>
            </a:r>
            <a:r>
              <a:rPr lang="en-GB" sz="1600" dirty="0"/>
              <a:t>stronger integration with the economic, social and environmental determinants needed</a:t>
            </a:r>
          </a:p>
          <a:p>
            <a:pPr>
              <a:lnSpc>
                <a:spcPct val="90000"/>
              </a:lnSpc>
              <a:spcBef>
                <a:spcPts val="600"/>
              </a:spcBef>
              <a:spcAft>
                <a:spcPts val="600"/>
              </a:spcAft>
            </a:pPr>
            <a:r>
              <a:rPr lang="en-GB" sz="1600" b="1" dirty="0">
                <a:solidFill>
                  <a:srgbClr val="3366CC"/>
                </a:solidFill>
              </a:rPr>
              <a:t>Equity</a:t>
            </a:r>
            <a:r>
              <a:rPr lang="en-GB" sz="1600" dirty="0">
                <a:solidFill>
                  <a:srgbClr val="3366CC"/>
                </a:solidFill>
              </a:rPr>
              <a:t>: </a:t>
            </a:r>
            <a:r>
              <a:rPr lang="en-GB" sz="1600" dirty="0"/>
              <a:t>critical, and for all countries; need for focus on sub-national data and actions</a:t>
            </a:r>
          </a:p>
          <a:p>
            <a:pPr>
              <a:lnSpc>
                <a:spcPct val="90000"/>
              </a:lnSpc>
              <a:spcBef>
                <a:spcPts val="600"/>
              </a:spcBef>
              <a:spcAft>
                <a:spcPts val="600"/>
              </a:spcAft>
            </a:pPr>
            <a:r>
              <a:rPr lang="en-GB" sz="1600" b="1" dirty="0">
                <a:solidFill>
                  <a:srgbClr val="3366CC"/>
                </a:solidFill>
              </a:rPr>
              <a:t>Gender Equality and Human Rights: </a:t>
            </a:r>
            <a:r>
              <a:rPr lang="en-GB" sz="1600" dirty="0"/>
              <a:t>need for stronger and deeper integration of gender equality and human rights</a:t>
            </a:r>
          </a:p>
          <a:p>
            <a:pPr>
              <a:lnSpc>
                <a:spcPct val="90000"/>
              </a:lnSpc>
              <a:spcBef>
                <a:spcPts val="600"/>
              </a:spcBef>
              <a:spcAft>
                <a:spcPts val="600"/>
              </a:spcAft>
            </a:pPr>
            <a:r>
              <a:rPr lang="en-GB" sz="1600" b="1" dirty="0">
                <a:solidFill>
                  <a:srgbClr val="3366CC"/>
                </a:solidFill>
              </a:rPr>
              <a:t>Financing shifts</a:t>
            </a:r>
            <a:r>
              <a:rPr lang="en-GB" sz="1600" dirty="0">
                <a:solidFill>
                  <a:srgbClr val="3366CC"/>
                </a:solidFill>
              </a:rPr>
              <a:t> </a:t>
            </a:r>
            <a:r>
              <a:rPr lang="en-GB" sz="1600" dirty="0"/>
              <a:t>to greater domestic financing; least developed and fragile countries continue to need ODA assistance</a:t>
            </a:r>
          </a:p>
          <a:p>
            <a:pPr>
              <a:lnSpc>
                <a:spcPct val="90000"/>
              </a:lnSpc>
              <a:spcBef>
                <a:spcPts val="600"/>
              </a:spcBef>
              <a:spcAft>
                <a:spcPts val="600"/>
              </a:spcAft>
            </a:pPr>
            <a:r>
              <a:rPr lang="en-GB" sz="1600" b="1" dirty="0">
                <a:solidFill>
                  <a:srgbClr val="3366CC"/>
                </a:solidFill>
              </a:rPr>
              <a:t>Monitoring and accountability framework</a:t>
            </a:r>
            <a:r>
              <a:rPr lang="en-GB" sz="1600" dirty="0"/>
              <a:t> requirements enormous; increased role for HRP</a:t>
            </a:r>
          </a:p>
        </p:txBody>
      </p:sp>
      <p:sp>
        <p:nvSpPr>
          <p:cNvPr id="4" name="Footer Placeholder 3"/>
          <p:cNvSpPr>
            <a:spLocks noGrp="1"/>
          </p:cNvSpPr>
          <p:nvPr>
            <p:ph type="ftr" sz="quarter" idx="3"/>
          </p:nvPr>
        </p:nvSpPr>
        <p:spPr>
          <a:xfrm>
            <a:off x="452264" y="6569432"/>
            <a:ext cx="2895600" cy="144016"/>
          </a:xfrm>
        </p:spPr>
        <p:txBody>
          <a:bodyPr anchor="ctr">
            <a:normAutofit/>
          </a:bodyPr>
          <a:lstStyle/>
          <a:p>
            <a:pPr>
              <a:lnSpc>
                <a:spcPct val="90000"/>
              </a:lnSpc>
              <a:spcAft>
                <a:spcPts val="600"/>
              </a:spcAft>
            </a:pPr>
            <a:r>
              <a:rPr lang="en-US" sz="300"/>
              <a:t>Filename</a:t>
            </a:r>
            <a:endParaRPr lang="en-GB" sz="300"/>
          </a:p>
        </p:txBody>
      </p:sp>
      <p:pic>
        <p:nvPicPr>
          <p:cNvPr id="6" name="Picture 5">
            <a:extLst>
              <a:ext uri="{FF2B5EF4-FFF2-40B4-BE49-F238E27FC236}">
                <a16:creationId xmlns:a16="http://schemas.microsoft.com/office/drawing/2014/main" id="{348C7256-B8F3-2E2D-D1E8-255F9CE91EBF}"/>
              </a:ext>
            </a:extLst>
          </p:cNvPr>
          <p:cNvPicPr>
            <a:picLocks noChangeAspect="1"/>
          </p:cNvPicPr>
          <p:nvPr/>
        </p:nvPicPr>
        <p:blipFill>
          <a:blip r:embed="rId2"/>
          <a:stretch>
            <a:fillRect/>
          </a:stretch>
        </p:blipFill>
        <p:spPr>
          <a:xfrm>
            <a:off x="4813935" y="1556792"/>
            <a:ext cx="4150553" cy="2449749"/>
          </a:xfrm>
          <a:prstGeom prst="rect">
            <a:avLst/>
          </a:prstGeom>
        </p:spPr>
      </p:pic>
      <p:pic>
        <p:nvPicPr>
          <p:cNvPr id="7" name="Picture 6">
            <a:extLst>
              <a:ext uri="{FF2B5EF4-FFF2-40B4-BE49-F238E27FC236}">
                <a16:creationId xmlns:a16="http://schemas.microsoft.com/office/drawing/2014/main" id="{1D31B3A7-41AB-9003-7ED2-784A20F14A57}"/>
              </a:ext>
            </a:extLst>
          </p:cNvPr>
          <p:cNvPicPr>
            <a:picLocks noChangeAspect="1"/>
          </p:cNvPicPr>
          <p:nvPr/>
        </p:nvPicPr>
        <p:blipFill>
          <a:blip r:embed="rId3"/>
          <a:stretch>
            <a:fillRect/>
          </a:stretch>
        </p:blipFill>
        <p:spPr>
          <a:xfrm>
            <a:off x="4813935" y="4149080"/>
            <a:ext cx="4282046" cy="2626068"/>
          </a:xfrm>
          <a:prstGeom prst="rect">
            <a:avLst/>
          </a:prstGeom>
        </p:spPr>
      </p:pic>
    </p:spTree>
    <p:extLst>
      <p:ext uri="{BB962C8B-B14F-4D97-AF65-F5344CB8AC3E}">
        <p14:creationId xmlns:p14="http://schemas.microsoft.com/office/powerpoint/2010/main" val="4183860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chor="ctr">
            <a:normAutofit/>
          </a:bodyPr>
          <a:lstStyle/>
          <a:p>
            <a:r>
              <a:rPr lang="en-GB" dirty="0"/>
              <a:t>Key areas of research in SRH</a:t>
            </a:r>
          </a:p>
        </p:txBody>
      </p:sp>
      <p:sp>
        <p:nvSpPr>
          <p:cNvPr id="3" name="Content Placeholder 2"/>
          <p:cNvSpPr>
            <a:spLocks noGrp="1"/>
          </p:cNvSpPr>
          <p:nvPr>
            <p:ph sz="half" idx="1"/>
          </p:nvPr>
        </p:nvSpPr>
        <p:spPr>
          <a:xfrm>
            <a:off x="236984" y="1484784"/>
            <a:ext cx="5559152" cy="5098578"/>
          </a:xfrm>
        </p:spPr>
        <p:txBody>
          <a:bodyPr>
            <a:normAutofit lnSpcReduction="10000"/>
          </a:bodyPr>
          <a:lstStyle/>
          <a:p>
            <a:pPr>
              <a:lnSpc>
                <a:spcPct val="90000"/>
              </a:lnSpc>
            </a:pPr>
            <a:r>
              <a:rPr lang="en-GB" sz="2000" b="1" dirty="0">
                <a:solidFill>
                  <a:srgbClr val="3366CC"/>
                </a:solidFill>
              </a:rPr>
              <a:t>Technological Innovation</a:t>
            </a:r>
            <a:r>
              <a:rPr lang="en-GB" sz="2000" dirty="0"/>
              <a:t>: (POCT, maternal health management, HPV vaccines) </a:t>
            </a:r>
          </a:p>
          <a:p>
            <a:pPr>
              <a:lnSpc>
                <a:spcPct val="90000"/>
              </a:lnSpc>
            </a:pPr>
            <a:r>
              <a:rPr lang="en-US" sz="2000" b="1" dirty="0">
                <a:solidFill>
                  <a:srgbClr val="3366CC"/>
                </a:solidFill>
              </a:rPr>
              <a:t>Service Integration: </a:t>
            </a:r>
            <a:r>
              <a:rPr lang="en-GB" sz="2000" dirty="0"/>
              <a:t>Integration of services (HIV and syphilis, HIV and contraception, immunization)</a:t>
            </a:r>
          </a:p>
          <a:p>
            <a:pPr>
              <a:lnSpc>
                <a:spcPct val="90000"/>
              </a:lnSpc>
            </a:pPr>
            <a:r>
              <a:rPr lang="en-US" sz="2000" b="1" dirty="0">
                <a:solidFill>
                  <a:srgbClr val="3366CC"/>
                </a:solidFill>
              </a:rPr>
              <a:t>Research for Guideline Development</a:t>
            </a:r>
            <a:r>
              <a:rPr lang="en-US" sz="2000" b="1" dirty="0"/>
              <a:t>: </a:t>
            </a:r>
            <a:r>
              <a:rPr lang="en-GB" sz="2000" dirty="0"/>
              <a:t>Research to support development and implementation of guidelines at country level</a:t>
            </a:r>
          </a:p>
          <a:p>
            <a:pPr>
              <a:lnSpc>
                <a:spcPct val="90000"/>
              </a:lnSpc>
            </a:pPr>
            <a:r>
              <a:rPr lang="en-US" sz="2000" b="1" dirty="0">
                <a:solidFill>
                  <a:srgbClr val="3366CC"/>
                </a:solidFill>
              </a:rPr>
              <a:t>Innovative Financing:</a:t>
            </a:r>
            <a:r>
              <a:rPr lang="en-GB" sz="2000" b="1" dirty="0">
                <a:solidFill>
                  <a:srgbClr val="3366CC"/>
                </a:solidFill>
              </a:rPr>
              <a:t> </a:t>
            </a:r>
            <a:r>
              <a:rPr lang="en-GB" sz="2000" dirty="0"/>
              <a:t>(vouchers, conditional cash transfer)</a:t>
            </a:r>
          </a:p>
          <a:p>
            <a:pPr>
              <a:lnSpc>
                <a:spcPct val="90000"/>
              </a:lnSpc>
            </a:pPr>
            <a:r>
              <a:rPr lang="en-GB" sz="2000" b="1" dirty="0">
                <a:solidFill>
                  <a:srgbClr val="3366CC"/>
                </a:solidFill>
              </a:rPr>
              <a:t>Capacity building: </a:t>
            </a:r>
            <a:r>
              <a:rPr lang="en-GB" sz="2000" dirty="0"/>
              <a:t>(multipurpose workers, staff retention)</a:t>
            </a:r>
          </a:p>
          <a:p>
            <a:pPr>
              <a:lnSpc>
                <a:spcPct val="90000"/>
              </a:lnSpc>
            </a:pPr>
            <a:r>
              <a:rPr lang="en-US" sz="2000" b="1" dirty="0">
                <a:solidFill>
                  <a:srgbClr val="3366CC"/>
                </a:solidFill>
              </a:rPr>
              <a:t>Addressing Social Determinants of Health: </a:t>
            </a:r>
            <a:r>
              <a:rPr lang="en-GB" sz="2000" dirty="0"/>
              <a:t>Equity aspect (adolescent health issues)</a:t>
            </a:r>
          </a:p>
          <a:p>
            <a:pPr>
              <a:lnSpc>
                <a:spcPct val="90000"/>
              </a:lnSpc>
            </a:pPr>
            <a:r>
              <a:rPr lang="en-US" sz="2000" b="1" dirty="0">
                <a:solidFill>
                  <a:srgbClr val="3366CC"/>
                </a:solidFill>
              </a:rPr>
              <a:t>Monitoring and Accountability: </a:t>
            </a:r>
            <a:r>
              <a:rPr lang="en-GB" sz="2000" dirty="0"/>
              <a:t>(MMR, STI estimates)</a:t>
            </a:r>
          </a:p>
          <a:p>
            <a:pPr>
              <a:lnSpc>
                <a:spcPct val="90000"/>
              </a:lnSpc>
            </a:pPr>
            <a:r>
              <a:rPr lang="en-US" sz="2000" b="1" dirty="0">
                <a:solidFill>
                  <a:srgbClr val="3366CC"/>
                </a:solidFill>
              </a:rPr>
              <a:t>Emerging Health Issues: </a:t>
            </a:r>
            <a:r>
              <a:rPr lang="en-GB" sz="2000" dirty="0"/>
              <a:t>(Zika, Ebola, covid)</a:t>
            </a:r>
          </a:p>
          <a:p>
            <a:pPr>
              <a:lnSpc>
                <a:spcPct val="90000"/>
              </a:lnSpc>
            </a:pPr>
            <a:endParaRPr lang="en-GB" sz="2000" b="1" dirty="0"/>
          </a:p>
          <a:p>
            <a:pPr>
              <a:lnSpc>
                <a:spcPct val="90000"/>
              </a:lnSpc>
            </a:pPr>
            <a:endParaRPr lang="en-GB" sz="2000" dirty="0"/>
          </a:p>
          <a:p>
            <a:pPr>
              <a:lnSpc>
                <a:spcPct val="90000"/>
              </a:lnSpc>
            </a:pPr>
            <a:endParaRPr lang="en-GB" sz="2000" dirty="0"/>
          </a:p>
        </p:txBody>
      </p:sp>
      <p:pic>
        <p:nvPicPr>
          <p:cNvPr id="5" name="Picture 4">
            <a:extLst>
              <a:ext uri="{FF2B5EF4-FFF2-40B4-BE49-F238E27FC236}">
                <a16:creationId xmlns:a16="http://schemas.microsoft.com/office/drawing/2014/main" id="{87A678CE-B8A9-E02E-ECE0-FFD20B297B49}"/>
              </a:ext>
            </a:extLst>
          </p:cNvPr>
          <p:cNvPicPr>
            <a:picLocks noChangeAspect="1"/>
          </p:cNvPicPr>
          <p:nvPr/>
        </p:nvPicPr>
        <p:blipFill>
          <a:blip r:embed="rId2"/>
          <a:srcRect l="2250" r="8519" b="1"/>
          <a:stretch/>
        </p:blipFill>
        <p:spPr>
          <a:xfrm>
            <a:off x="5940152" y="908720"/>
            <a:ext cx="3038872" cy="2740142"/>
          </a:xfrm>
          <a:prstGeom prst="rect">
            <a:avLst/>
          </a:prstGeom>
          <a:noFill/>
        </p:spPr>
      </p:pic>
      <p:sp>
        <p:nvSpPr>
          <p:cNvPr id="4" name="Footer Placeholder 3"/>
          <p:cNvSpPr>
            <a:spLocks noGrp="1"/>
          </p:cNvSpPr>
          <p:nvPr>
            <p:ph type="ftr" sz="quarter" idx="3"/>
          </p:nvPr>
        </p:nvSpPr>
        <p:spPr>
          <a:xfrm>
            <a:off x="452264" y="6569432"/>
            <a:ext cx="2895600" cy="144016"/>
          </a:xfrm>
        </p:spPr>
        <p:txBody>
          <a:bodyPr anchor="ctr">
            <a:normAutofit/>
          </a:bodyPr>
          <a:lstStyle/>
          <a:p>
            <a:pPr>
              <a:lnSpc>
                <a:spcPct val="90000"/>
              </a:lnSpc>
              <a:spcAft>
                <a:spcPts val="600"/>
              </a:spcAft>
            </a:pPr>
            <a:r>
              <a:rPr lang="en-US" sz="300"/>
              <a:t>Filename</a:t>
            </a:r>
            <a:endParaRPr lang="en-GB" sz="300"/>
          </a:p>
        </p:txBody>
      </p:sp>
      <p:pic>
        <p:nvPicPr>
          <p:cNvPr id="6" name="Picture 5">
            <a:extLst>
              <a:ext uri="{FF2B5EF4-FFF2-40B4-BE49-F238E27FC236}">
                <a16:creationId xmlns:a16="http://schemas.microsoft.com/office/drawing/2014/main" id="{3BE00765-5936-16E7-E401-5C3B4591A394}"/>
              </a:ext>
            </a:extLst>
          </p:cNvPr>
          <p:cNvPicPr>
            <a:picLocks noChangeAspect="1"/>
          </p:cNvPicPr>
          <p:nvPr/>
        </p:nvPicPr>
        <p:blipFill>
          <a:blip r:embed="rId3"/>
          <a:stretch>
            <a:fillRect/>
          </a:stretch>
        </p:blipFill>
        <p:spPr>
          <a:xfrm>
            <a:off x="5940152" y="3806868"/>
            <a:ext cx="2966864" cy="2740142"/>
          </a:xfrm>
          <a:prstGeom prst="rect">
            <a:avLst/>
          </a:prstGeom>
        </p:spPr>
      </p:pic>
    </p:spTree>
    <p:extLst>
      <p:ext uri="{BB962C8B-B14F-4D97-AF65-F5344CB8AC3E}">
        <p14:creationId xmlns:p14="http://schemas.microsoft.com/office/powerpoint/2010/main" val="1860259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0E65D-F895-54DF-F084-0383EBD773AB}"/>
              </a:ext>
            </a:extLst>
          </p:cNvPr>
          <p:cNvSpPr>
            <a:spLocks noGrp="1"/>
          </p:cNvSpPr>
          <p:nvPr>
            <p:ph type="title"/>
          </p:nvPr>
        </p:nvSpPr>
        <p:spPr>
          <a:xfrm>
            <a:off x="457200" y="274638"/>
            <a:ext cx="8229600" cy="850106"/>
          </a:xfrm>
        </p:spPr>
        <p:txBody>
          <a:bodyPr anchor="ctr">
            <a:normAutofit/>
          </a:bodyPr>
          <a:lstStyle/>
          <a:p>
            <a:r>
              <a:rPr lang="en-US" dirty="0"/>
              <a:t>Ten key global health issues </a:t>
            </a:r>
          </a:p>
        </p:txBody>
      </p:sp>
      <p:sp>
        <p:nvSpPr>
          <p:cNvPr id="3" name="Content Placeholder 2">
            <a:extLst>
              <a:ext uri="{FF2B5EF4-FFF2-40B4-BE49-F238E27FC236}">
                <a16:creationId xmlns:a16="http://schemas.microsoft.com/office/drawing/2014/main" id="{E3D11A50-6417-4FA4-ADF1-5F582AD194F5}"/>
              </a:ext>
            </a:extLst>
          </p:cNvPr>
          <p:cNvSpPr>
            <a:spLocks noGrp="1"/>
          </p:cNvSpPr>
          <p:nvPr>
            <p:ph sz="half" idx="1"/>
          </p:nvPr>
        </p:nvSpPr>
        <p:spPr>
          <a:xfrm>
            <a:off x="529208" y="1124744"/>
            <a:ext cx="4874822" cy="5328592"/>
          </a:xfrm>
        </p:spPr>
        <p:txBody>
          <a:bodyPr>
            <a:noAutofit/>
          </a:bodyPr>
          <a:lstStyle/>
          <a:p>
            <a:pPr marL="514350" indent="-514350">
              <a:lnSpc>
                <a:spcPct val="90000"/>
              </a:lnSpc>
              <a:buFont typeface="+mj-lt"/>
              <a:buAutoNum type="arabicParenR"/>
            </a:pPr>
            <a:r>
              <a:rPr lang="en-US" sz="1800" b="1" dirty="0">
                <a:solidFill>
                  <a:srgbClr val="3366CC"/>
                </a:solidFill>
              </a:rPr>
              <a:t>Infectious Diseases </a:t>
            </a:r>
            <a:r>
              <a:rPr lang="en-US" sz="1600" b="1" dirty="0"/>
              <a:t>(e.g., COVID-19, Zika, Tuberculosis, HIV/AIDS) </a:t>
            </a:r>
            <a:r>
              <a:rPr lang="en-US" sz="1600" dirty="0"/>
              <a:t>Ongoing pandemic threats and emerging diseases, along with challenges related to antimicrobial resistance (AMR).</a:t>
            </a:r>
          </a:p>
          <a:p>
            <a:pPr marL="514350" indent="-514350">
              <a:lnSpc>
                <a:spcPct val="90000"/>
              </a:lnSpc>
              <a:buFont typeface="+mj-lt"/>
              <a:buAutoNum type="arabicParenR"/>
            </a:pPr>
            <a:r>
              <a:rPr lang="en-US" sz="1800" b="1" dirty="0">
                <a:solidFill>
                  <a:srgbClr val="3366CC"/>
                </a:solidFill>
              </a:rPr>
              <a:t>Non-Communicable Diseases </a:t>
            </a:r>
            <a:r>
              <a:rPr lang="en-US" sz="1600" b="1" dirty="0"/>
              <a:t>(NCDs) </a:t>
            </a:r>
            <a:r>
              <a:rPr lang="en-US" sz="1600" dirty="0"/>
              <a:t>Conditions like heart disease, diabetes, cancer, and chronic respiratory diseases are leading causes of death, often linked to lifestyle factors such as diet, lack of exercise, and tobacco use.</a:t>
            </a:r>
          </a:p>
          <a:p>
            <a:pPr marL="514350" indent="-514350">
              <a:lnSpc>
                <a:spcPct val="90000"/>
              </a:lnSpc>
              <a:buFont typeface="+mj-lt"/>
              <a:buAutoNum type="arabicParenR"/>
            </a:pPr>
            <a:r>
              <a:rPr lang="en-US" sz="1800" b="1" dirty="0">
                <a:solidFill>
                  <a:srgbClr val="3366CC"/>
                </a:solidFill>
              </a:rPr>
              <a:t>Mental Health Disorders </a:t>
            </a:r>
            <a:r>
              <a:rPr lang="en-US" sz="1600" dirty="0"/>
              <a:t>Mental health issues such as depression, anxiety, and suicide rates are on the rise globally. </a:t>
            </a:r>
          </a:p>
          <a:p>
            <a:pPr marL="514350" indent="-514350">
              <a:lnSpc>
                <a:spcPct val="90000"/>
              </a:lnSpc>
              <a:buFont typeface="+mj-lt"/>
              <a:buAutoNum type="arabicParenR"/>
            </a:pPr>
            <a:r>
              <a:rPr lang="en-US" sz="1800" b="1" dirty="0">
                <a:solidFill>
                  <a:srgbClr val="3366CC"/>
                </a:solidFill>
              </a:rPr>
              <a:t>Health Inequality </a:t>
            </a:r>
            <a:r>
              <a:rPr lang="en-US" sz="1600" dirty="0"/>
              <a:t>Disparities in healthcare access, especially among marginalized groups (e.g., women, rural populations, minorities).</a:t>
            </a:r>
          </a:p>
          <a:p>
            <a:pPr marL="514350" indent="-514350">
              <a:lnSpc>
                <a:spcPct val="90000"/>
              </a:lnSpc>
              <a:buFont typeface="+mj-lt"/>
              <a:buAutoNum type="arabicParenR"/>
            </a:pPr>
            <a:r>
              <a:rPr lang="en-US" sz="1800" b="1" dirty="0">
                <a:solidFill>
                  <a:srgbClr val="3366CC"/>
                </a:solidFill>
              </a:rPr>
              <a:t>Environmental Health </a:t>
            </a:r>
            <a:r>
              <a:rPr lang="en-US" sz="1600" b="1" dirty="0"/>
              <a:t>(e.g., Air Pollution, Climate Change) </a:t>
            </a:r>
            <a:r>
              <a:rPr lang="en-US" sz="1600" dirty="0"/>
              <a:t>Pollution, climate change, and natural disasters significantly affect public health, contributing to respiratory diseases, heat-related illnesses, and the spread of vector-borne diseases.</a:t>
            </a:r>
          </a:p>
          <a:p>
            <a:pPr>
              <a:lnSpc>
                <a:spcPct val="90000"/>
              </a:lnSpc>
            </a:pPr>
            <a:endParaRPr lang="en-US" sz="1600" dirty="0"/>
          </a:p>
        </p:txBody>
      </p:sp>
      <p:pic>
        <p:nvPicPr>
          <p:cNvPr id="5" name="Picture 4">
            <a:extLst>
              <a:ext uri="{FF2B5EF4-FFF2-40B4-BE49-F238E27FC236}">
                <a16:creationId xmlns:a16="http://schemas.microsoft.com/office/drawing/2014/main" id="{C34614EF-4220-4269-DB30-904F8675D43C}"/>
              </a:ext>
            </a:extLst>
          </p:cNvPr>
          <p:cNvPicPr>
            <a:picLocks noChangeAspect="1"/>
          </p:cNvPicPr>
          <p:nvPr/>
        </p:nvPicPr>
        <p:blipFill>
          <a:blip r:embed="rId2"/>
          <a:stretch>
            <a:fillRect/>
          </a:stretch>
        </p:blipFill>
        <p:spPr>
          <a:xfrm>
            <a:off x="5404030" y="1124744"/>
            <a:ext cx="3694496" cy="2736304"/>
          </a:xfrm>
          <a:prstGeom prst="rect">
            <a:avLst/>
          </a:prstGeom>
          <a:noFill/>
        </p:spPr>
      </p:pic>
      <p:sp>
        <p:nvSpPr>
          <p:cNvPr id="4" name="Footer Placeholder 3">
            <a:extLst>
              <a:ext uri="{FF2B5EF4-FFF2-40B4-BE49-F238E27FC236}">
                <a16:creationId xmlns:a16="http://schemas.microsoft.com/office/drawing/2014/main" id="{19C7EE87-A50E-2A5C-9043-27004400BA60}"/>
              </a:ext>
            </a:extLst>
          </p:cNvPr>
          <p:cNvSpPr>
            <a:spLocks noGrp="1"/>
          </p:cNvSpPr>
          <p:nvPr>
            <p:ph type="ftr" sz="quarter" idx="3"/>
          </p:nvPr>
        </p:nvSpPr>
        <p:spPr>
          <a:xfrm>
            <a:off x="452264" y="6569432"/>
            <a:ext cx="2895600" cy="144016"/>
          </a:xfrm>
        </p:spPr>
        <p:txBody>
          <a:bodyPr anchor="ctr">
            <a:normAutofit/>
          </a:bodyPr>
          <a:lstStyle/>
          <a:p>
            <a:pPr>
              <a:lnSpc>
                <a:spcPct val="90000"/>
              </a:lnSpc>
              <a:spcAft>
                <a:spcPts val="600"/>
              </a:spcAft>
            </a:pPr>
            <a:r>
              <a:rPr lang="en-US" sz="300"/>
              <a:t>Filename</a:t>
            </a:r>
            <a:endParaRPr lang="en-GB" sz="300"/>
          </a:p>
        </p:txBody>
      </p:sp>
      <p:pic>
        <p:nvPicPr>
          <p:cNvPr id="7" name="Picture 6">
            <a:extLst>
              <a:ext uri="{FF2B5EF4-FFF2-40B4-BE49-F238E27FC236}">
                <a16:creationId xmlns:a16="http://schemas.microsoft.com/office/drawing/2014/main" id="{48F7B782-15A0-CC3F-4530-B817F3A4FA1B}"/>
              </a:ext>
            </a:extLst>
          </p:cNvPr>
          <p:cNvPicPr>
            <a:picLocks noChangeAspect="1"/>
          </p:cNvPicPr>
          <p:nvPr/>
        </p:nvPicPr>
        <p:blipFill>
          <a:blip r:embed="rId3"/>
          <a:stretch>
            <a:fillRect/>
          </a:stretch>
        </p:blipFill>
        <p:spPr>
          <a:xfrm>
            <a:off x="5404030" y="3947794"/>
            <a:ext cx="3694496" cy="2908044"/>
          </a:xfrm>
          <a:prstGeom prst="rect">
            <a:avLst/>
          </a:prstGeom>
        </p:spPr>
      </p:pic>
    </p:spTree>
    <p:extLst>
      <p:ext uri="{BB962C8B-B14F-4D97-AF65-F5344CB8AC3E}">
        <p14:creationId xmlns:p14="http://schemas.microsoft.com/office/powerpoint/2010/main" val="2169591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80D88-75D5-E87B-28E8-6006CCC630D6}"/>
              </a:ext>
            </a:extLst>
          </p:cNvPr>
          <p:cNvSpPr>
            <a:spLocks noGrp="1"/>
          </p:cNvSpPr>
          <p:nvPr>
            <p:ph type="title"/>
          </p:nvPr>
        </p:nvSpPr>
        <p:spPr>
          <a:xfrm>
            <a:off x="457200" y="274638"/>
            <a:ext cx="8229600" cy="850106"/>
          </a:xfrm>
        </p:spPr>
        <p:txBody>
          <a:bodyPr anchor="ctr">
            <a:normAutofit/>
          </a:bodyPr>
          <a:lstStyle/>
          <a:p>
            <a:r>
              <a:rPr lang="en-US" dirty="0"/>
              <a:t>Ten key global health issues </a:t>
            </a:r>
          </a:p>
        </p:txBody>
      </p:sp>
      <p:sp>
        <p:nvSpPr>
          <p:cNvPr id="3" name="Content Placeholder 2">
            <a:extLst>
              <a:ext uri="{FF2B5EF4-FFF2-40B4-BE49-F238E27FC236}">
                <a16:creationId xmlns:a16="http://schemas.microsoft.com/office/drawing/2014/main" id="{EFB78A2E-0022-1911-3747-833DDDB5F404}"/>
              </a:ext>
            </a:extLst>
          </p:cNvPr>
          <p:cNvSpPr>
            <a:spLocks noGrp="1"/>
          </p:cNvSpPr>
          <p:nvPr>
            <p:ph sz="half" idx="1"/>
          </p:nvPr>
        </p:nvSpPr>
        <p:spPr>
          <a:xfrm>
            <a:off x="179512" y="1196752"/>
            <a:ext cx="4608512" cy="4525963"/>
          </a:xfrm>
        </p:spPr>
        <p:txBody>
          <a:bodyPr>
            <a:noAutofit/>
          </a:bodyPr>
          <a:lstStyle/>
          <a:p>
            <a:pPr marL="514350" indent="-514350">
              <a:lnSpc>
                <a:spcPct val="90000"/>
              </a:lnSpc>
              <a:buFont typeface="+mj-lt"/>
              <a:buAutoNum type="arabicParenR" startAt="6"/>
            </a:pPr>
            <a:r>
              <a:rPr lang="en-US" sz="1800" b="1" dirty="0">
                <a:solidFill>
                  <a:srgbClr val="3366CC"/>
                </a:solidFill>
              </a:rPr>
              <a:t>Global Health Security </a:t>
            </a:r>
            <a:r>
              <a:rPr lang="en-US" sz="1400" dirty="0"/>
              <a:t>Strengthening global preparedness for pandemics and disease outbreaks,  ensuring rapid response mechanisms are critical to safeguarding public health.</a:t>
            </a:r>
          </a:p>
          <a:p>
            <a:pPr marL="514350" indent="-514350">
              <a:lnSpc>
                <a:spcPct val="90000"/>
              </a:lnSpc>
              <a:buFont typeface="+mj-lt"/>
              <a:buAutoNum type="arabicParenR" startAt="6"/>
            </a:pPr>
            <a:r>
              <a:rPr lang="en-US" sz="1800" b="1" dirty="0">
                <a:solidFill>
                  <a:srgbClr val="3366CC"/>
                </a:solidFill>
              </a:rPr>
              <a:t>Aging Population </a:t>
            </a:r>
            <a:r>
              <a:rPr lang="en-US" sz="1400" dirty="0"/>
              <a:t>With longer life expectancies, many countries are facing an aging population, which increases the demand for elderly care, management of age-related diseases, and healthcare resources.</a:t>
            </a:r>
          </a:p>
          <a:p>
            <a:pPr marL="514350" indent="-514350">
              <a:lnSpc>
                <a:spcPct val="90000"/>
              </a:lnSpc>
              <a:buFont typeface="+mj-lt"/>
              <a:buAutoNum type="arabicParenR" startAt="6"/>
            </a:pPr>
            <a:r>
              <a:rPr lang="en-US" sz="1800" b="1" dirty="0">
                <a:solidFill>
                  <a:srgbClr val="3366CC"/>
                </a:solidFill>
              </a:rPr>
              <a:t>Malnutrition and Food Insecurity </a:t>
            </a:r>
            <a:r>
              <a:rPr lang="en-US" sz="1400" dirty="0"/>
              <a:t>Both undernutrition (e.g., stunting and wasting) and overnutrition (e.g., obesity) are significant health challenges, along with issues like food insecurity and lack of access to nutritious food in vulnerable populations.</a:t>
            </a:r>
          </a:p>
          <a:p>
            <a:pPr marL="514350" indent="-514350">
              <a:lnSpc>
                <a:spcPct val="90000"/>
              </a:lnSpc>
              <a:buFont typeface="+mj-lt"/>
              <a:buAutoNum type="arabicParenR" startAt="6"/>
            </a:pPr>
            <a:r>
              <a:rPr lang="en-US" sz="1800" b="1" dirty="0">
                <a:solidFill>
                  <a:srgbClr val="3366CC"/>
                </a:solidFill>
              </a:rPr>
              <a:t>Access to Healthcare </a:t>
            </a:r>
            <a:r>
              <a:rPr lang="en-US" sz="1400" dirty="0"/>
              <a:t>Many low- and middle-income countries still lack sufficient healthcare infrastructure, medical professionals, and affordable healthcare services, preventing millions from receiving necessary care.</a:t>
            </a:r>
          </a:p>
          <a:p>
            <a:pPr marL="514350" indent="-514350">
              <a:lnSpc>
                <a:spcPct val="90000"/>
              </a:lnSpc>
              <a:buFont typeface="+mj-lt"/>
              <a:buAutoNum type="arabicParenR" startAt="6"/>
            </a:pPr>
            <a:r>
              <a:rPr lang="en-US" sz="1800" b="1" dirty="0">
                <a:solidFill>
                  <a:srgbClr val="3366CC"/>
                </a:solidFill>
              </a:rPr>
              <a:t>Emerging and Re-emerging Diseases </a:t>
            </a:r>
            <a:r>
              <a:rPr lang="en-US" sz="1400" b="1" dirty="0"/>
              <a:t>(e.g., Zoonotic Diseases) </a:t>
            </a:r>
            <a:r>
              <a:rPr lang="en-US" sz="1400" dirty="0"/>
              <a:t>Diseases that jump from animals to humans, such as Ebola, Zika, and COVID-19, continue to pose a risk, especially in areas with high human-animal interaction, and climate change is exacerbating the spread of these diseases.</a:t>
            </a:r>
          </a:p>
          <a:p>
            <a:pPr>
              <a:lnSpc>
                <a:spcPct val="90000"/>
              </a:lnSpc>
            </a:pPr>
            <a:endParaRPr lang="en-US" sz="1400" dirty="0"/>
          </a:p>
        </p:txBody>
      </p:sp>
      <p:sp>
        <p:nvSpPr>
          <p:cNvPr id="4" name="Footer Placeholder 3">
            <a:extLst>
              <a:ext uri="{FF2B5EF4-FFF2-40B4-BE49-F238E27FC236}">
                <a16:creationId xmlns:a16="http://schemas.microsoft.com/office/drawing/2014/main" id="{BD9D5CBA-B575-CF76-D729-52299022392F}"/>
              </a:ext>
            </a:extLst>
          </p:cNvPr>
          <p:cNvSpPr>
            <a:spLocks noGrp="1"/>
          </p:cNvSpPr>
          <p:nvPr>
            <p:ph type="ftr" sz="quarter" idx="3"/>
          </p:nvPr>
        </p:nvSpPr>
        <p:spPr>
          <a:xfrm>
            <a:off x="452264" y="6569432"/>
            <a:ext cx="2895600" cy="144016"/>
          </a:xfrm>
        </p:spPr>
        <p:txBody>
          <a:bodyPr anchor="ctr">
            <a:normAutofit/>
          </a:bodyPr>
          <a:lstStyle/>
          <a:p>
            <a:pPr>
              <a:lnSpc>
                <a:spcPct val="90000"/>
              </a:lnSpc>
              <a:spcAft>
                <a:spcPts val="600"/>
              </a:spcAft>
            </a:pPr>
            <a:r>
              <a:rPr lang="en-US" sz="300"/>
              <a:t>Filename</a:t>
            </a:r>
            <a:endParaRPr lang="en-GB" sz="300"/>
          </a:p>
        </p:txBody>
      </p:sp>
      <p:pic>
        <p:nvPicPr>
          <p:cNvPr id="8" name="Picture 7">
            <a:extLst>
              <a:ext uri="{FF2B5EF4-FFF2-40B4-BE49-F238E27FC236}">
                <a16:creationId xmlns:a16="http://schemas.microsoft.com/office/drawing/2014/main" id="{EC906E69-595E-14B2-A2DE-C6A4505A5190}"/>
              </a:ext>
            </a:extLst>
          </p:cNvPr>
          <p:cNvPicPr>
            <a:picLocks noChangeAspect="1"/>
          </p:cNvPicPr>
          <p:nvPr/>
        </p:nvPicPr>
        <p:blipFill>
          <a:blip r:embed="rId2"/>
          <a:stretch>
            <a:fillRect/>
          </a:stretch>
        </p:blipFill>
        <p:spPr>
          <a:xfrm>
            <a:off x="4788024" y="1004716"/>
            <a:ext cx="4104456" cy="5708732"/>
          </a:xfrm>
          <a:prstGeom prst="rect">
            <a:avLst/>
          </a:prstGeom>
        </p:spPr>
      </p:pic>
      <p:cxnSp>
        <p:nvCxnSpPr>
          <p:cNvPr id="6" name="Straight Arrow Connector 5">
            <a:extLst>
              <a:ext uri="{FF2B5EF4-FFF2-40B4-BE49-F238E27FC236}">
                <a16:creationId xmlns:a16="http://schemas.microsoft.com/office/drawing/2014/main" id="{7FDB167D-A0BC-337A-1EDC-C28A668F3949}"/>
              </a:ext>
            </a:extLst>
          </p:cNvPr>
          <p:cNvCxnSpPr/>
          <p:nvPr/>
        </p:nvCxnSpPr>
        <p:spPr>
          <a:xfrm flipH="1">
            <a:off x="5580112" y="5229200"/>
            <a:ext cx="1584176" cy="64807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93231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E4267B-DE80-5935-352E-B536405CFEE2}"/>
              </a:ext>
            </a:extLst>
          </p:cNvPr>
          <p:cNvSpPr/>
          <p:nvPr/>
        </p:nvSpPr>
        <p:spPr>
          <a:xfrm>
            <a:off x="0" y="-4763"/>
            <a:ext cx="7272338" cy="1152526"/>
          </a:xfrm>
          <a:prstGeom prst="rect">
            <a:avLst/>
          </a:prstGeom>
          <a:solidFill>
            <a:srgbClr val="A12341"/>
          </a:solidFill>
          <a:ln>
            <a:solidFill>
              <a:srgbClr val="A123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3427" name="Content Placeholder 2">
            <a:extLst>
              <a:ext uri="{FF2B5EF4-FFF2-40B4-BE49-F238E27FC236}">
                <a16:creationId xmlns:a16="http://schemas.microsoft.com/office/drawing/2014/main" id="{5611EDF2-B0D1-0924-77B5-BB82198F40A4}"/>
              </a:ext>
            </a:extLst>
          </p:cNvPr>
          <p:cNvSpPr>
            <a:spLocks noGrp="1"/>
          </p:cNvSpPr>
          <p:nvPr>
            <p:ph idx="1"/>
          </p:nvPr>
        </p:nvSpPr>
        <p:spPr>
          <a:xfrm>
            <a:off x="179512" y="2132682"/>
            <a:ext cx="5688905" cy="4320654"/>
          </a:xfrm>
        </p:spPr>
        <p:txBody>
          <a:bodyPr anchor="ctr"/>
          <a:lstStyle/>
          <a:p>
            <a:r>
              <a:rPr lang="en-US" sz="1600" b="1" dirty="0">
                <a:solidFill>
                  <a:srgbClr val="242424"/>
                </a:solidFill>
                <a:latin typeface="Segoe UI" panose="020B0502040204020203" pitchFamily="34" charset="0"/>
              </a:rPr>
              <a:t>Maternal and Infant Mortality:</a:t>
            </a:r>
          </a:p>
          <a:p>
            <a:pPr lvl="1"/>
            <a:r>
              <a:rPr lang="en-US" sz="1200" b="0" i="0" dirty="0">
                <a:solidFill>
                  <a:srgbClr val="242424"/>
                </a:solidFill>
                <a:effectLst/>
                <a:latin typeface="Segoe UI" panose="020B0502040204020203" pitchFamily="34" charset="0"/>
              </a:rPr>
              <a:t>In 2022, an estimated 152,000 women died from pregnancy-related causes</a:t>
            </a:r>
            <a:endParaRPr lang="en-US" sz="1200" dirty="0">
              <a:solidFill>
                <a:srgbClr val="242424"/>
              </a:solidFill>
              <a:latin typeface="var(--fontFamilyBase)"/>
            </a:endParaRPr>
          </a:p>
          <a:p>
            <a:pPr lvl="1"/>
            <a:r>
              <a:rPr lang="en-US" sz="1200" b="0" i="0" dirty="0">
                <a:solidFill>
                  <a:srgbClr val="242424"/>
                </a:solidFill>
                <a:effectLst/>
                <a:latin typeface="Segoe UI" panose="020B0502040204020203" pitchFamily="34" charset="0"/>
              </a:rPr>
              <a:t>Approximately 2.4 million babies died during the first 28 days of life in 2022</a:t>
            </a:r>
          </a:p>
          <a:p>
            <a:pPr lvl="1"/>
            <a:r>
              <a:rPr lang="en-US" sz="1200" b="0" i="0" dirty="0">
                <a:solidFill>
                  <a:srgbClr val="242424"/>
                </a:solidFill>
                <a:effectLst/>
                <a:latin typeface="Segoe UI" panose="020B0502040204020203" pitchFamily="34" charset="0"/>
              </a:rPr>
              <a:t>Around 2.1 million babies were stillborn in 2022, with 98% of stillbirths occurring in low-income and middle-income countries</a:t>
            </a:r>
          </a:p>
          <a:p>
            <a:r>
              <a:rPr lang="en-US" sz="1600" b="1" dirty="0">
                <a:solidFill>
                  <a:srgbClr val="242424"/>
                </a:solidFill>
                <a:latin typeface="Segoe UI" panose="020B0502040204020203" pitchFamily="34" charset="0"/>
              </a:rPr>
              <a:t>Child Marriages: </a:t>
            </a:r>
            <a:r>
              <a:rPr lang="en-US" sz="1200" dirty="0">
                <a:solidFill>
                  <a:srgbClr val="242424"/>
                </a:solidFill>
                <a:latin typeface="Segoe UI" panose="020B0502040204020203" pitchFamily="34" charset="0"/>
              </a:rPr>
              <a:t>39 000 every day. </a:t>
            </a:r>
          </a:p>
          <a:p>
            <a:pPr lvl="1"/>
            <a:r>
              <a:rPr lang="en-US" sz="1200" dirty="0">
                <a:solidFill>
                  <a:srgbClr val="242424"/>
                </a:solidFill>
                <a:latin typeface="Segoe UI" panose="020B0502040204020203" pitchFamily="34" charset="0"/>
              </a:rPr>
              <a:t>Globally, about 32 million adolescent girls are living in countries with high child marriage rates</a:t>
            </a:r>
          </a:p>
          <a:p>
            <a:pPr lvl="1"/>
            <a:r>
              <a:rPr lang="en-US" sz="1200" dirty="0">
                <a:solidFill>
                  <a:srgbClr val="242424"/>
                </a:solidFill>
                <a:latin typeface="Segoe UI" panose="020B0502040204020203" pitchFamily="34" charset="0"/>
              </a:rPr>
              <a:t>Nearly 1 million girls under 15 give birth each year, mostly in low- and middle-income countries</a:t>
            </a:r>
          </a:p>
          <a:p>
            <a:pPr>
              <a:buClr>
                <a:srgbClr val="000000"/>
              </a:buClr>
            </a:pPr>
            <a:r>
              <a:rPr lang="en-US" altLang="en-US" sz="1600" b="1" dirty="0">
                <a:solidFill>
                  <a:srgbClr val="242424"/>
                </a:solidFill>
                <a:latin typeface="Segoe UI" panose="020B0502040204020203" pitchFamily="34" charset="0"/>
              </a:rPr>
              <a:t>Unmet Contraception Needs</a:t>
            </a:r>
            <a:r>
              <a:rPr lang="en-US" altLang="en-US" sz="1600" dirty="0">
                <a:solidFill>
                  <a:srgbClr val="000000"/>
                </a:solidFill>
              </a:rPr>
              <a:t>: </a:t>
            </a:r>
            <a:r>
              <a:rPr lang="en-US" altLang="en-US" sz="1200" dirty="0">
                <a:solidFill>
                  <a:srgbClr val="242424"/>
                </a:solidFill>
                <a:latin typeface="Segoe UI" panose="020B0502040204020203" pitchFamily="34" charset="0"/>
              </a:rPr>
              <a:t>As of 2024, 164 million women of reproductive age still lack access to contraception</a:t>
            </a:r>
          </a:p>
          <a:p>
            <a:pPr>
              <a:buClr>
                <a:srgbClr val="000000"/>
              </a:buClr>
            </a:pPr>
            <a:r>
              <a:rPr lang="en-US" sz="1600" b="1" i="0" dirty="0">
                <a:solidFill>
                  <a:srgbClr val="242424"/>
                </a:solidFill>
                <a:effectLst/>
                <a:latin typeface="Segoe UI" panose="020B0502040204020203" pitchFamily="34" charset="0"/>
              </a:rPr>
              <a:t>Induced Abortions</a:t>
            </a:r>
            <a:r>
              <a:rPr lang="en-US" sz="1600" b="0" i="0" dirty="0">
                <a:solidFill>
                  <a:srgbClr val="242424"/>
                </a:solidFill>
                <a:effectLst/>
                <a:latin typeface="Segoe UI" panose="020B0502040204020203" pitchFamily="34" charset="0"/>
              </a:rPr>
              <a:t>: </a:t>
            </a:r>
            <a:r>
              <a:rPr lang="en-US" sz="1200" dirty="0">
                <a:solidFill>
                  <a:srgbClr val="242424"/>
                </a:solidFill>
                <a:latin typeface="Segoe UI" panose="020B0502040204020203" pitchFamily="34" charset="0"/>
              </a:rPr>
              <a:t>Recent estimates indicate that approximately 73 million induced abortions occur each year worldwide</a:t>
            </a:r>
          </a:p>
          <a:p>
            <a:pPr>
              <a:buClr>
                <a:srgbClr val="000000"/>
              </a:buClr>
            </a:pPr>
            <a:r>
              <a:rPr lang="en-US" sz="1600" b="1" i="0" dirty="0">
                <a:solidFill>
                  <a:srgbClr val="242424"/>
                </a:solidFill>
                <a:effectLst/>
                <a:latin typeface="Segoe UI" panose="020B0502040204020203" pitchFamily="34" charset="0"/>
              </a:rPr>
              <a:t>Sexually Transmitted Infections (STIs)</a:t>
            </a:r>
            <a:r>
              <a:rPr lang="en-US" sz="1600" b="0" i="0" dirty="0">
                <a:solidFill>
                  <a:srgbClr val="242424"/>
                </a:solidFill>
                <a:effectLst/>
                <a:latin typeface="Segoe UI" panose="020B0502040204020203" pitchFamily="34" charset="0"/>
              </a:rPr>
              <a:t>: </a:t>
            </a:r>
            <a:r>
              <a:rPr lang="en-US" sz="1200" dirty="0">
                <a:solidFill>
                  <a:srgbClr val="242424"/>
                </a:solidFill>
                <a:latin typeface="Segoe UI" panose="020B0502040204020203" pitchFamily="34" charset="0"/>
              </a:rPr>
              <a:t>Each year, there are an estimated 376 million new infections with one of four STIs: chlamydia, gonorrhea, syphilis, and trichomoniasis</a:t>
            </a:r>
          </a:p>
          <a:p>
            <a:r>
              <a:rPr lang="en-US" sz="1600" b="1" i="0" dirty="0">
                <a:solidFill>
                  <a:srgbClr val="242424"/>
                </a:solidFill>
                <a:effectLst/>
                <a:latin typeface="Segoe UI" panose="020B0502040204020203" pitchFamily="34" charset="0"/>
              </a:rPr>
              <a:t>Intimate Partner Violence</a:t>
            </a:r>
            <a:r>
              <a:rPr lang="en-US" sz="1600" b="0" i="0" dirty="0">
                <a:solidFill>
                  <a:srgbClr val="242424"/>
                </a:solidFill>
                <a:effectLst/>
                <a:latin typeface="Segoe UI" panose="020B0502040204020203" pitchFamily="34" charset="0"/>
              </a:rPr>
              <a:t>: </a:t>
            </a:r>
            <a:r>
              <a:rPr lang="en-US" sz="1200" dirty="0">
                <a:solidFill>
                  <a:srgbClr val="242424"/>
                </a:solidFill>
                <a:latin typeface="Segoe UI" panose="020B0502040204020203" pitchFamily="34" charset="0"/>
              </a:rPr>
              <a:t>Approximately 1 in 3 women worldwide have experienced either physical and/or sexual intimate partner violence</a:t>
            </a:r>
          </a:p>
          <a:p>
            <a:pPr>
              <a:buClr>
                <a:srgbClr val="000000"/>
              </a:buClr>
            </a:pPr>
            <a:endParaRPr lang="en-US" altLang="en-US" sz="1600" dirty="0">
              <a:solidFill>
                <a:srgbClr val="000000"/>
              </a:solidFill>
            </a:endParaRPr>
          </a:p>
          <a:p>
            <a:pPr>
              <a:spcBef>
                <a:spcPts val="600"/>
              </a:spcBef>
              <a:spcAft>
                <a:spcPts val="600"/>
              </a:spcAft>
              <a:buFont typeface="Wingdings" panose="05000000000000000000" pitchFamily="2" charset="2"/>
              <a:buChar char="§"/>
            </a:pPr>
            <a:endParaRPr lang="en-US" altLang="en-US" sz="1600" b="1" dirty="0"/>
          </a:p>
        </p:txBody>
      </p:sp>
      <p:pic>
        <p:nvPicPr>
          <p:cNvPr id="6" name="Picture 3" descr="D:\STAG Presentations\FP in Uganda.jpg">
            <a:extLst>
              <a:ext uri="{FF2B5EF4-FFF2-40B4-BE49-F238E27FC236}">
                <a16:creationId xmlns:a16="http://schemas.microsoft.com/office/drawing/2014/main" id="{35134837-BCC8-48A4-9E75-8B7FB5A0B8FC}"/>
              </a:ext>
            </a:extLst>
          </p:cNvPr>
          <p:cNvPicPr>
            <a:picLocks noChangeAspect="1" noChangeArrowheads="1"/>
          </p:cNvPicPr>
          <p:nvPr/>
        </p:nvPicPr>
        <p:blipFill>
          <a:blip r:embed="rId3"/>
          <a:srcRect/>
          <a:stretch>
            <a:fillRect/>
          </a:stretch>
        </p:blipFill>
        <p:spPr bwMode="auto">
          <a:xfrm>
            <a:off x="6818313" y="-4763"/>
            <a:ext cx="2325687" cy="1562101"/>
          </a:xfrm>
          <a:prstGeom prst="rect">
            <a:avLst/>
          </a:prstGeom>
          <a:ln>
            <a:noFill/>
          </a:ln>
          <a:effectLst>
            <a:outerShdw blurRad="292100" dist="139700" dir="2700000" algn="tl" rotWithShape="0">
              <a:srgbClr val="333333">
                <a:alpha val="65000"/>
              </a:srgbClr>
            </a:outerShdw>
          </a:effectLst>
        </p:spPr>
      </p:pic>
      <p:sp>
        <p:nvSpPr>
          <p:cNvPr id="103429" name="TextBox 7">
            <a:extLst>
              <a:ext uri="{FF2B5EF4-FFF2-40B4-BE49-F238E27FC236}">
                <a16:creationId xmlns:a16="http://schemas.microsoft.com/office/drawing/2014/main" id="{82C0EAC7-3BB6-D8ED-8077-F254920EA34F}"/>
              </a:ext>
            </a:extLst>
          </p:cNvPr>
          <p:cNvSpPr txBox="1">
            <a:spLocks noChangeArrowheads="1"/>
          </p:cNvSpPr>
          <p:nvPr/>
        </p:nvSpPr>
        <p:spPr bwMode="auto">
          <a:xfrm>
            <a:off x="179388" y="188913"/>
            <a:ext cx="66389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60000"/>
              <a:buFont typeface="Wingdings" panose="05000000000000000000" pitchFamily="2" charset="2"/>
              <a:buChar char="q"/>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The Scope of Sexual and Reproductive Health Challenges</a:t>
            </a:r>
            <a:endParaRPr kumimoji="0" lang="en-GB" altLang="en-US" sz="26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p:txBody>
      </p:sp>
      <p:pic>
        <p:nvPicPr>
          <p:cNvPr id="103430" name="Picture 3">
            <a:extLst>
              <a:ext uri="{FF2B5EF4-FFF2-40B4-BE49-F238E27FC236}">
                <a16:creationId xmlns:a16="http://schemas.microsoft.com/office/drawing/2014/main" id="{14A97B84-25A2-B13B-5545-BCEAAB4F88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3300" y="3429000"/>
            <a:ext cx="2732088"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4">
            <a:extLst>
              <a:ext uri="{FF2B5EF4-FFF2-40B4-BE49-F238E27FC236}">
                <a16:creationId xmlns:a16="http://schemas.microsoft.com/office/drawing/2014/main" id="{01DCFB5D-3E06-4B60-69C9-50D1676C0B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773238"/>
            <a:ext cx="273050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2" name="Picture 2">
            <a:extLst>
              <a:ext uri="{FF2B5EF4-FFF2-40B4-BE49-F238E27FC236}">
                <a16:creationId xmlns:a16="http://schemas.microsoft.com/office/drawing/2014/main" id="{C96961A2-7881-125D-E00D-4B973819D5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425" y="5203825"/>
            <a:ext cx="3116263"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158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296144"/>
          </a:xfrm>
        </p:spPr>
        <p:txBody>
          <a:bodyPr>
            <a:normAutofit/>
          </a:bodyPr>
          <a:lstStyle/>
          <a:p>
            <a:r>
              <a:rPr lang="en-GB" sz="3200" dirty="0"/>
              <a:t>Several challenges to ensuring and protecting SRH rights remain</a:t>
            </a:r>
          </a:p>
        </p:txBody>
      </p:sp>
      <p:sp>
        <p:nvSpPr>
          <p:cNvPr id="3" name="Content Placeholder 2"/>
          <p:cNvSpPr>
            <a:spLocks noGrp="1"/>
          </p:cNvSpPr>
          <p:nvPr>
            <p:ph idx="1"/>
          </p:nvPr>
        </p:nvSpPr>
        <p:spPr>
          <a:xfrm>
            <a:off x="251520" y="1124744"/>
            <a:ext cx="4805436" cy="2099692"/>
          </a:xfrm>
        </p:spPr>
        <p:txBody>
          <a:bodyPr anchor="ctr">
            <a:normAutofit fontScale="92500"/>
          </a:bodyPr>
          <a:lstStyle/>
          <a:p>
            <a:pPr>
              <a:spcBef>
                <a:spcPts val="0"/>
              </a:spcBef>
              <a:spcAft>
                <a:spcPts val="600"/>
              </a:spcAft>
            </a:pPr>
            <a:r>
              <a:rPr lang="en-US" sz="1600" dirty="0"/>
              <a:t>Addressing sexuality, sexual health, safe abortion, and gender relations continues to be politically challenging, with recent policy trends in various countries either advancing or restricting these rights</a:t>
            </a:r>
          </a:p>
          <a:p>
            <a:pPr>
              <a:spcBef>
                <a:spcPts val="0"/>
              </a:spcBef>
              <a:spcAft>
                <a:spcPts val="600"/>
              </a:spcAft>
            </a:pPr>
            <a:r>
              <a:rPr lang="en-US" sz="1600" dirty="0"/>
              <a:t>Integrating SRHR in humanitarian responses remains essential but complex, with ongoing efforts to develop clear modalities and frameworks to ensure effective implementation</a:t>
            </a:r>
            <a:endParaRPr lang="en-GB" sz="1600" dirty="0"/>
          </a:p>
        </p:txBody>
      </p:sp>
      <p:sp>
        <p:nvSpPr>
          <p:cNvPr id="4" name="Footer Placeholder 3"/>
          <p:cNvSpPr>
            <a:spLocks noGrp="1"/>
          </p:cNvSpPr>
          <p:nvPr>
            <p:ph type="ftr" sz="quarter" idx="3"/>
          </p:nvPr>
        </p:nvSpPr>
        <p:spPr/>
        <p:txBody>
          <a:bodyPr/>
          <a:lstStyle/>
          <a:p>
            <a:r>
              <a:rPr lang="en-US">
                <a:solidFill>
                  <a:prstClr val="white">
                    <a:lumMod val="75000"/>
                  </a:prstClr>
                </a:solidFill>
              </a:rPr>
              <a:t>Filename</a:t>
            </a:r>
            <a:endParaRPr lang="en-GB" dirty="0">
              <a:solidFill>
                <a:prstClr val="white">
                  <a:lumMod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956" y="1052736"/>
            <a:ext cx="3619500" cy="2171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khoslar\AppData\Local\Microsoft\Windows\Temporary Internet Files\Content.Outlook\V79SXILD\FullSizeRen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006" y="3508300"/>
            <a:ext cx="3883551" cy="1504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019" y="3645024"/>
            <a:ext cx="3816424" cy="19722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8004" y="5136584"/>
            <a:ext cx="3883554" cy="1412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1028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WHO’s core functions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71272686"/>
              </p:ext>
            </p:extLst>
          </p:nvPr>
        </p:nvGraphicFramePr>
        <p:xfrm>
          <a:off x="457200" y="1052736"/>
          <a:ext cx="8229600"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3"/>
          </p:nvPr>
        </p:nvSpPr>
        <p:spPr/>
        <p:txBody>
          <a:bodyPr/>
          <a:lstStyle/>
          <a:p>
            <a:r>
              <a:rPr lang="en-US"/>
              <a:t>Filename</a:t>
            </a:r>
            <a:endParaRPr lang="en-GB" dirty="0"/>
          </a:p>
        </p:txBody>
      </p:sp>
    </p:spTree>
    <p:extLst>
      <p:ext uri="{BB962C8B-B14F-4D97-AF65-F5344CB8AC3E}">
        <p14:creationId xmlns:p14="http://schemas.microsoft.com/office/powerpoint/2010/main" val="4060377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257706"/>
          </a:xfrm>
        </p:spPr>
        <p:txBody>
          <a:bodyPr>
            <a:normAutofit fontScale="90000"/>
          </a:bodyPr>
          <a:lstStyle/>
          <a:p>
            <a:r>
              <a:rPr lang="en-GB" dirty="0"/>
              <a:t>Aligning with the SDGs and Global Strategy for Women’s, Children’s and Adolescents’ Health</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110" y="1412776"/>
            <a:ext cx="3276600" cy="463296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96003"/>
            <a:ext cx="4567782"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3C94EF31-CA18-9D60-3475-F325B11B3CEE}"/>
              </a:ext>
            </a:extLst>
          </p:cNvPr>
          <p:cNvPicPr>
            <a:picLocks noChangeAspect="1"/>
          </p:cNvPicPr>
          <p:nvPr/>
        </p:nvPicPr>
        <p:blipFill rotWithShape="1">
          <a:blip r:embed="rId4"/>
          <a:srcRect l="12200" t="14983" r="10000" b="10782"/>
          <a:stretch/>
        </p:blipFill>
        <p:spPr>
          <a:xfrm>
            <a:off x="769368" y="4802668"/>
            <a:ext cx="3831232" cy="2055332"/>
          </a:xfrm>
          <a:prstGeom prst="rect">
            <a:avLst/>
          </a:prstGeom>
        </p:spPr>
      </p:pic>
    </p:spTree>
    <p:extLst>
      <p:ext uri="{BB962C8B-B14F-4D97-AF65-F5344CB8AC3E}">
        <p14:creationId xmlns:p14="http://schemas.microsoft.com/office/powerpoint/2010/main" val="188227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Segnaposto contenuto 7"/>
          <p:cNvSpPr>
            <a:spLocks noGrp="1"/>
          </p:cNvSpPr>
          <p:nvPr>
            <p:ph idx="1"/>
          </p:nvPr>
        </p:nvSpPr>
        <p:spPr>
          <a:xfrm>
            <a:off x="467544" y="1628800"/>
            <a:ext cx="7344888" cy="3619755"/>
          </a:xfrm>
        </p:spPr>
        <p:txBody>
          <a:bodyPr/>
          <a:lstStyle/>
          <a:p>
            <a:pPr lvl="0">
              <a:spcBef>
                <a:spcPts val="0"/>
              </a:spcBef>
              <a:spcAft>
                <a:spcPts val="1800"/>
              </a:spcAft>
              <a:buFont typeface="Wingdings" panose="05000000000000000000" pitchFamily="2" charset="2"/>
              <a:buChar char="§"/>
            </a:pPr>
            <a:r>
              <a:rPr lang="en-GB" sz="1800" b="1" dirty="0">
                <a:solidFill>
                  <a:srgbClr val="4F81BD"/>
                </a:solidFill>
                <a:latin typeface="Cambria" pitchFamily="18" charset="0"/>
              </a:rPr>
              <a:t>Equity</a:t>
            </a:r>
            <a:br>
              <a:rPr lang="en-GB" sz="1800" b="1" dirty="0">
                <a:solidFill>
                  <a:srgbClr val="4F81BD"/>
                </a:solidFill>
                <a:latin typeface="Cambria" pitchFamily="18" charset="0"/>
              </a:rPr>
            </a:br>
            <a:r>
              <a:rPr lang="en-GB" sz="1800" dirty="0"/>
              <a:t>Focus on reaching the most vulnerable and leaving no one behind</a:t>
            </a:r>
          </a:p>
          <a:p>
            <a:pPr lvl="0">
              <a:spcBef>
                <a:spcPts val="0"/>
              </a:spcBef>
              <a:spcAft>
                <a:spcPts val="1800"/>
              </a:spcAft>
              <a:buFont typeface="Wingdings" panose="05000000000000000000" pitchFamily="2" charset="2"/>
              <a:buChar char="§"/>
            </a:pPr>
            <a:r>
              <a:rPr lang="en-GB" sz="1800" b="1" dirty="0">
                <a:solidFill>
                  <a:srgbClr val="4F81BD"/>
                </a:solidFill>
                <a:latin typeface="Cambria" pitchFamily="18" charset="0"/>
              </a:rPr>
              <a:t>Universality</a:t>
            </a:r>
            <a:br>
              <a:rPr lang="en-GB" sz="1800" b="1" dirty="0">
                <a:solidFill>
                  <a:srgbClr val="4F81BD"/>
                </a:solidFill>
                <a:latin typeface="Cambria" pitchFamily="18" charset="0"/>
              </a:rPr>
            </a:br>
            <a:r>
              <a:rPr lang="en-GB" sz="1800" dirty="0"/>
              <a:t>For all countries, with an explicit focus on humanitarian settings</a:t>
            </a:r>
          </a:p>
          <a:p>
            <a:pPr lvl="0">
              <a:lnSpc>
                <a:spcPct val="114000"/>
              </a:lnSpc>
              <a:spcBef>
                <a:spcPts val="0"/>
              </a:spcBef>
              <a:spcAft>
                <a:spcPts val="1800"/>
              </a:spcAft>
              <a:buFont typeface="Wingdings" panose="05000000000000000000" pitchFamily="2" charset="2"/>
              <a:buChar char="§"/>
            </a:pPr>
            <a:r>
              <a:rPr lang="en-GB" sz="1800" b="1" dirty="0">
                <a:solidFill>
                  <a:srgbClr val="4F81BD"/>
                </a:solidFill>
                <a:latin typeface="Cambria" pitchFamily="18" charset="0"/>
              </a:rPr>
              <a:t>Adolescents</a:t>
            </a:r>
            <a:br>
              <a:rPr lang="en-GB" sz="1800" b="1" dirty="0">
                <a:solidFill>
                  <a:srgbClr val="4F81BD"/>
                </a:solidFill>
                <a:latin typeface="Cambria" pitchFamily="18" charset="0"/>
              </a:rPr>
            </a:br>
            <a:r>
              <a:rPr lang="en-GB" sz="1800" dirty="0"/>
              <a:t>The “SDG generation” – </a:t>
            </a:r>
            <a:br>
              <a:rPr lang="en-GB" sz="1800" dirty="0"/>
            </a:br>
            <a:r>
              <a:rPr lang="en-GB" sz="1800" dirty="0"/>
              <a:t>a 10 year old in 2016 </a:t>
            </a:r>
            <a:br>
              <a:rPr lang="en-GB" sz="1800" dirty="0"/>
            </a:br>
            <a:r>
              <a:rPr lang="en-GB" sz="1800" dirty="0"/>
              <a:t>will be 24 in 2030</a:t>
            </a:r>
          </a:p>
          <a:p>
            <a:pPr lvl="0">
              <a:spcAft>
                <a:spcPts val="1800"/>
              </a:spcAft>
            </a:pPr>
            <a:r>
              <a:rPr lang="en-GB" sz="1800" b="1" dirty="0">
                <a:solidFill>
                  <a:srgbClr val="4F81BD"/>
                </a:solidFill>
                <a:latin typeface="Cambria" pitchFamily="18" charset="0"/>
              </a:rPr>
              <a:t>Life-course approach </a:t>
            </a:r>
            <a:br>
              <a:rPr lang="en-GB" sz="1800" b="1" dirty="0">
                <a:solidFill>
                  <a:srgbClr val="4F81BD"/>
                </a:solidFill>
                <a:latin typeface="Cambria" pitchFamily="18" charset="0"/>
              </a:rPr>
            </a:br>
            <a:r>
              <a:rPr lang="en-GB" sz="1800" dirty="0"/>
              <a:t>Health and well-being interconnected at every age, </a:t>
            </a:r>
            <a:br>
              <a:rPr lang="en-GB" sz="1800" dirty="0"/>
            </a:br>
            <a:r>
              <a:rPr lang="en-GB" sz="1800" dirty="0"/>
              <a:t>and across generations</a:t>
            </a:r>
          </a:p>
          <a:p>
            <a:pPr lvl="0">
              <a:spcAft>
                <a:spcPts val="1800"/>
              </a:spcAft>
            </a:pPr>
            <a:r>
              <a:rPr lang="en-GB" sz="1800" b="1" dirty="0" err="1">
                <a:solidFill>
                  <a:srgbClr val="4F81BD"/>
                </a:solidFill>
                <a:latin typeface="Cambria" pitchFamily="18" charset="0"/>
              </a:rPr>
              <a:t>Multisector</a:t>
            </a:r>
            <a:r>
              <a:rPr lang="en-GB" sz="1800" b="1" dirty="0">
                <a:solidFill>
                  <a:srgbClr val="4F81BD"/>
                </a:solidFill>
                <a:latin typeface="Cambria" pitchFamily="18" charset="0"/>
              </a:rPr>
              <a:t> approach </a:t>
            </a:r>
            <a:br>
              <a:rPr lang="en-GB" sz="1800" b="1" dirty="0">
                <a:solidFill>
                  <a:srgbClr val="4F81BD"/>
                </a:solidFill>
                <a:latin typeface="Cambria" pitchFamily="18" charset="0"/>
              </a:rPr>
            </a:br>
            <a:r>
              <a:rPr lang="en-GB" sz="1800" dirty="0"/>
              <a:t>Joint progress across core sectors e.g. nutrition, education, WASH</a:t>
            </a:r>
            <a:endParaRPr lang="it-IT" sz="1800" dirty="0">
              <a:solidFill>
                <a:srgbClr val="FF0000"/>
              </a:solidFill>
            </a:endParaRPr>
          </a:p>
          <a:p>
            <a:pPr lvl="0">
              <a:lnSpc>
                <a:spcPct val="114000"/>
              </a:lnSpc>
              <a:spcBef>
                <a:spcPts val="0"/>
              </a:spcBef>
              <a:spcAft>
                <a:spcPts val="1800"/>
              </a:spcAft>
              <a:buFont typeface="Wingdings" panose="05000000000000000000" pitchFamily="2" charset="2"/>
              <a:buChar char="§"/>
            </a:pPr>
            <a:endParaRPr lang="en-GB" sz="1800" dirty="0"/>
          </a:p>
        </p:txBody>
      </p:sp>
      <p:sp>
        <p:nvSpPr>
          <p:cNvPr id="3" name="Title 2"/>
          <p:cNvSpPr>
            <a:spLocks noGrp="1"/>
          </p:cNvSpPr>
          <p:nvPr>
            <p:ph type="title"/>
          </p:nvPr>
        </p:nvSpPr>
        <p:spPr>
          <a:xfrm>
            <a:off x="467544" y="980728"/>
            <a:ext cx="7344888" cy="925200"/>
          </a:xfrm>
        </p:spPr>
        <p:txBody>
          <a:bodyPr/>
          <a:lstStyle/>
          <a:p>
            <a:r>
              <a:rPr lang="it-IT" dirty="0"/>
              <a:t>What is new?</a:t>
            </a: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0112" y="2996952"/>
            <a:ext cx="2475752" cy="2999232"/>
          </a:xfrm>
          <a:prstGeom prst="rect">
            <a:avLst/>
          </a:prstGeom>
        </p:spPr>
      </p:pic>
    </p:spTree>
    <p:extLst>
      <p:ext uri="{BB962C8B-B14F-4D97-AF65-F5344CB8AC3E}">
        <p14:creationId xmlns:p14="http://schemas.microsoft.com/office/powerpoint/2010/main" val="862630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17840496"/>
              </p:ext>
            </p:extLst>
          </p:nvPr>
        </p:nvGraphicFramePr>
        <p:xfrm>
          <a:off x="2267744" y="1814879"/>
          <a:ext cx="6408712" cy="2545267"/>
        </p:xfrm>
        <a:graphic>
          <a:graphicData uri="http://schemas.openxmlformats.org/drawingml/2006/table">
            <a:tbl>
              <a:tblPr firstRow="1" firstCol="1" bandRow="1">
                <a:tableStyleId>{0505E3EF-67EA-436B-97B2-0124C06EBD24}</a:tableStyleId>
              </a:tblPr>
              <a:tblGrid>
                <a:gridCol w="932341">
                  <a:extLst>
                    <a:ext uri="{9D8B030D-6E8A-4147-A177-3AD203B41FA5}">
                      <a16:colId xmlns:a16="http://schemas.microsoft.com/office/drawing/2014/main" val="20000"/>
                    </a:ext>
                  </a:extLst>
                </a:gridCol>
                <a:gridCol w="5476371">
                  <a:extLst>
                    <a:ext uri="{9D8B030D-6E8A-4147-A177-3AD203B41FA5}">
                      <a16:colId xmlns:a16="http://schemas.microsoft.com/office/drawing/2014/main" val="20001"/>
                    </a:ext>
                  </a:extLst>
                </a:gridCol>
              </a:tblGrid>
              <a:tr h="123562">
                <a:tc>
                  <a:txBody>
                    <a:bodyPr/>
                    <a:lstStyle/>
                    <a:p>
                      <a:pPr>
                        <a:spcAft>
                          <a:spcPts val="0"/>
                        </a:spcAft>
                      </a:pPr>
                      <a:r>
                        <a:rPr lang="en-US" sz="1200" dirty="0">
                          <a:effectLst/>
                        </a:rPr>
                        <a:t>SDG 3.1.1</a:t>
                      </a:r>
                      <a:endParaRPr lang="en-GB" sz="1200" dirty="0">
                        <a:effectLst/>
                        <a:latin typeface="Calibri"/>
                        <a:ea typeface="SimSun"/>
                      </a:endParaRPr>
                    </a:p>
                  </a:txBody>
                  <a:tcPr marL="83573" marR="83573" marT="41786" marB="41786"/>
                </a:tc>
                <a:tc>
                  <a:txBody>
                    <a:bodyPr/>
                    <a:lstStyle/>
                    <a:p>
                      <a:pPr>
                        <a:spcAft>
                          <a:spcPts val="0"/>
                        </a:spcAft>
                      </a:pPr>
                      <a:r>
                        <a:rPr lang="en-US" sz="1200" b="0" dirty="0">
                          <a:solidFill>
                            <a:schemeClr val="tx1"/>
                          </a:solidFill>
                          <a:effectLst/>
                        </a:rPr>
                        <a:t>Guidance on increasing</a:t>
                      </a:r>
                      <a:r>
                        <a:rPr lang="en-US" sz="1200" b="0" baseline="0" dirty="0">
                          <a:solidFill>
                            <a:schemeClr val="tx1"/>
                          </a:solidFill>
                          <a:effectLst/>
                        </a:rPr>
                        <a:t> </a:t>
                      </a:r>
                      <a:r>
                        <a:rPr lang="en-US" sz="1200" b="0" dirty="0">
                          <a:solidFill>
                            <a:schemeClr val="tx1"/>
                          </a:solidFill>
                          <a:effectLst/>
                        </a:rPr>
                        <a:t>access to contraception and improving maternal health services  to reduce maternal deaths and improve well-being</a:t>
                      </a:r>
                      <a:endParaRPr lang="en-GB" sz="1200" b="0" dirty="0">
                        <a:solidFill>
                          <a:schemeClr val="tx1"/>
                        </a:solidFill>
                        <a:effectLst/>
                        <a:latin typeface="Calibri"/>
                        <a:ea typeface="SimSun"/>
                      </a:endParaRPr>
                    </a:p>
                  </a:txBody>
                  <a:tcPr marL="83573" marR="83573" marT="41786" marB="41786"/>
                </a:tc>
                <a:extLst>
                  <a:ext uri="{0D108BD9-81ED-4DB2-BD59-A6C34878D82A}">
                    <a16:rowId xmlns:a16="http://schemas.microsoft.com/office/drawing/2014/main" val="10000"/>
                  </a:ext>
                </a:extLst>
              </a:tr>
              <a:tr h="298607">
                <a:tc>
                  <a:txBody>
                    <a:bodyPr/>
                    <a:lstStyle/>
                    <a:p>
                      <a:pPr>
                        <a:spcAft>
                          <a:spcPts val="0"/>
                        </a:spcAft>
                      </a:pPr>
                      <a:r>
                        <a:rPr lang="en-US" sz="1200" dirty="0">
                          <a:effectLst/>
                        </a:rPr>
                        <a:t>SDG 3.1.2</a:t>
                      </a:r>
                      <a:endParaRPr lang="en-GB" sz="1200" dirty="0">
                        <a:effectLst/>
                        <a:latin typeface="Calibri"/>
                        <a:ea typeface="SimSun"/>
                      </a:endParaRPr>
                    </a:p>
                  </a:txBody>
                  <a:tcPr marL="83573" marR="83573" marT="41786" marB="41786"/>
                </a:tc>
                <a:tc>
                  <a:txBody>
                    <a:bodyPr/>
                    <a:lstStyle/>
                    <a:p>
                      <a:pPr>
                        <a:spcAft>
                          <a:spcPts val="0"/>
                        </a:spcAft>
                      </a:pPr>
                      <a:r>
                        <a:rPr lang="en-US" sz="1200" dirty="0">
                          <a:effectLst/>
                        </a:rPr>
                        <a:t>Guidance on strategies to increase access to SBA and quality of SBA services</a:t>
                      </a:r>
                      <a:endParaRPr lang="en-GB" sz="1200" dirty="0">
                        <a:effectLst/>
                        <a:latin typeface="Calibri"/>
                        <a:ea typeface="SimSun"/>
                      </a:endParaRPr>
                    </a:p>
                  </a:txBody>
                  <a:tcPr marL="83573" marR="83573" marT="41786" marB="41786"/>
                </a:tc>
                <a:extLst>
                  <a:ext uri="{0D108BD9-81ED-4DB2-BD59-A6C34878D82A}">
                    <a16:rowId xmlns:a16="http://schemas.microsoft.com/office/drawing/2014/main" val="10001"/>
                  </a:ext>
                </a:extLst>
              </a:tr>
              <a:tr h="298607">
                <a:tc>
                  <a:txBody>
                    <a:bodyPr/>
                    <a:lstStyle/>
                    <a:p>
                      <a:pPr>
                        <a:spcAft>
                          <a:spcPts val="0"/>
                        </a:spcAft>
                      </a:pPr>
                      <a:r>
                        <a:rPr lang="en-US" sz="1200" dirty="0">
                          <a:effectLst/>
                        </a:rPr>
                        <a:t>SDG 3.2</a:t>
                      </a:r>
                      <a:endParaRPr lang="en-GB" sz="1200" dirty="0">
                        <a:effectLst/>
                        <a:latin typeface="Calibri"/>
                        <a:ea typeface="SimSun"/>
                      </a:endParaRPr>
                    </a:p>
                  </a:txBody>
                  <a:tcPr marL="83573" marR="83573" marT="41786" marB="41786"/>
                </a:tc>
                <a:tc>
                  <a:txBody>
                    <a:bodyPr/>
                    <a:lstStyle/>
                    <a:p>
                      <a:pPr>
                        <a:spcAft>
                          <a:spcPts val="0"/>
                        </a:spcAft>
                      </a:pPr>
                      <a:r>
                        <a:rPr lang="en-US" sz="1200" dirty="0">
                          <a:effectLst/>
                        </a:rPr>
                        <a:t>Research to improve quality of perinatal care and development of normative guidance</a:t>
                      </a:r>
                      <a:endParaRPr lang="en-GB" sz="1200" dirty="0">
                        <a:effectLst/>
                        <a:latin typeface="Calibri"/>
                        <a:ea typeface="SimSun"/>
                      </a:endParaRPr>
                    </a:p>
                  </a:txBody>
                  <a:tcPr marL="83573" marR="83573" marT="41786" marB="41786"/>
                </a:tc>
                <a:extLst>
                  <a:ext uri="{0D108BD9-81ED-4DB2-BD59-A6C34878D82A}">
                    <a16:rowId xmlns:a16="http://schemas.microsoft.com/office/drawing/2014/main" val="10002"/>
                  </a:ext>
                </a:extLst>
              </a:tr>
              <a:tr h="298607">
                <a:tc>
                  <a:txBody>
                    <a:bodyPr/>
                    <a:lstStyle/>
                    <a:p>
                      <a:pPr>
                        <a:spcAft>
                          <a:spcPts val="0"/>
                        </a:spcAft>
                      </a:pPr>
                      <a:r>
                        <a:rPr lang="en-US" sz="1200" dirty="0">
                          <a:effectLst/>
                        </a:rPr>
                        <a:t>SDG 3.3</a:t>
                      </a:r>
                      <a:endParaRPr lang="en-GB" sz="1200" dirty="0">
                        <a:effectLst/>
                        <a:latin typeface="Calibri"/>
                        <a:ea typeface="SimSun"/>
                      </a:endParaRPr>
                    </a:p>
                  </a:txBody>
                  <a:tcPr marL="83573" marR="83573" marT="41786" marB="41786"/>
                </a:tc>
                <a:tc>
                  <a:txBody>
                    <a:bodyPr/>
                    <a:lstStyle/>
                    <a:p>
                      <a:pPr>
                        <a:spcAft>
                          <a:spcPts val="0"/>
                        </a:spcAft>
                      </a:pPr>
                      <a:r>
                        <a:rPr lang="en-US" sz="1200" dirty="0">
                          <a:effectLst/>
                        </a:rPr>
                        <a:t>Implementation research</a:t>
                      </a:r>
                      <a:r>
                        <a:rPr lang="en-US" sz="1200" baseline="0" dirty="0">
                          <a:effectLst/>
                        </a:rPr>
                        <a:t> to </a:t>
                      </a:r>
                      <a:r>
                        <a:rPr lang="en-US" sz="1200" dirty="0">
                          <a:effectLst/>
                        </a:rPr>
                        <a:t> support implementation of the global STI strategy and to strengthen SRHR-HIV linkages</a:t>
                      </a:r>
                      <a:endParaRPr lang="en-GB" sz="1200" dirty="0">
                        <a:effectLst/>
                        <a:latin typeface="Calibri"/>
                        <a:ea typeface="SimSun"/>
                      </a:endParaRPr>
                    </a:p>
                  </a:txBody>
                  <a:tcPr marL="83573" marR="83573" marT="41786" marB="41786"/>
                </a:tc>
                <a:extLst>
                  <a:ext uri="{0D108BD9-81ED-4DB2-BD59-A6C34878D82A}">
                    <a16:rowId xmlns:a16="http://schemas.microsoft.com/office/drawing/2014/main" val="10003"/>
                  </a:ext>
                </a:extLst>
              </a:tr>
              <a:tr h="298607">
                <a:tc>
                  <a:txBody>
                    <a:bodyPr/>
                    <a:lstStyle/>
                    <a:p>
                      <a:pPr>
                        <a:spcAft>
                          <a:spcPts val="0"/>
                        </a:spcAft>
                      </a:pPr>
                      <a:r>
                        <a:rPr lang="en-US" sz="1200" dirty="0">
                          <a:effectLst/>
                        </a:rPr>
                        <a:t>SDG 3.7.1</a:t>
                      </a:r>
                      <a:endParaRPr lang="en-GB" sz="1200" dirty="0">
                        <a:effectLst/>
                        <a:latin typeface="Calibri"/>
                        <a:ea typeface="SimSun"/>
                      </a:endParaRPr>
                    </a:p>
                  </a:txBody>
                  <a:tcPr marL="83573" marR="83573" marT="41786" marB="41786"/>
                </a:tc>
                <a:tc>
                  <a:txBody>
                    <a:bodyPr/>
                    <a:lstStyle/>
                    <a:p>
                      <a:pPr>
                        <a:spcAft>
                          <a:spcPts val="0"/>
                        </a:spcAft>
                      </a:pPr>
                      <a:r>
                        <a:rPr lang="en-US" sz="1200" dirty="0">
                          <a:effectLst/>
                        </a:rPr>
                        <a:t>Implementation research to support scaling</a:t>
                      </a:r>
                      <a:r>
                        <a:rPr lang="en-US" sz="1200" baseline="0" dirty="0">
                          <a:effectLst/>
                        </a:rPr>
                        <a:t> up of effective interventions to </a:t>
                      </a:r>
                      <a:r>
                        <a:rPr lang="en-US" sz="1200" dirty="0">
                          <a:effectLst/>
                        </a:rPr>
                        <a:t>satisfy demand for contraception</a:t>
                      </a:r>
                      <a:endParaRPr lang="en-GB" sz="1200" dirty="0">
                        <a:effectLst/>
                        <a:latin typeface="Calibri"/>
                        <a:ea typeface="SimSun"/>
                      </a:endParaRPr>
                    </a:p>
                  </a:txBody>
                  <a:tcPr marL="83573" marR="83573" marT="41786" marB="41786"/>
                </a:tc>
                <a:extLst>
                  <a:ext uri="{0D108BD9-81ED-4DB2-BD59-A6C34878D82A}">
                    <a16:rowId xmlns:a16="http://schemas.microsoft.com/office/drawing/2014/main" val="10004"/>
                  </a:ext>
                </a:extLst>
              </a:tr>
              <a:tr h="298607">
                <a:tc>
                  <a:txBody>
                    <a:bodyPr/>
                    <a:lstStyle/>
                    <a:p>
                      <a:pPr>
                        <a:spcAft>
                          <a:spcPts val="0"/>
                        </a:spcAft>
                      </a:pPr>
                      <a:r>
                        <a:rPr lang="en-US" sz="1200" dirty="0">
                          <a:effectLst/>
                        </a:rPr>
                        <a:t>SDG 3.7.2</a:t>
                      </a:r>
                      <a:endParaRPr lang="en-GB" sz="1200" dirty="0">
                        <a:effectLst/>
                        <a:latin typeface="Calibri"/>
                        <a:ea typeface="SimSun"/>
                      </a:endParaRPr>
                    </a:p>
                  </a:txBody>
                  <a:tcPr marL="83573" marR="83573" marT="41786" marB="41786"/>
                </a:tc>
                <a:tc>
                  <a:txBody>
                    <a:bodyPr/>
                    <a:lstStyle/>
                    <a:p>
                      <a:pPr>
                        <a:spcAft>
                          <a:spcPts val="0"/>
                        </a:spcAft>
                      </a:pPr>
                      <a:r>
                        <a:rPr lang="en-US" sz="1200" dirty="0">
                          <a:effectLst/>
                        </a:rPr>
                        <a:t>Implementation</a:t>
                      </a:r>
                      <a:r>
                        <a:rPr lang="en-US" sz="1200" baseline="0" dirty="0">
                          <a:effectLst/>
                        </a:rPr>
                        <a:t> r</a:t>
                      </a:r>
                      <a:r>
                        <a:rPr lang="en-US" sz="1200" dirty="0">
                          <a:effectLst/>
                        </a:rPr>
                        <a:t>esearch to support reduction of unintended pregnancy among adolescents</a:t>
                      </a:r>
                      <a:endParaRPr lang="en-GB" sz="1200" dirty="0">
                        <a:effectLst/>
                        <a:latin typeface="Calibri"/>
                        <a:ea typeface="SimSun"/>
                      </a:endParaRPr>
                    </a:p>
                  </a:txBody>
                  <a:tcPr marL="83573" marR="83573" marT="41786" marB="41786"/>
                </a:tc>
                <a:extLst>
                  <a:ext uri="{0D108BD9-81ED-4DB2-BD59-A6C34878D82A}">
                    <a16:rowId xmlns:a16="http://schemas.microsoft.com/office/drawing/2014/main" val="10005"/>
                  </a:ext>
                </a:extLst>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41" y="4437112"/>
            <a:ext cx="1905637" cy="190563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80" y="1916832"/>
            <a:ext cx="1944216" cy="1944216"/>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1370770276"/>
              </p:ext>
            </p:extLst>
          </p:nvPr>
        </p:nvGraphicFramePr>
        <p:xfrm>
          <a:off x="2267744" y="4672471"/>
          <a:ext cx="6408712" cy="1797328"/>
        </p:xfrm>
        <a:graphic>
          <a:graphicData uri="http://schemas.openxmlformats.org/drawingml/2006/table">
            <a:tbl>
              <a:tblPr firstRow="1" firstCol="1" bandRow="1">
                <a:tableStyleId>{8A107856-5554-42FB-B03E-39F5DBC370BA}</a:tableStyleId>
              </a:tblPr>
              <a:tblGrid>
                <a:gridCol w="932341">
                  <a:extLst>
                    <a:ext uri="{9D8B030D-6E8A-4147-A177-3AD203B41FA5}">
                      <a16:colId xmlns:a16="http://schemas.microsoft.com/office/drawing/2014/main" val="20000"/>
                    </a:ext>
                  </a:extLst>
                </a:gridCol>
                <a:gridCol w="5476371">
                  <a:extLst>
                    <a:ext uri="{9D8B030D-6E8A-4147-A177-3AD203B41FA5}">
                      <a16:colId xmlns:a16="http://schemas.microsoft.com/office/drawing/2014/main" val="20001"/>
                    </a:ext>
                  </a:extLst>
                </a:gridCol>
              </a:tblGrid>
              <a:tr h="298607">
                <a:tc>
                  <a:txBody>
                    <a:bodyPr/>
                    <a:lstStyle/>
                    <a:p>
                      <a:pPr>
                        <a:spcAft>
                          <a:spcPts val="0"/>
                        </a:spcAft>
                      </a:pPr>
                      <a:r>
                        <a:rPr lang="en-US" sz="1200" b="1" dirty="0">
                          <a:effectLst/>
                        </a:rPr>
                        <a:t>SDG 5.2</a:t>
                      </a:r>
                      <a:endParaRPr lang="en-GB" sz="1200" b="1" dirty="0">
                        <a:effectLst/>
                        <a:latin typeface="Calibri"/>
                        <a:ea typeface="SimSun"/>
                      </a:endParaRPr>
                    </a:p>
                  </a:txBody>
                  <a:tcPr marL="83573" marR="83573" marT="41786" marB="41786"/>
                </a:tc>
                <a:tc>
                  <a:txBody>
                    <a:bodyPr/>
                    <a:lstStyle/>
                    <a:p>
                      <a:pPr>
                        <a:spcAft>
                          <a:spcPts val="0"/>
                        </a:spcAft>
                      </a:pPr>
                      <a:r>
                        <a:rPr lang="en-US" sz="1200" b="0" dirty="0">
                          <a:effectLst/>
                        </a:rPr>
                        <a:t>Implementation research to support the global plan of action to strengthen health systems response to violence</a:t>
                      </a:r>
                      <a:r>
                        <a:rPr lang="en-US" sz="1200" b="0" baseline="0" dirty="0">
                          <a:effectLst/>
                        </a:rPr>
                        <a:t> </a:t>
                      </a:r>
                      <a:r>
                        <a:rPr lang="en-US" sz="1200" b="0" dirty="0">
                          <a:effectLst/>
                        </a:rPr>
                        <a:t>against women,</a:t>
                      </a:r>
                      <a:r>
                        <a:rPr lang="en-US" sz="1200" b="0" baseline="0" dirty="0">
                          <a:effectLst/>
                        </a:rPr>
                        <a:t> girls and children</a:t>
                      </a:r>
                      <a:endParaRPr lang="en-GB" sz="1200" b="0" dirty="0">
                        <a:effectLst/>
                        <a:latin typeface="Calibri"/>
                        <a:ea typeface="SimSun"/>
                      </a:endParaRPr>
                    </a:p>
                  </a:txBody>
                  <a:tcPr marL="83573" marR="83573" marT="41786" marB="41786"/>
                </a:tc>
                <a:extLst>
                  <a:ext uri="{0D108BD9-81ED-4DB2-BD59-A6C34878D82A}">
                    <a16:rowId xmlns:a16="http://schemas.microsoft.com/office/drawing/2014/main" val="10000"/>
                  </a:ext>
                </a:extLst>
              </a:tr>
              <a:tr h="298607">
                <a:tc>
                  <a:txBody>
                    <a:bodyPr/>
                    <a:lstStyle/>
                    <a:p>
                      <a:pPr>
                        <a:spcAft>
                          <a:spcPts val="0"/>
                        </a:spcAft>
                      </a:pPr>
                      <a:r>
                        <a:rPr lang="en-US" sz="1200">
                          <a:effectLst/>
                        </a:rPr>
                        <a:t>SDG 5.3.1</a:t>
                      </a:r>
                      <a:endParaRPr lang="en-GB" sz="1200">
                        <a:effectLst/>
                        <a:latin typeface="Calibri"/>
                        <a:ea typeface="SimSun"/>
                      </a:endParaRPr>
                    </a:p>
                  </a:txBody>
                  <a:tcPr marL="83573" marR="83573" marT="41786" marB="41786"/>
                </a:tc>
                <a:tc>
                  <a:txBody>
                    <a:bodyPr/>
                    <a:lstStyle/>
                    <a:p>
                      <a:pPr>
                        <a:spcAft>
                          <a:spcPts val="0"/>
                        </a:spcAft>
                      </a:pPr>
                      <a:r>
                        <a:rPr lang="en-US" sz="1200" dirty="0">
                          <a:effectLst/>
                        </a:rPr>
                        <a:t>Research and technical support to parliamentarians to determine</a:t>
                      </a:r>
                      <a:r>
                        <a:rPr lang="en-US" sz="1200" baseline="0" dirty="0">
                          <a:effectLst/>
                        </a:rPr>
                        <a:t> how to </a:t>
                      </a:r>
                      <a:r>
                        <a:rPr lang="en-US" sz="1200" dirty="0">
                          <a:effectLst/>
                        </a:rPr>
                        <a:t>legislate effectively against CEFM</a:t>
                      </a:r>
                      <a:endParaRPr lang="en-GB" sz="1200" dirty="0">
                        <a:effectLst/>
                        <a:latin typeface="Calibri"/>
                        <a:ea typeface="SimSun"/>
                      </a:endParaRPr>
                    </a:p>
                  </a:txBody>
                  <a:tcPr marL="83573" marR="83573" marT="41786" marB="41786"/>
                </a:tc>
                <a:extLst>
                  <a:ext uri="{0D108BD9-81ED-4DB2-BD59-A6C34878D82A}">
                    <a16:rowId xmlns:a16="http://schemas.microsoft.com/office/drawing/2014/main" val="10001"/>
                  </a:ext>
                </a:extLst>
              </a:tr>
              <a:tr h="298607">
                <a:tc>
                  <a:txBody>
                    <a:bodyPr/>
                    <a:lstStyle/>
                    <a:p>
                      <a:pPr>
                        <a:spcAft>
                          <a:spcPts val="0"/>
                        </a:spcAft>
                      </a:pPr>
                      <a:r>
                        <a:rPr lang="en-US" sz="1200">
                          <a:effectLst/>
                        </a:rPr>
                        <a:t>SDG 5.3.2</a:t>
                      </a:r>
                      <a:endParaRPr lang="en-GB" sz="1200">
                        <a:effectLst/>
                        <a:latin typeface="Calibri"/>
                        <a:ea typeface="SimSun"/>
                      </a:endParaRPr>
                    </a:p>
                  </a:txBody>
                  <a:tcPr marL="83573" marR="83573" marT="41786" marB="41786"/>
                </a:tc>
                <a:tc>
                  <a:txBody>
                    <a:bodyPr/>
                    <a:lstStyle/>
                    <a:p>
                      <a:pPr>
                        <a:spcAft>
                          <a:spcPts val="0"/>
                        </a:spcAft>
                      </a:pPr>
                      <a:r>
                        <a:rPr lang="en-US" sz="1200" dirty="0">
                          <a:effectLst/>
                        </a:rPr>
                        <a:t>Research to improve medical care and management of girls &amp; women with FGM in accordance with </a:t>
                      </a:r>
                      <a:r>
                        <a:rPr lang="en-US" sz="1200">
                          <a:effectLst/>
                        </a:rPr>
                        <a:t>WHO</a:t>
                      </a:r>
                      <a:r>
                        <a:rPr lang="en-US" sz="1200" baseline="0">
                          <a:effectLst/>
                        </a:rPr>
                        <a:t> guidance</a:t>
                      </a:r>
                      <a:endParaRPr lang="en-GB" sz="1200" dirty="0">
                        <a:effectLst/>
                        <a:latin typeface="Calibri"/>
                        <a:ea typeface="SimSun"/>
                      </a:endParaRPr>
                    </a:p>
                  </a:txBody>
                  <a:tcPr marL="83573" marR="83573" marT="41786" marB="41786"/>
                </a:tc>
                <a:extLst>
                  <a:ext uri="{0D108BD9-81ED-4DB2-BD59-A6C34878D82A}">
                    <a16:rowId xmlns:a16="http://schemas.microsoft.com/office/drawing/2014/main" val="10002"/>
                  </a:ext>
                </a:extLst>
              </a:tr>
              <a:tr h="298607">
                <a:tc>
                  <a:txBody>
                    <a:bodyPr/>
                    <a:lstStyle/>
                    <a:p>
                      <a:pPr>
                        <a:spcAft>
                          <a:spcPts val="0"/>
                        </a:spcAft>
                      </a:pPr>
                      <a:r>
                        <a:rPr lang="en-US" sz="1200">
                          <a:effectLst/>
                        </a:rPr>
                        <a:t>SDG 5.6</a:t>
                      </a:r>
                      <a:endParaRPr lang="en-GB" sz="1200">
                        <a:effectLst/>
                        <a:latin typeface="Calibri"/>
                        <a:ea typeface="SimSun"/>
                      </a:endParaRPr>
                    </a:p>
                  </a:txBody>
                  <a:tcPr marL="83573" marR="83573" marT="41786" marB="41786"/>
                </a:tc>
                <a:tc>
                  <a:txBody>
                    <a:bodyPr/>
                    <a:lstStyle/>
                    <a:p>
                      <a:pPr>
                        <a:spcAft>
                          <a:spcPts val="0"/>
                        </a:spcAft>
                      </a:pPr>
                      <a:r>
                        <a:rPr lang="en-US" sz="1200" dirty="0">
                          <a:effectLst/>
                        </a:rPr>
                        <a:t>Technical support to enable states to safeguard rights to universal access to SRH services</a:t>
                      </a:r>
                      <a:endParaRPr lang="en-GB" sz="1200" dirty="0">
                        <a:effectLst/>
                        <a:latin typeface="Calibri"/>
                        <a:ea typeface="SimSun"/>
                      </a:endParaRPr>
                    </a:p>
                  </a:txBody>
                  <a:tcPr marL="83573" marR="83573" marT="41786" marB="41786"/>
                </a:tc>
                <a:extLst>
                  <a:ext uri="{0D108BD9-81ED-4DB2-BD59-A6C34878D82A}">
                    <a16:rowId xmlns:a16="http://schemas.microsoft.com/office/drawing/2014/main" val="10003"/>
                  </a:ext>
                </a:extLst>
              </a:tr>
            </a:tbl>
          </a:graphicData>
        </a:graphic>
      </p:graphicFrame>
      <p:sp>
        <p:nvSpPr>
          <p:cNvPr id="20" name="Rectangle 19"/>
          <p:cNvSpPr/>
          <p:nvPr/>
        </p:nvSpPr>
        <p:spPr>
          <a:xfrm>
            <a:off x="-16855" y="-37188"/>
            <a:ext cx="9144000" cy="115212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itle 1"/>
          <p:cNvSpPr txBox="1">
            <a:spLocks/>
          </p:cNvSpPr>
          <p:nvPr/>
        </p:nvSpPr>
        <p:spPr>
          <a:xfrm>
            <a:off x="162041" y="113823"/>
            <a:ext cx="6608940" cy="8501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007DC5"/>
                </a:solidFill>
                <a:latin typeface="+mj-lt"/>
                <a:ea typeface="+mj-ea"/>
                <a:cs typeface="+mj-cs"/>
              </a:defRPr>
            </a:lvl1pPr>
          </a:lstStyle>
          <a:p>
            <a:r>
              <a:rPr lang="en-GB" sz="2600" dirty="0">
                <a:solidFill>
                  <a:prstClr val="white"/>
                </a:solidFill>
              </a:rPr>
              <a:t>Contributing to SDG indicators related to SRHR</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2808" y="-63794"/>
            <a:ext cx="1907704" cy="18366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4360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295400"/>
          </a:xfrm>
        </p:spPr>
        <p:txBody>
          <a:bodyPr>
            <a:normAutofit/>
          </a:bodyPr>
          <a:lstStyle/>
          <a:p>
            <a:pPr>
              <a:spcAft>
                <a:spcPts val="600"/>
              </a:spcAft>
            </a:pPr>
            <a:r>
              <a:rPr lang="en-US" dirty="0"/>
              <a:t>Strategic directions for WHO:</a:t>
            </a:r>
            <a:br>
              <a:rPr lang="en-US" dirty="0"/>
            </a:br>
            <a:r>
              <a:rPr lang="en-US" dirty="0"/>
              <a:t>Transitions to align with trends</a:t>
            </a:r>
          </a:p>
        </p:txBody>
      </p:sp>
      <p:sp>
        <p:nvSpPr>
          <p:cNvPr id="3" name="Content Placeholder 2"/>
          <p:cNvSpPr>
            <a:spLocks noGrp="1"/>
          </p:cNvSpPr>
          <p:nvPr>
            <p:ph idx="1"/>
          </p:nvPr>
        </p:nvSpPr>
        <p:spPr>
          <a:xfrm>
            <a:off x="457200" y="1371600"/>
            <a:ext cx="8229600" cy="5410200"/>
          </a:xfrm>
        </p:spPr>
        <p:txBody>
          <a:bodyPr anchor="ctr">
            <a:normAutofit/>
          </a:bodyPr>
          <a:lstStyle/>
          <a:p>
            <a:pPr>
              <a:spcBef>
                <a:spcPts val="600"/>
              </a:spcBef>
              <a:buFont typeface="Wingdings" panose="05000000000000000000" pitchFamily="2" charset="2"/>
              <a:buChar char="Ø"/>
            </a:pPr>
            <a:r>
              <a:rPr lang="en-US" sz="2600" dirty="0"/>
              <a:t>Global				National</a:t>
            </a:r>
          </a:p>
          <a:p>
            <a:pPr lvl="1">
              <a:spcBef>
                <a:spcPts val="0"/>
              </a:spcBef>
              <a:buFont typeface="Wingdings" panose="05000000000000000000" pitchFamily="2" charset="2"/>
              <a:buChar char="§"/>
            </a:pPr>
            <a:r>
              <a:rPr lang="en-US" sz="2200" dirty="0"/>
              <a:t>Application of norms &amp; standards, best practices</a:t>
            </a:r>
          </a:p>
          <a:p>
            <a:pPr lvl="1">
              <a:spcBef>
                <a:spcPts val="0"/>
              </a:spcBef>
              <a:buFont typeface="Wingdings" panose="05000000000000000000" pitchFamily="2" charset="2"/>
              <a:buChar char="§"/>
            </a:pPr>
            <a:r>
              <a:rPr lang="en-US" sz="2200" dirty="0"/>
              <a:t>Implementation research for institutionalization</a:t>
            </a:r>
          </a:p>
          <a:p>
            <a:pPr lvl="1">
              <a:spcBef>
                <a:spcPts val="0"/>
              </a:spcBef>
              <a:spcAft>
                <a:spcPts val="600"/>
              </a:spcAft>
              <a:buFont typeface="Wingdings" panose="05000000000000000000" pitchFamily="2" charset="2"/>
              <a:buChar char="§"/>
            </a:pPr>
            <a:r>
              <a:rPr lang="en-US" sz="2200" dirty="0"/>
              <a:t>Capacity-building for production and use of evidence</a:t>
            </a:r>
          </a:p>
          <a:p>
            <a:pPr>
              <a:spcBef>
                <a:spcPts val="1200"/>
              </a:spcBef>
              <a:buFont typeface="Wingdings" panose="05000000000000000000" pitchFamily="2" charset="2"/>
              <a:buChar char="Ø"/>
            </a:pPr>
            <a:r>
              <a:rPr lang="en-US" sz="2600" dirty="0"/>
              <a:t>Medical				Systems</a:t>
            </a:r>
          </a:p>
          <a:p>
            <a:pPr lvl="1">
              <a:spcBef>
                <a:spcPts val="0"/>
              </a:spcBef>
              <a:buFont typeface="Wingdings" panose="05000000000000000000" pitchFamily="2" charset="2"/>
              <a:buChar char="§"/>
            </a:pPr>
            <a:r>
              <a:rPr lang="en-US" sz="2200" dirty="0"/>
              <a:t>Building blocks, especially financing (UHC)</a:t>
            </a:r>
          </a:p>
          <a:p>
            <a:pPr lvl="1">
              <a:spcBef>
                <a:spcPts val="0"/>
              </a:spcBef>
              <a:buFont typeface="Wingdings" panose="05000000000000000000" pitchFamily="2" charset="2"/>
              <a:buChar char="§"/>
            </a:pPr>
            <a:r>
              <a:rPr lang="en-US" sz="2200" dirty="0"/>
              <a:t>Integration, wherever appropriate</a:t>
            </a:r>
          </a:p>
          <a:p>
            <a:pPr lvl="1">
              <a:spcBef>
                <a:spcPts val="0"/>
              </a:spcBef>
              <a:spcAft>
                <a:spcPts val="600"/>
              </a:spcAft>
              <a:buFont typeface="Wingdings" panose="05000000000000000000" pitchFamily="2" charset="2"/>
              <a:buChar char="§"/>
            </a:pPr>
            <a:r>
              <a:rPr lang="en-US" sz="2200" dirty="0"/>
              <a:t>Total Market Approaches</a:t>
            </a:r>
          </a:p>
          <a:p>
            <a:pPr>
              <a:spcBef>
                <a:spcPts val="1200"/>
              </a:spcBef>
              <a:buFont typeface="Wingdings" panose="05000000000000000000" pitchFamily="2" charset="2"/>
              <a:buChar char="Ø"/>
            </a:pPr>
            <a:r>
              <a:rPr lang="en-US" sz="2600" dirty="0"/>
              <a:t>Protection				Well-being</a:t>
            </a:r>
          </a:p>
          <a:p>
            <a:pPr lvl="1">
              <a:spcBef>
                <a:spcPts val="0"/>
              </a:spcBef>
              <a:buFont typeface="Wingdings" panose="05000000000000000000" pitchFamily="2" charset="2"/>
              <a:buChar char="§"/>
            </a:pPr>
            <a:r>
              <a:rPr lang="en-US" sz="2200" dirty="0"/>
              <a:t>Mortality, morbidities and rights</a:t>
            </a:r>
          </a:p>
          <a:p>
            <a:pPr lvl="1">
              <a:spcBef>
                <a:spcPts val="0"/>
              </a:spcBef>
              <a:spcAft>
                <a:spcPts val="600"/>
              </a:spcAft>
              <a:buFont typeface="Wingdings" panose="05000000000000000000" pitchFamily="2" charset="2"/>
              <a:buChar char="§"/>
            </a:pPr>
            <a:r>
              <a:rPr lang="en-US" sz="2200" dirty="0"/>
              <a:t>Personal / couple desires</a:t>
            </a:r>
          </a:p>
        </p:txBody>
      </p:sp>
      <p:sp>
        <p:nvSpPr>
          <p:cNvPr id="4" name="Right Arrow 3"/>
          <p:cNvSpPr/>
          <p:nvPr/>
        </p:nvSpPr>
        <p:spPr>
          <a:xfrm>
            <a:off x="2301240" y="2026920"/>
            <a:ext cx="2651760" cy="182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2301240" y="3657600"/>
            <a:ext cx="2651760" cy="182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743200" y="5334000"/>
            <a:ext cx="2194560" cy="1828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948264" y="1863210"/>
            <a:ext cx="1143000" cy="584775"/>
          </a:xfrm>
          <a:prstGeom prst="rect">
            <a:avLst/>
          </a:prstGeom>
          <a:noFill/>
        </p:spPr>
        <p:txBody>
          <a:bodyPr wrap="square" rtlCol="0">
            <a:spAutoFit/>
          </a:bodyPr>
          <a:lstStyle/>
          <a:p>
            <a:pPr algn="r"/>
            <a:r>
              <a:rPr lang="en-US" sz="3200" b="1" cap="small" dirty="0">
                <a:solidFill>
                  <a:schemeClr val="accent2"/>
                </a:solidFill>
                <a:latin typeface="Franklin Gothic Book" panose="020B0503020102020204" pitchFamily="34" charset="0"/>
              </a:rPr>
              <a:t>Level</a:t>
            </a:r>
          </a:p>
        </p:txBody>
      </p:sp>
      <p:sp>
        <p:nvSpPr>
          <p:cNvPr id="8" name="TextBox 7"/>
          <p:cNvSpPr txBox="1"/>
          <p:nvPr/>
        </p:nvSpPr>
        <p:spPr>
          <a:xfrm>
            <a:off x="6515100" y="3429000"/>
            <a:ext cx="2362200" cy="584775"/>
          </a:xfrm>
          <a:prstGeom prst="rect">
            <a:avLst/>
          </a:prstGeom>
          <a:noFill/>
        </p:spPr>
        <p:txBody>
          <a:bodyPr wrap="square" rtlCol="0">
            <a:spAutoFit/>
          </a:bodyPr>
          <a:lstStyle/>
          <a:p>
            <a:pPr algn="r"/>
            <a:r>
              <a:rPr lang="en-US" sz="3200" b="1" cap="small" dirty="0">
                <a:solidFill>
                  <a:schemeClr val="accent2"/>
                </a:solidFill>
                <a:latin typeface="Franklin Gothic Book" panose="020B0503020102020204" pitchFamily="34" charset="0"/>
              </a:rPr>
              <a:t>Intervention</a:t>
            </a:r>
          </a:p>
        </p:txBody>
      </p:sp>
      <p:sp>
        <p:nvSpPr>
          <p:cNvPr id="9" name="TextBox 8"/>
          <p:cNvSpPr txBox="1"/>
          <p:nvPr/>
        </p:nvSpPr>
        <p:spPr>
          <a:xfrm>
            <a:off x="6579210" y="5105400"/>
            <a:ext cx="2362200" cy="584775"/>
          </a:xfrm>
          <a:prstGeom prst="rect">
            <a:avLst/>
          </a:prstGeom>
          <a:noFill/>
        </p:spPr>
        <p:txBody>
          <a:bodyPr wrap="square" rtlCol="0">
            <a:spAutoFit/>
          </a:bodyPr>
          <a:lstStyle/>
          <a:p>
            <a:pPr algn="r"/>
            <a:r>
              <a:rPr lang="en-US" sz="3200" b="1" cap="small" dirty="0">
                <a:solidFill>
                  <a:schemeClr val="accent2"/>
                </a:solidFill>
                <a:latin typeface="Franklin Gothic Book" panose="020B0503020102020204" pitchFamily="34" charset="0"/>
              </a:rPr>
              <a:t>Outcomes</a:t>
            </a:r>
          </a:p>
        </p:txBody>
      </p:sp>
      <p:pic>
        <p:nvPicPr>
          <p:cNvPr id="10" name="Picture 9">
            <a:extLst>
              <a:ext uri="{FF2B5EF4-FFF2-40B4-BE49-F238E27FC236}">
                <a16:creationId xmlns:a16="http://schemas.microsoft.com/office/drawing/2014/main" id="{B909AD04-12F7-C77D-B9B4-7346FE58CBED}"/>
              </a:ext>
            </a:extLst>
          </p:cNvPr>
          <p:cNvPicPr>
            <a:picLocks noChangeAspect="1"/>
          </p:cNvPicPr>
          <p:nvPr/>
        </p:nvPicPr>
        <p:blipFill>
          <a:blip r:embed="rId2"/>
          <a:stretch>
            <a:fillRect/>
          </a:stretch>
        </p:blipFill>
        <p:spPr>
          <a:xfrm>
            <a:off x="6300192" y="-125155"/>
            <a:ext cx="2920237" cy="2152075"/>
          </a:xfrm>
          <a:prstGeom prst="rect">
            <a:avLst/>
          </a:prstGeom>
        </p:spPr>
      </p:pic>
    </p:spTree>
    <p:extLst>
      <p:ext uri="{BB962C8B-B14F-4D97-AF65-F5344CB8AC3E}">
        <p14:creationId xmlns:p14="http://schemas.microsoft.com/office/powerpoint/2010/main" val="14140250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Framework of Evolution of SRHR Research:</a:t>
            </a:r>
            <a:br>
              <a:rPr lang="en-US" dirty="0"/>
            </a:br>
            <a:r>
              <a:rPr lang="en-US" dirty="0"/>
              <a:t>Discovery to Delivery </a:t>
            </a: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8223345"/>
              </p:ext>
            </p:extLst>
          </p:nvPr>
        </p:nvGraphicFramePr>
        <p:xfrm>
          <a:off x="179512" y="1556792"/>
          <a:ext cx="8244916" cy="4568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p:cNvSpPr/>
          <p:nvPr/>
        </p:nvSpPr>
        <p:spPr>
          <a:xfrm>
            <a:off x="7804590" y="2273878"/>
            <a:ext cx="1224136" cy="1224136"/>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Scalable</a:t>
            </a:r>
          </a:p>
        </p:txBody>
      </p:sp>
      <p:sp>
        <p:nvSpPr>
          <p:cNvPr id="7" name="Oval 6"/>
          <p:cNvSpPr/>
          <p:nvPr/>
        </p:nvSpPr>
        <p:spPr>
          <a:xfrm>
            <a:off x="7834360" y="4149080"/>
            <a:ext cx="1224136" cy="1224136"/>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Sustain</a:t>
            </a:r>
          </a:p>
          <a:p>
            <a:pPr algn="ctr"/>
            <a:r>
              <a:rPr lang="en-GB" sz="1400" b="1" dirty="0">
                <a:solidFill>
                  <a:schemeClr val="tx1"/>
                </a:solidFill>
              </a:rPr>
              <a:t>able</a:t>
            </a:r>
          </a:p>
        </p:txBody>
      </p:sp>
      <p:sp>
        <p:nvSpPr>
          <p:cNvPr id="8" name="Right Arrow 7"/>
          <p:cNvSpPr/>
          <p:nvPr/>
        </p:nvSpPr>
        <p:spPr>
          <a:xfrm>
            <a:off x="395536" y="1772816"/>
            <a:ext cx="6984776" cy="54006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Implementation research</a:t>
            </a:r>
          </a:p>
        </p:txBody>
      </p:sp>
      <p:sp>
        <p:nvSpPr>
          <p:cNvPr id="10" name="Right Arrow 9"/>
          <p:cNvSpPr/>
          <p:nvPr/>
        </p:nvSpPr>
        <p:spPr>
          <a:xfrm>
            <a:off x="7732582" y="3717032"/>
            <a:ext cx="439818" cy="288032"/>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a:off x="395536" y="2384884"/>
            <a:ext cx="6984776" cy="540060"/>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Epidemiological and behavioural research</a:t>
            </a:r>
          </a:p>
        </p:txBody>
      </p:sp>
      <p:sp>
        <p:nvSpPr>
          <p:cNvPr id="12" name="Right Arrow 11"/>
          <p:cNvSpPr/>
          <p:nvPr/>
        </p:nvSpPr>
        <p:spPr>
          <a:xfrm rot="16200000">
            <a:off x="107504" y="4833156"/>
            <a:ext cx="1476166" cy="1188133"/>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400" dirty="0"/>
              <a:t>Basic science research</a:t>
            </a:r>
          </a:p>
        </p:txBody>
      </p:sp>
      <p:pic>
        <p:nvPicPr>
          <p:cNvPr id="3" name="Picture 2">
            <a:extLst>
              <a:ext uri="{FF2B5EF4-FFF2-40B4-BE49-F238E27FC236}">
                <a16:creationId xmlns:a16="http://schemas.microsoft.com/office/drawing/2014/main" id="{72DB43B9-A6CD-C158-6956-F106F5310775}"/>
              </a:ext>
            </a:extLst>
          </p:cNvPr>
          <p:cNvPicPr>
            <a:picLocks noChangeAspect="1"/>
          </p:cNvPicPr>
          <p:nvPr/>
        </p:nvPicPr>
        <p:blipFill>
          <a:blip r:embed="rId7"/>
          <a:stretch>
            <a:fillRect/>
          </a:stretch>
        </p:blipFill>
        <p:spPr>
          <a:xfrm>
            <a:off x="7486363" y="699690"/>
            <a:ext cx="1404167" cy="1430171"/>
          </a:xfrm>
          <a:prstGeom prst="rect">
            <a:avLst/>
          </a:prstGeom>
        </p:spPr>
      </p:pic>
    </p:spTree>
    <p:extLst>
      <p:ext uri="{BB962C8B-B14F-4D97-AF65-F5344CB8AC3E}">
        <p14:creationId xmlns:p14="http://schemas.microsoft.com/office/powerpoint/2010/main" val="308236223"/>
      </p:ext>
    </p:extLst>
  </p:cSld>
  <p:clrMapOvr>
    <a:masterClrMapping/>
  </p:clrMapOvr>
</p:sld>
</file>

<file path=ppt/theme/theme1.xml><?xml version="1.0" encoding="utf-8"?>
<a:theme xmlns:a="http://schemas.openxmlformats.org/drawingml/2006/main" name="new logo - Presentation TEMPLATE 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Rajat Khosla_Hara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ND SLIDE">
  <a:themeElements>
    <a:clrScheme name="HRP COLOUR PALETTE">
      <a:dk1>
        <a:srgbClr val="000000"/>
      </a:dk1>
      <a:lt1>
        <a:srgbClr val="FFFFFF"/>
      </a:lt1>
      <a:dk2>
        <a:srgbClr val="5E5E5E"/>
      </a:dk2>
      <a:lt2>
        <a:srgbClr val="DDDDDD"/>
      </a:lt2>
      <a:accent1>
        <a:srgbClr val="007CC5"/>
      </a:accent1>
      <a:accent2>
        <a:srgbClr val="80C700"/>
      </a:accent2>
      <a:accent3>
        <a:srgbClr val="F2682A"/>
      </a:accent3>
      <a:accent4>
        <a:srgbClr val="F3A81D"/>
      </a:accent4>
      <a:accent5>
        <a:srgbClr val="5B2C86"/>
      </a:accent5>
      <a:accent6>
        <a:srgbClr val="A6228C"/>
      </a:accent6>
      <a:hlink>
        <a:srgbClr val="00AE9D"/>
      </a:hlink>
      <a:folHlink>
        <a:srgbClr val="69C9C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RP PP SLIDE MASTERS SIMPLE VERSION FOR STAFF (2)" id="{08A01104-A7E3-4942-8DD7-D77998392222}" vid="{C339C764-56D2-4D2D-9ADC-66941719AD1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logo - Presentation TEMPLATE 2014</Template>
  <TotalTime>17</TotalTime>
  <Words>1509</Words>
  <Application>Microsoft Office PowerPoint</Application>
  <PresentationFormat>On-screen Show (4:3)</PresentationFormat>
  <Paragraphs>143</Paragraphs>
  <Slides>13</Slides>
  <Notes>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13</vt:i4>
      </vt:variant>
    </vt:vector>
  </HeadingPairs>
  <TitlesOfParts>
    <vt:vector size="25" baseType="lpstr">
      <vt:lpstr>Arial</vt:lpstr>
      <vt:lpstr>Calibri</vt:lpstr>
      <vt:lpstr>Cambria</vt:lpstr>
      <vt:lpstr>Franklin Gothic Book</vt:lpstr>
      <vt:lpstr>Segoe UI</vt:lpstr>
      <vt:lpstr>Trebuchet MS</vt:lpstr>
      <vt:lpstr>var(--fontFamilyBase)</vt:lpstr>
      <vt:lpstr>Wingdings</vt:lpstr>
      <vt:lpstr>new logo - Presentation TEMPLATE 2014</vt:lpstr>
      <vt:lpstr>Office Theme</vt:lpstr>
      <vt:lpstr>Rajat Khosla_Harare</vt:lpstr>
      <vt:lpstr>1_END SLIDE</vt:lpstr>
      <vt:lpstr>Shaping the Future of SRHR: Emerging Trends and Research Directions </vt:lpstr>
      <vt:lpstr>PowerPoint Presentation</vt:lpstr>
      <vt:lpstr>Several challenges to ensuring and protecting SRH rights remain</vt:lpstr>
      <vt:lpstr>WHO’s core functions</vt:lpstr>
      <vt:lpstr>Aligning with the SDGs and Global Strategy for Women’s, Children’s and Adolescents’ Health</vt:lpstr>
      <vt:lpstr>What is new?</vt:lpstr>
      <vt:lpstr>PowerPoint Presentation</vt:lpstr>
      <vt:lpstr>Strategic directions for WHO: Transitions to align with trends</vt:lpstr>
      <vt:lpstr>Framework of Evolution of SRHR Research: Discovery to Delivery </vt:lpstr>
      <vt:lpstr>Strategic Alignment: Refining Focus for Greater Impact</vt:lpstr>
      <vt:lpstr>Key areas of research in SRH</vt:lpstr>
      <vt:lpstr>Ten key global health issues </vt:lpstr>
      <vt:lpstr>Ten key global health issues </vt:lpstr>
    </vt:vector>
  </TitlesOfParts>
  <Company>WHO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Shaping the future of SRHR: emerging trends and research directions - Moazzam Ali</dc:title>
  <dc:creator>Moazzam Ali</dc:creator>
  <cp:lastModifiedBy>Aldo Campana</cp:lastModifiedBy>
  <cp:revision>750</cp:revision>
  <cp:lastPrinted>2025-02-10T17:11:10Z</cp:lastPrinted>
  <dcterms:created xsi:type="dcterms:W3CDTF">2015-01-12T10:40:48Z</dcterms:created>
  <dcterms:modified xsi:type="dcterms:W3CDTF">2025-08-21T09:24:06Z</dcterms:modified>
</cp:coreProperties>
</file>