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2" r:id="rId5"/>
    <p:sldMasterId id="2147483741" r:id="rId6"/>
    <p:sldMasterId id="2147483751" r:id="rId7"/>
    <p:sldMasterId id="2147483756" r:id="rId8"/>
  </p:sldMasterIdLst>
  <p:notesMasterIdLst>
    <p:notesMasterId r:id="rId48"/>
  </p:notesMasterIdLst>
  <p:sldIdLst>
    <p:sldId id="550" r:id="rId9"/>
    <p:sldId id="2011251328" r:id="rId10"/>
    <p:sldId id="2011251329" r:id="rId11"/>
    <p:sldId id="2011251331" r:id="rId12"/>
    <p:sldId id="2011251332" r:id="rId13"/>
    <p:sldId id="2011251333" r:id="rId14"/>
    <p:sldId id="2011251334" r:id="rId15"/>
    <p:sldId id="637" r:id="rId16"/>
    <p:sldId id="652" r:id="rId17"/>
    <p:sldId id="670" r:id="rId18"/>
    <p:sldId id="653" r:id="rId19"/>
    <p:sldId id="597" r:id="rId20"/>
    <p:sldId id="601" r:id="rId21"/>
    <p:sldId id="604" r:id="rId22"/>
    <p:sldId id="605" r:id="rId23"/>
    <p:sldId id="621" r:id="rId24"/>
    <p:sldId id="611" r:id="rId25"/>
    <p:sldId id="607" r:id="rId26"/>
    <p:sldId id="674" r:id="rId27"/>
    <p:sldId id="642" r:id="rId28"/>
    <p:sldId id="645" r:id="rId29"/>
    <p:sldId id="668" r:id="rId30"/>
    <p:sldId id="614" r:id="rId31"/>
    <p:sldId id="647" r:id="rId32"/>
    <p:sldId id="663" r:id="rId33"/>
    <p:sldId id="643" r:id="rId34"/>
    <p:sldId id="616" r:id="rId35"/>
    <p:sldId id="669" r:id="rId36"/>
    <p:sldId id="648" r:id="rId37"/>
    <p:sldId id="618" r:id="rId38"/>
    <p:sldId id="620" r:id="rId39"/>
    <p:sldId id="666" r:id="rId40"/>
    <p:sldId id="2011251336" r:id="rId41"/>
    <p:sldId id="628" r:id="rId42"/>
    <p:sldId id="629" r:id="rId43"/>
    <p:sldId id="630" r:id="rId44"/>
    <p:sldId id="631" r:id="rId45"/>
    <p:sldId id="675" r:id="rId46"/>
    <p:sldId id="41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E93257-E01F-8429-1E3C-9DA082ACB294}" name="BRIZUELA, Vanessa" initials="VB" userId="BRIZUELA, Vanessa" providerId="None"/>
  <p188:author id="{020CEF78-0A5F-F425-42F5-7BBF3A05506B}" name="CHOU, Doris" initials="CD" userId="S::choud@who.int::a6894053-6d19-4b11-bf8f-cbb524fa0f8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BC1BA"/>
    <a:srgbClr val="FFCC00"/>
    <a:srgbClr val="F2682A"/>
    <a:srgbClr val="007D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268" autoAdjust="0"/>
  </p:normalViewPr>
  <p:slideViewPr>
    <p:cSldViewPr snapToGrid="0">
      <p:cViewPr varScale="1">
        <p:scale>
          <a:sx n="117" d="100"/>
          <a:sy n="117" d="100"/>
        </p:scale>
        <p:origin x="1912"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3C20A8-4C24-4BDD-9F39-11412419606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B613594-AF22-4F66-87BE-048D1B85DA0E}">
      <dgm:prSet/>
      <dgm:spPr/>
      <dgm:t>
        <a:bodyPr/>
        <a:lstStyle/>
        <a:p>
          <a:r>
            <a:rPr lang="en-US" b="1"/>
            <a:t>Scurvy Disease </a:t>
          </a:r>
          <a:r>
            <a:rPr lang="en-US"/>
            <a:t>(1747): James Lind conducted one of the first clinical trials in 1747, demonstrating that citrus fruits could cure scurvy, a disease caused by vitamin C deficiency</a:t>
          </a:r>
        </a:p>
      </dgm:t>
    </dgm:pt>
    <dgm:pt modelId="{C9706A25-F06C-4DA4-BCAC-5FD67BACB4CD}" type="parTrans" cxnId="{346594DD-6727-41E3-A2DF-52837EEA3B3F}">
      <dgm:prSet/>
      <dgm:spPr/>
      <dgm:t>
        <a:bodyPr/>
        <a:lstStyle/>
        <a:p>
          <a:endParaRPr lang="en-US"/>
        </a:p>
      </dgm:t>
    </dgm:pt>
    <dgm:pt modelId="{E63860C5-53D9-40F1-A672-AF813FB2453B}" type="sibTrans" cxnId="{346594DD-6727-41E3-A2DF-52837EEA3B3F}">
      <dgm:prSet/>
      <dgm:spPr/>
      <dgm:t>
        <a:bodyPr/>
        <a:lstStyle/>
        <a:p>
          <a:endParaRPr lang="en-US"/>
        </a:p>
      </dgm:t>
    </dgm:pt>
    <dgm:pt modelId="{2D3EED18-5BC4-424D-BF59-13FE5BC09DEF}">
      <dgm:prSet/>
      <dgm:spPr/>
      <dgm:t>
        <a:bodyPr/>
        <a:lstStyle/>
        <a:p>
          <a:r>
            <a:rPr lang="en-US" b="1" dirty="0"/>
            <a:t>Cholera in London </a:t>
          </a:r>
          <a:r>
            <a:rPr lang="en-US" dirty="0"/>
            <a:t>(1854): John Snow's investigation of the 1854 cholera outbreak in London linked the disease to contaminated water from the Broad Street pump, pioneering the field of epidemiology</a:t>
          </a:r>
        </a:p>
      </dgm:t>
    </dgm:pt>
    <dgm:pt modelId="{BF672000-6B17-4F89-8AE1-492E00AAFC73}" type="parTrans" cxnId="{F862E0AD-1837-4E33-8BBC-65C366D60452}">
      <dgm:prSet/>
      <dgm:spPr/>
      <dgm:t>
        <a:bodyPr/>
        <a:lstStyle/>
        <a:p>
          <a:endParaRPr lang="en-US"/>
        </a:p>
      </dgm:t>
    </dgm:pt>
    <dgm:pt modelId="{2F62C73B-FC3F-4F30-9850-84FBA1EB65DD}" type="sibTrans" cxnId="{F862E0AD-1837-4E33-8BBC-65C366D60452}">
      <dgm:prSet/>
      <dgm:spPr/>
      <dgm:t>
        <a:bodyPr/>
        <a:lstStyle/>
        <a:p>
          <a:endParaRPr lang="en-US"/>
        </a:p>
      </dgm:t>
    </dgm:pt>
    <dgm:pt modelId="{1B1FBD39-8587-4BBE-9F8A-3E745D37F111}">
      <dgm:prSet/>
      <dgm:spPr/>
      <dgm:t>
        <a:bodyPr/>
        <a:lstStyle/>
        <a:p>
          <a:r>
            <a:rPr lang="en-US" b="1"/>
            <a:t>Nuclear Bombs at Hiroshima and Nagasaki</a:t>
          </a:r>
          <a:r>
            <a:rPr lang="en-US"/>
            <a:t>: Studies on survivors of the atomic bombings in 1945 have provided extensive data on the long-term effects of radiation exposure, including increased cancer rates</a:t>
          </a:r>
        </a:p>
      </dgm:t>
    </dgm:pt>
    <dgm:pt modelId="{68F4DC31-149A-482B-964A-63CD9BF2FD64}" type="parTrans" cxnId="{9BE78481-2C81-4161-B826-E32D00B6A217}">
      <dgm:prSet/>
      <dgm:spPr/>
      <dgm:t>
        <a:bodyPr/>
        <a:lstStyle/>
        <a:p>
          <a:endParaRPr lang="en-US"/>
        </a:p>
      </dgm:t>
    </dgm:pt>
    <dgm:pt modelId="{DAA8C271-AE62-4460-B58D-4789DAA7D574}" type="sibTrans" cxnId="{9BE78481-2C81-4161-B826-E32D00B6A217}">
      <dgm:prSet/>
      <dgm:spPr/>
      <dgm:t>
        <a:bodyPr/>
        <a:lstStyle/>
        <a:p>
          <a:endParaRPr lang="en-US"/>
        </a:p>
      </dgm:t>
    </dgm:pt>
    <dgm:pt modelId="{6286A71B-CA3F-4FF2-B221-A9745670D90C}" type="pres">
      <dgm:prSet presAssocID="{923C20A8-4C24-4BDD-9F39-114124196068}" presName="root" presStyleCnt="0">
        <dgm:presLayoutVars>
          <dgm:dir/>
          <dgm:resizeHandles val="exact"/>
        </dgm:presLayoutVars>
      </dgm:prSet>
      <dgm:spPr/>
    </dgm:pt>
    <dgm:pt modelId="{94182C4D-B18B-4847-9479-D5B64D85F8A1}" type="pres">
      <dgm:prSet presAssocID="{CB613594-AF22-4F66-87BE-048D1B85DA0E}" presName="compNode" presStyleCnt="0"/>
      <dgm:spPr/>
    </dgm:pt>
    <dgm:pt modelId="{EBAB0981-4EA9-472A-9832-8881DE2CB842}" type="pres">
      <dgm:prSet presAssocID="{CB613594-AF22-4F66-87BE-048D1B85DA0E}" presName="bgRect" presStyleLbl="bgShp" presStyleIdx="0" presStyleCnt="3"/>
      <dgm:spPr/>
    </dgm:pt>
    <dgm:pt modelId="{ABE33DD1-F84F-4A3C-A38E-1D09779EBD84}" type="pres">
      <dgm:prSet presAssocID="{CB613594-AF22-4F66-87BE-048D1B85DA0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apes"/>
        </a:ext>
      </dgm:extLst>
    </dgm:pt>
    <dgm:pt modelId="{30E6F98C-CB02-424D-8F25-1CAEDB950B62}" type="pres">
      <dgm:prSet presAssocID="{CB613594-AF22-4F66-87BE-048D1B85DA0E}" presName="spaceRect" presStyleCnt="0"/>
      <dgm:spPr/>
    </dgm:pt>
    <dgm:pt modelId="{ECA65442-A118-4B2A-8742-B3B2D93A1581}" type="pres">
      <dgm:prSet presAssocID="{CB613594-AF22-4F66-87BE-048D1B85DA0E}" presName="parTx" presStyleLbl="revTx" presStyleIdx="0" presStyleCnt="3">
        <dgm:presLayoutVars>
          <dgm:chMax val="0"/>
          <dgm:chPref val="0"/>
        </dgm:presLayoutVars>
      </dgm:prSet>
      <dgm:spPr/>
    </dgm:pt>
    <dgm:pt modelId="{BDFB3851-FD02-479A-A0BA-042A91A0F18F}" type="pres">
      <dgm:prSet presAssocID="{E63860C5-53D9-40F1-A672-AF813FB2453B}" presName="sibTrans" presStyleCnt="0"/>
      <dgm:spPr/>
    </dgm:pt>
    <dgm:pt modelId="{FE659E6D-A137-469F-AC37-2E77E7A3A8D7}" type="pres">
      <dgm:prSet presAssocID="{2D3EED18-5BC4-424D-BF59-13FE5BC09DEF}" presName="compNode" presStyleCnt="0"/>
      <dgm:spPr/>
    </dgm:pt>
    <dgm:pt modelId="{491EB8BF-1318-44D9-BE5B-3995E2405339}" type="pres">
      <dgm:prSet presAssocID="{2D3EED18-5BC4-424D-BF59-13FE5BC09DEF}" presName="bgRect" presStyleLbl="bgShp" presStyleIdx="1" presStyleCnt="3"/>
      <dgm:spPr/>
    </dgm:pt>
    <dgm:pt modelId="{BBC06267-6AD2-41F3-B98B-BEFB7C03EBFD}" type="pres">
      <dgm:prSet presAssocID="{2D3EED18-5BC4-424D-BF59-13FE5BC09DE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dy bug"/>
        </a:ext>
      </dgm:extLst>
    </dgm:pt>
    <dgm:pt modelId="{5BB35CBD-1F18-4E6A-B2E9-7D1209FEB8EF}" type="pres">
      <dgm:prSet presAssocID="{2D3EED18-5BC4-424D-BF59-13FE5BC09DEF}" presName="spaceRect" presStyleCnt="0"/>
      <dgm:spPr/>
    </dgm:pt>
    <dgm:pt modelId="{BDB1CA56-A4D4-4220-8E05-681373965D3D}" type="pres">
      <dgm:prSet presAssocID="{2D3EED18-5BC4-424D-BF59-13FE5BC09DEF}" presName="parTx" presStyleLbl="revTx" presStyleIdx="1" presStyleCnt="3">
        <dgm:presLayoutVars>
          <dgm:chMax val="0"/>
          <dgm:chPref val="0"/>
        </dgm:presLayoutVars>
      </dgm:prSet>
      <dgm:spPr/>
    </dgm:pt>
    <dgm:pt modelId="{4CB9A5C2-3461-4DAE-9A25-06627D03E32B}" type="pres">
      <dgm:prSet presAssocID="{2F62C73B-FC3F-4F30-9850-84FBA1EB65DD}" presName="sibTrans" presStyleCnt="0"/>
      <dgm:spPr/>
    </dgm:pt>
    <dgm:pt modelId="{859C19CC-6C10-4647-8B0F-B520534D2844}" type="pres">
      <dgm:prSet presAssocID="{1B1FBD39-8587-4BBE-9F8A-3E745D37F111}" presName="compNode" presStyleCnt="0"/>
      <dgm:spPr/>
    </dgm:pt>
    <dgm:pt modelId="{5B8E1C56-AA32-4EAF-AB1D-2AAD47BE671E}" type="pres">
      <dgm:prSet presAssocID="{1B1FBD39-8587-4BBE-9F8A-3E745D37F111}" presName="bgRect" presStyleLbl="bgShp" presStyleIdx="2" presStyleCnt="3"/>
      <dgm:spPr/>
    </dgm:pt>
    <dgm:pt modelId="{99CD2463-A063-45AA-9C6B-EDCF01083E86}" type="pres">
      <dgm:prSet presAssocID="{1B1FBD39-8587-4BBE-9F8A-3E745D37F11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dioactive"/>
        </a:ext>
      </dgm:extLst>
    </dgm:pt>
    <dgm:pt modelId="{7E5EED75-4A1B-473B-ACCB-971E8B45567D}" type="pres">
      <dgm:prSet presAssocID="{1B1FBD39-8587-4BBE-9F8A-3E745D37F111}" presName="spaceRect" presStyleCnt="0"/>
      <dgm:spPr/>
    </dgm:pt>
    <dgm:pt modelId="{B6A655F7-8B4F-4955-ACDE-4E4EB2F5F9B0}" type="pres">
      <dgm:prSet presAssocID="{1B1FBD39-8587-4BBE-9F8A-3E745D37F111}" presName="parTx" presStyleLbl="revTx" presStyleIdx="2" presStyleCnt="3">
        <dgm:presLayoutVars>
          <dgm:chMax val="0"/>
          <dgm:chPref val="0"/>
        </dgm:presLayoutVars>
      </dgm:prSet>
      <dgm:spPr/>
    </dgm:pt>
  </dgm:ptLst>
  <dgm:cxnLst>
    <dgm:cxn modelId="{379CA027-569C-4973-BBB6-D6DE2F1D378F}" type="presOf" srcId="{923C20A8-4C24-4BDD-9F39-114124196068}" destId="{6286A71B-CA3F-4FF2-B221-A9745670D90C}" srcOrd="0" destOrd="0" presId="urn:microsoft.com/office/officeart/2018/2/layout/IconVerticalSolidList"/>
    <dgm:cxn modelId="{DA30787F-AFB4-415C-948A-743A7910726A}" type="presOf" srcId="{CB613594-AF22-4F66-87BE-048D1B85DA0E}" destId="{ECA65442-A118-4B2A-8742-B3B2D93A1581}" srcOrd="0" destOrd="0" presId="urn:microsoft.com/office/officeart/2018/2/layout/IconVerticalSolidList"/>
    <dgm:cxn modelId="{9BE78481-2C81-4161-B826-E32D00B6A217}" srcId="{923C20A8-4C24-4BDD-9F39-114124196068}" destId="{1B1FBD39-8587-4BBE-9F8A-3E745D37F111}" srcOrd="2" destOrd="0" parTransId="{68F4DC31-149A-482B-964A-63CD9BF2FD64}" sibTransId="{DAA8C271-AE62-4460-B58D-4789DAA7D574}"/>
    <dgm:cxn modelId="{9AE485A7-97F2-4C87-A1F9-90DD906D0D18}" type="presOf" srcId="{1B1FBD39-8587-4BBE-9F8A-3E745D37F111}" destId="{B6A655F7-8B4F-4955-ACDE-4E4EB2F5F9B0}" srcOrd="0" destOrd="0" presId="urn:microsoft.com/office/officeart/2018/2/layout/IconVerticalSolidList"/>
    <dgm:cxn modelId="{1019EDAA-3175-43F5-8C71-CDB1BFE79561}" type="presOf" srcId="{2D3EED18-5BC4-424D-BF59-13FE5BC09DEF}" destId="{BDB1CA56-A4D4-4220-8E05-681373965D3D}" srcOrd="0" destOrd="0" presId="urn:microsoft.com/office/officeart/2018/2/layout/IconVerticalSolidList"/>
    <dgm:cxn modelId="{F862E0AD-1837-4E33-8BBC-65C366D60452}" srcId="{923C20A8-4C24-4BDD-9F39-114124196068}" destId="{2D3EED18-5BC4-424D-BF59-13FE5BC09DEF}" srcOrd="1" destOrd="0" parTransId="{BF672000-6B17-4F89-8AE1-492E00AAFC73}" sibTransId="{2F62C73B-FC3F-4F30-9850-84FBA1EB65DD}"/>
    <dgm:cxn modelId="{346594DD-6727-41E3-A2DF-52837EEA3B3F}" srcId="{923C20A8-4C24-4BDD-9F39-114124196068}" destId="{CB613594-AF22-4F66-87BE-048D1B85DA0E}" srcOrd="0" destOrd="0" parTransId="{C9706A25-F06C-4DA4-BCAC-5FD67BACB4CD}" sibTransId="{E63860C5-53D9-40F1-A672-AF813FB2453B}"/>
    <dgm:cxn modelId="{887E495B-B7B8-43D6-B907-271D1A070C80}" type="presParOf" srcId="{6286A71B-CA3F-4FF2-B221-A9745670D90C}" destId="{94182C4D-B18B-4847-9479-D5B64D85F8A1}" srcOrd="0" destOrd="0" presId="urn:microsoft.com/office/officeart/2018/2/layout/IconVerticalSolidList"/>
    <dgm:cxn modelId="{C271F869-E1E7-4C1B-8812-84225FB5A51B}" type="presParOf" srcId="{94182C4D-B18B-4847-9479-D5B64D85F8A1}" destId="{EBAB0981-4EA9-472A-9832-8881DE2CB842}" srcOrd="0" destOrd="0" presId="urn:microsoft.com/office/officeart/2018/2/layout/IconVerticalSolidList"/>
    <dgm:cxn modelId="{EC73C7A9-E41F-4B43-956D-4D7C165FAAA9}" type="presParOf" srcId="{94182C4D-B18B-4847-9479-D5B64D85F8A1}" destId="{ABE33DD1-F84F-4A3C-A38E-1D09779EBD84}" srcOrd="1" destOrd="0" presId="urn:microsoft.com/office/officeart/2018/2/layout/IconVerticalSolidList"/>
    <dgm:cxn modelId="{6DB7E426-78A5-41C4-84E3-9DFE2C3601A1}" type="presParOf" srcId="{94182C4D-B18B-4847-9479-D5B64D85F8A1}" destId="{30E6F98C-CB02-424D-8F25-1CAEDB950B62}" srcOrd="2" destOrd="0" presId="urn:microsoft.com/office/officeart/2018/2/layout/IconVerticalSolidList"/>
    <dgm:cxn modelId="{5865D86E-420D-443A-8912-01F024773B4D}" type="presParOf" srcId="{94182C4D-B18B-4847-9479-D5B64D85F8A1}" destId="{ECA65442-A118-4B2A-8742-B3B2D93A1581}" srcOrd="3" destOrd="0" presId="urn:microsoft.com/office/officeart/2018/2/layout/IconVerticalSolidList"/>
    <dgm:cxn modelId="{E2FA050F-7D49-4617-B4B3-792A631B5C3B}" type="presParOf" srcId="{6286A71B-CA3F-4FF2-B221-A9745670D90C}" destId="{BDFB3851-FD02-479A-A0BA-042A91A0F18F}" srcOrd="1" destOrd="0" presId="urn:microsoft.com/office/officeart/2018/2/layout/IconVerticalSolidList"/>
    <dgm:cxn modelId="{B89B9720-F122-46F2-A144-32053C40BDF9}" type="presParOf" srcId="{6286A71B-CA3F-4FF2-B221-A9745670D90C}" destId="{FE659E6D-A137-469F-AC37-2E77E7A3A8D7}" srcOrd="2" destOrd="0" presId="urn:microsoft.com/office/officeart/2018/2/layout/IconVerticalSolidList"/>
    <dgm:cxn modelId="{2E70CC39-92EE-4D3C-A01F-58D855C1238C}" type="presParOf" srcId="{FE659E6D-A137-469F-AC37-2E77E7A3A8D7}" destId="{491EB8BF-1318-44D9-BE5B-3995E2405339}" srcOrd="0" destOrd="0" presId="urn:microsoft.com/office/officeart/2018/2/layout/IconVerticalSolidList"/>
    <dgm:cxn modelId="{E77E8AE8-7481-475A-921D-ECF9F1713744}" type="presParOf" srcId="{FE659E6D-A137-469F-AC37-2E77E7A3A8D7}" destId="{BBC06267-6AD2-41F3-B98B-BEFB7C03EBFD}" srcOrd="1" destOrd="0" presId="urn:microsoft.com/office/officeart/2018/2/layout/IconVerticalSolidList"/>
    <dgm:cxn modelId="{A9A9DA33-1043-4274-98E5-67F3106769E5}" type="presParOf" srcId="{FE659E6D-A137-469F-AC37-2E77E7A3A8D7}" destId="{5BB35CBD-1F18-4E6A-B2E9-7D1209FEB8EF}" srcOrd="2" destOrd="0" presId="urn:microsoft.com/office/officeart/2018/2/layout/IconVerticalSolidList"/>
    <dgm:cxn modelId="{D6C23273-3F80-494D-A9ED-ED1B3CA2ECDE}" type="presParOf" srcId="{FE659E6D-A137-469F-AC37-2E77E7A3A8D7}" destId="{BDB1CA56-A4D4-4220-8E05-681373965D3D}" srcOrd="3" destOrd="0" presId="urn:microsoft.com/office/officeart/2018/2/layout/IconVerticalSolidList"/>
    <dgm:cxn modelId="{EF10CDC9-A7A0-49ED-9097-0664E251582F}" type="presParOf" srcId="{6286A71B-CA3F-4FF2-B221-A9745670D90C}" destId="{4CB9A5C2-3461-4DAE-9A25-06627D03E32B}" srcOrd="3" destOrd="0" presId="urn:microsoft.com/office/officeart/2018/2/layout/IconVerticalSolidList"/>
    <dgm:cxn modelId="{4A81A886-9A55-4B52-92B5-E1196F4CC467}" type="presParOf" srcId="{6286A71B-CA3F-4FF2-B221-A9745670D90C}" destId="{859C19CC-6C10-4647-8B0F-B520534D2844}" srcOrd="4" destOrd="0" presId="urn:microsoft.com/office/officeart/2018/2/layout/IconVerticalSolidList"/>
    <dgm:cxn modelId="{6D99A1B8-F5F3-44A8-BFF1-AD1D4EBD56A4}" type="presParOf" srcId="{859C19CC-6C10-4647-8B0F-B520534D2844}" destId="{5B8E1C56-AA32-4EAF-AB1D-2AAD47BE671E}" srcOrd="0" destOrd="0" presId="urn:microsoft.com/office/officeart/2018/2/layout/IconVerticalSolidList"/>
    <dgm:cxn modelId="{72C328C9-5651-4E0B-8CA6-CE14D68F0BF2}" type="presParOf" srcId="{859C19CC-6C10-4647-8B0F-B520534D2844}" destId="{99CD2463-A063-45AA-9C6B-EDCF01083E86}" srcOrd="1" destOrd="0" presId="urn:microsoft.com/office/officeart/2018/2/layout/IconVerticalSolidList"/>
    <dgm:cxn modelId="{4B395D7B-C3EC-4F38-835E-4284BA88419B}" type="presParOf" srcId="{859C19CC-6C10-4647-8B0F-B520534D2844}" destId="{7E5EED75-4A1B-473B-ACCB-971E8B45567D}" srcOrd="2" destOrd="0" presId="urn:microsoft.com/office/officeart/2018/2/layout/IconVerticalSolidList"/>
    <dgm:cxn modelId="{C94880E0-77B3-4096-9882-368B72EA8892}" type="presParOf" srcId="{859C19CC-6C10-4647-8B0F-B520534D2844}" destId="{B6A655F7-8B4F-4955-ACDE-4E4EB2F5F9B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063559-1F0D-48FF-87E4-061BA2E2DA83}" type="doc">
      <dgm:prSet loTypeId="urn:microsoft.com/office/officeart/2005/8/layout/pyramid1#2" loCatId="pyramid" qsTypeId="urn:microsoft.com/office/officeart/2005/8/quickstyle/simple3" qsCatId="simple" csTypeId="urn:microsoft.com/office/officeart/2005/8/colors/accent1_4" csCatId="accent1"/>
      <dgm:spPr/>
    </dgm:pt>
    <dgm:pt modelId="{8530C57E-7638-4599-B492-F6E6EFB5DD75}">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a:ln/>
              <a:effectLst/>
              <a:latin typeface="Times New Roman" panose="02020603050405020304" pitchFamily="18" charset="0"/>
            </a:rPr>
            <a:t>Systematic </a:t>
          </a:r>
        </a:p>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a:ln/>
              <a:effectLst/>
              <a:latin typeface="Times New Roman" panose="02020603050405020304" pitchFamily="18" charset="0"/>
            </a:rPr>
            <a:t>Meta Analysis</a:t>
          </a:r>
          <a:endParaRPr kumimoji="0" lang="en-US" b="1" i="0" u="none" strike="noStrike" cap="none" normalizeH="0" baseline="0" dirty="0">
            <a:ln/>
            <a:effectLst/>
            <a:latin typeface="Times New Roman" panose="02020603050405020304" pitchFamily="18" charset="0"/>
          </a:endParaRPr>
        </a:p>
      </dgm:t>
    </dgm:pt>
    <dgm:pt modelId="{152D344E-5C4B-45B6-B559-A3422E038268}" type="parTrans" cxnId="{74C336A9-26EF-459A-94FE-3A573D682F56}">
      <dgm:prSet/>
      <dgm:spPr/>
      <dgm:t>
        <a:bodyPr/>
        <a:lstStyle/>
        <a:p>
          <a:endParaRPr lang="en-GB"/>
        </a:p>
      </dgm:t>
    </dgm:pt>
    <dgm:pt modelId="{0CD3E0A7-7B87-4EAC-BC6D-866E78ACAD05}" type="sibTrans" cxnId="{74C336A9-26EF-459A-94FE-3A573D682F56}">
      <dgm:prSet/>
      <dgm:spPr/>
      <dgm:t>
        <a:bodyPr/>
        <a:lstStyle/>
        <a:p>
          <a:endParaRPr lang="en-GB"/>
        </a:p>
      </dgm:t>
    </dgm:pt>
    <dgm:pt modelId="{200D1F19-C8F5-4E28-8FD2-BAC2797C5C73}">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a:ln/>
              <a:effectLst/>
              <a:latin typeface="Times New Roman" panose="02020603050405020304" pitchFamily="18" charset="0"/>
            </a:rPr>
            <a:t>RCT</a:t>
          </a:r>
          <a:endParaRPr kumimoji="0" lang="en-US" b="1" i="0" u="none" strike="noStrike" cap="none" normalizeH="0" baseline="0" dirty="0">
            <a:ln/>
            <a:effectLst/>
            <a:latin typeface="Times New Roman" panose="02020603050405020304" pitchFamily="18" charset="0"/>
          </a:endParaRPr>
        </a:p>
      </dgm:t>
    </dgm:pt>
    <dgm:pt modelId="{B1017E99-5BD9-490A-BB12-87735FBEA8B2}" type="parTrans" cxnId="{98F120D1-0CE2-451D-A70A-A10C209681CA}">
      <dgm:prSet/>
      <dgm:spPr/>
      <dgm:t>
        <a:bodyPr/>
        <a:lstStyle/>
        <a:p>
          <a:endParaRPr lang="en-GB"/>
        </a:p>
      </dgm:t>
    </dgm:pt>
    <dgm:pt modelId="{C1003F11-285C-4527-8430-E3081F97022A}" type="sibTrans" cxnId="{98F120D1-0CE2-451D-A70A-A10C209681CA}">
      <dgm:prSet/>
      <dgm:spPr/>
      <dgm:t>
        <a:bodyPr/>
        <a:lstStyle/>
        <a:p>
          <a:endParaRPr lang="en-GB"/>
        </a:p>
      </dgm:t>
    </dgm:pt>
    <dgm:pt modelId="{01D6C9A1-F0F4-4CF7-BBC7-82CD180DEAA0}">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a:ln/>
              <a:effectLst/>
              <a:latin typeface="Times New Roman" panose="02020603050405020304" pitchFamily="18" charset="0"/>
            </a:rPr>
            <a:t>Cohort Studies</a:t>
          </a:r>
          <a:endParaRPr kumimoji="0" lang="en-US" b="1" i="0" u="none" strike="noStrike" cap="none" normalizeH="0" baseline="0" dirty="0">
            <a:ln/>
            <a:effectLst/>
            <a:latin typeface="Times New Roman" panose="02020603050405020304" pitchFamily="18" charset="0"/>
          </a:endParaRPr>
        </a:p>
      </dgm:t>
    </dgm:pt>
    <dgm:pt modelId="{0A7CA297-0868-431C-BAFF-634657D2B1D9}" type="parTrans" cxnId="{DF4224E6-99DA-43C7-AD3E-611AEF297873}">
      <dgm:prSet/>
      <dgm:spPr/>
      <dgm:t>
        <a:bodyPr/>
        <a:lstStyle/>
        <a:p>
          <a:endParaRPr lang="en-GB"/>
        </a:p>
      </dgm:t>
    </dgm:pt>
    <dgm:pt modelId="{67E3D078-3AB3-410E-B064-B6D64BDAC764}" type="sibTrans" cxnId="{DF4224E6-99DA-43C7-AD3E-611AEF297873}">
      <dgm:prSet/>
      <dgm:spPr/>
      <dgm:t>
        <a:bodyPr/>
        <a:lstStyle/>
        <a:p>
          <a:endParaRPr lang="en-GB"/>
        </a:p>
      </dgm:t>
    </dgm:pt>
    <dgm:pt modelId="{143B0C8C-3541-40C4-B3A7-E6F34BBE80A3}">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a:ln/>
              <a:effectLst/>
              <a:latin typeface="Times New Roman" panose="02020603050405020304" pitchFamily="18" charset="0"/>
            </a:rPr>
            <a:t>Case-Control studies</a:t>
          </a:r>
        </a:p>
        <a:p>
          <a:pPr marL="0" marR="0" lvl="0" indent="0" algn="ctr" defTabSz="914400" rtl="0" eaLnBrk="1" fontAlgn="base" latinLnBrk="0" hangingPunct="1">
            <a:lnSpc>
              <a:spcPct val="100000"/>
            </a:lnSpc>
            <a:spcBef>
              <a:spcPct val="0"/>
            </a:spcBef>
            <a:spcAft>
              <a:spcPct val="0"/>
            </a:spcAft>
            <a:buClrTx/>
            <a:buSzTx/>
            <a:buFontTx/>
            <a:buNone/>
          </a:pPr>
          <a:endParaRPr kumimoji="0" lang="en-US" b="1" i="0" u="none" strike="noStrike" cap="none" normalizeH="0" baseline="0" dirty="0">
            <a:ln/>
            <a:effectLst/>
            <a:latin typeface="Times New Roman" panose="02020603050405020304" pitchFamily="18" charset="0"/>
          </a:endParaRPr>
        </a:p>
      </dgm:t>
    </dgm:pt>
    <dgm:pt modelId="{7635364E-5A33-4AF8-9322-6CE188F3B322}" type="parTrans" cxnId="{24B918A2-F95B-4A5F-A6D6-BA77144873C6}">
      <dgm:prSet/>
      <dgm:spPr/>
      <dgm:t>
        <a:bodyPr/>
        <a:lstStyle/>
        <a:p>
          <a:endParaRPr lang="en-GB"/>
        </a:p>
      </dgm:t>
    </dgm:pt>
    <dgm:pt modelId="{6561502E-916D-4CB6-BB16-7E6070F5A196}" type="sibTrans" cxnId="{24B918A2-F95B-4A5F-A6D6-BA77144873C6}">
      <dgm:prSet/>
      <dgm:spPr/>
      <dgm:t>
        <a:bodyPr/>
        <a:lstStyle/>
        <a:p>
          <a:endParaRPr lang="en-GB"/>
        </a:p>
      </dgm:t>
    </dgm:pt>
    <dgm:pt modelId="{91515737-F851-48EF-8876-4E0D075C35E2}">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a:ln/>
              <a:effectLst/>
              <a:latin typeface="Times New Roman" panose="02020603050405020304" pitchFamily="18" charset="0"/>
            </a:rPr>
            <a:t>Case series</a:t>
          </a:r>
          <a:endParaRPr kumimoji="0" lang="en-US" b="1" i="0" u="none" strike="noStrike" cap="none" normalizeH="0" baseline="0" dirty="0">
            <a:ln/>
            <a:effectLst/>
            <a:latin typeface="Times New Roman" panose="02020603050405020304" pitchFamily="18" charset="0"/>
          </a:endParaRPr>
        </a:p>
      </dgm:t>
    </dgm:pt>
    <dgm:pt modelId="{30FD9691-4C87-4C79-86EE-C44C6AB9EB4C}" type="parTrans" cxnId="{75334F62-0125-4B7F-81D5-0A297E57251F}">
      <dgm:prSet/>
      <dgm:spPr/>
      <dgm:t>
        <a:bodyPr/>
        <a:lstStyle/>
        <a:p>
          <a:endParaRPr lang="en-GB"/>
        </a:p>
      </dgm:t>
    </dgm:pt>
    <dgm:pt modelId="{B248E0D7-7BBB-47C9-ABC9-5BFF2679C25B}" type="sibTrans" cxnId="{75334F62-0125-4B7F-81D5-0A297E57251F}">
      <dgm:prSet/>
      <dgm:spPr/>
      <dgm:t>
        <a:bodyPr/>
        <a:lstStyle/>
        <a:p>
          <a:endParaRPr lang="en-GB"/>
        </a:p>
      </dgm:t>
    </dgm:pt>
    <dgm:pt modelId="{4D24F5A7-633D-4EAC-A465-766457B5433F}">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a:ln/>
              <a:effectLst/>
              <a:latin typeface="Times New Roman" panose="02020603050405020304" pitchFamily="18" charset="0"/>
            </a:rPr>
            <a:t>Case reports</a:t>
          </a:r>
          <a:endParaRPr kumimoji="0" lang="en-US" b="1" i="0" u="none" strike="noStrike" cap="none" normalizeH="0" baseline="0" dirty="0">
            <a:ln/>
            <a:effectLst/>
            <a:latin typeface="Times New Roman" panose="02020603050405020304" pitchFamily="18" charset="0"/>
          </a:endParaRPr>
        </a:p>
      </dgm:t>
    </dgm:pt>
    <dgm:pt modelId="{1E2A120B-B81B-4092-8224-8132EFBC3BAE}" type="parTrans" cxnId="{C45B3BFC-7289-473C-B7DE-C505A6FA8F5D}">
      <dgm:prSet/>
      <dgm:spPr/>
      <dgm:t>
        <a:bodyPr/>
        <a:lstStyle/>
        <a:p>
          <a:endParaRPr lang="en-GB"/>
        </a:p>
      </dgm:t>
    </dgm:pt>
    <dgm:pt modelId="{7218F350-6879-4630-8657-2D41EC7C7DA0}" type="sibTrans" cxnId="{C45B3BFC-7289-473C-B7DE-C505A6FA8F5D}">
      <dgm:prSet/>
      <dgm:spPr/>
      <dgm:t>
        <a:bodyPr/>
        <a:lstStyle/>
        <a:p>
          <a:endParaRPr lang="en-GB"/>
        </a:p>
      </dgm:t>
    </dgm:pt>
    <dgm:pt modelId="{046F2089-7D8E-453F-BBC1-9DA10BCD6B3E}">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a:ln/>
              <a:effectLst/>
              <a:latin typeface="Times New Roman" panose="02020603050405020304" pitchFamily="18" charset="0"/>
            </a:rPr>
            <a:t>Ideas, editorials, Opinions</a:t>
          </a:r>
          <a:endParaRPr kumimoji="0" lang="en-US" b="1" i="0" u="none" strike="noStrike" cap="none" normalizeH="0" baseline="0" dirty="0">
            <a:ln/>
            <a:effectLst/>
            <a:latin typeface="Times New Roman" panose="02020603050405020304" pitchFamily="18" charset="0"/>
          </a:endParaRPr>
        </a:p>
      </dgm:t>
    </dgm:pt>
    <dgm:pt modelId="{B5125C18-DCB4-4C70-B819-394D7A407FD3}" type="parTrans" cxnId="{61D12DD8-6DE8-4EC2-B407-E1B3295B8350}">
      <dgm:prSet/>
      <dgm:spPr/>
      <dgm:t>
        <a:bodyPr/>
        <a:lstStyle/>
        <a:p>
          <a:endParaRPr lang="en-GB"/>
        </a:p>
      </dgm:t>
    </dgm:pt>
    <dgm:pt modelId="{25C5A975-903B-40BF-920D-F7637AC84409}" type="sibTrans" cxnId="{61D12DD8-6DE8-4EC2-B407-E1B3295B8350}">
      <dgm:prSet/>
      <dgm:spPr/>
      <dgm:t>
        <a:bodyPr/>
        <a:lstStyle/>
        <a:p>
          <a:endParaRPr lang="en-GB"/>
        </a:p>
      </dgm:t>
    </dgm:pt>
    <dgm:pt modelId="{FC44D83C-C0ED-4061-9223-37D18EBD8871}">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a:ln/>
              <a:effectLst/>
              <a:latin typeface="Times New Roman" panose="02020603050405020304" pitchFamily="18" charset="0"/>
            </a:rPr>
            <a:t>Invitro research  </a:t>
          </a:r>
          <a:endParaRPr kumimoji="0" lang="en-US" b="1" i="0" u="none" strike="noStrike" cap="none" normalizeH="0" baseline="0" dirty="0">
            <a:ln/>
            <a:effectLst/>
            <a:latin typeface="Times New Roman" panose="02020603050405020304" pitchFamily="18" charset="0"/>
          </a:endParaRPr>
        </a:p>
      </dgm:t>
    </dgm:pt>
    <dgm:pt modelId="{BFACF436-A07C-4598-9AD8-E9AB1763CA7C}" type="parTrans" cxnId="{7D9757DF-DA62-4647-BA23-97C365BB9EE1}">
      <dgm:prSet/>
      <dgm:spPr/>
      <dgm:t>
        <a:bodyPr/>
        <a:lstStyle/>
        <a:p>
          <a:endParaRPr lang="en-GB"/>
        </a:p>
      </dgm:t>
    </dgm:pt>
    <dgm:pt modelId="{88FD7295-714F-4C69-AA6E-147A4EDCEEF0}" type="sibTrans" cxnId="{7D9757DF-DA62-4647-BA23-97C365BB9EE1}">
      <dgm:prSet/>
      <dgm:spPr/>
      <dgm:t>
        <a:bodyPr/>
        <a:lstStyle/>
        <a:p>
          <a:endParaRPr lang="en-GB"/>
        </a:p>
      </dgm:t>
    </dgm:pt>
    <dgm:pt modelId="{B80A0A1E-4D4C-43AE-B46B-54B13D7D4050}" type="pres">
      <dgm:prSet presAssocID="{3A063559-1F0D-48FF-87E4-061BA2E2DA83}" presName="Name0" presStyleCnt="0">
        <dgm:presLayoutVars>
          <dgm:dir/>
          <dgm:animLvl val="lvl"/>
          <dgm:resizeHandles val="exact"/>
        </dgm:presLayoutVars>
      </dgm:prSet>
      <dgm:spPr/>
    </dgm:pt>
    <dgm:pt modelId="{10B3CD89-83E0-44D9-997C-AFB6BA090E64}" type="pres">
      <dgm:prSet presAssocID="{8530C57E-7638-4599-B492-F6E6EFB5DD75}" presName="Name8" presStyleCnt="0"/>
      <dgm:spPr/>
    </dgm:pt>
    <dgm:pt modelId="{105D7039-D96B-480C-B8CF-7112A523679D}" type="pres">
      <dgm:prSet presAssocID="{8530C57E-7638-4599-B492-F6E6EFB5DD75}" presName="level" presStyleLbl="node1" presStyleIdx="0" presStyleCnt="8">
        <dgm:presLayoutVars>
          <dgm:chMax val="1"/>
          <dgm:bulletEnabled val="1"/>
        </dgm:presLayoutVars>
      </dgm:prSet>
      <dgm:spPr/>
    </dgm:pt>
    <dgm:pt modelId="{6AC69642-338D-4684-82B1-FE68B54E4E8D}" type="pres">
      <dgm:prSet presAssocID="{8530C57E-7638-4599-B492-F6E6EFB5DD75}" presName="levelTx" presStyleLbl="revTx" presStyleIdx="0" presStyleCnt="0">
        <dgm:presLayoutVars>
          <dgm:chMax val="1"/>
          <dgm:bulletEnabled val="1"/>
        </dgm:presLayoutVars>
      </dgm:prSet>
      <dgm:spPr/>
    </dgm:pt>
    <dgm:pt modelId="{FA6F5B07-3C66-4CBA-8509-088B1FD8D7CE}" type="pres">
      <dgm:prSet presAssocID="{200D1F19-C8F5-4E28-8FD2-BAC2797C5C73}" presName="Name8" presStyleCnt="0"/>
      <dgm:spPr/>
    </dgm:pt>
    <dgm:pt modelId="{7164F59C-51D9-4607-ADE8-DAC3384DB556}" type="pres">
      <dgm:prSet presAssocID="{200D1F19-C8F5-4E28-8FD2-BAC2797C5C73}" presName="level" presStyleLbl="node1" presStyleIdx="1" presStyleCnt="8">
        <dgm:presLayoutVars>
          <dgm:chMax val="1"/>
          <dgm:bulletEnabled val="1"/>
        </dgm:presLayoutVars>
      </dgm:prSet>
      <dgm:spPr/>
    </dgm:pt>
    <dgm:pt modelId="{F79B8756-E944-4810-826A-DC9F3723120E}" type="pres">
      <dgm:prSet presAssocID="{200D1F19-C8F5-4E28-8FD2-BAC2797C5C73}" presName="levelTx" presStyleLbl="revTx" presStyleIdx="0" presStyleCnt="0">
        <dgm:presLayoutVars>
          <dgm:chMax val="1"/>
          <dgm:bulletEnabled val="1"/>
        </dgm:presLayoutVars>
      </dgm:prSet>
      <dgm:spPr/>
    </dgm:pt>
    <dgm:pt modelId="{BCE08CD5-53F0-45C5-AD03-8E4399DAEA1A}" type="pres">
      <dgm:prSet presAssocID="{01D6C9A1-F0F4-4CF7-BBC7-82CD180DEAA0}" presName="Name8" presStyleCnt="0"/>
      <dgm:spPr/>
    </dgm:pt>
    <dgm:pt modelId="{FF3CD4BC-BD85-4200-89BE-B1F2500F122E}" type="pres">
      <dgm:prSet presAssocID="{01D6C9A1-F0F4-4CF7-BBC7-82CD180DEAA0}" presName="level" presStyleLbl="node1" presStyleIdx="2" presStyleCnt="8">
        <dgm:presLayoutVars>
          <dgm:chMax val="1"/>
          <dgm:bulletEnabled val="1"/>
        </dgm:presLayoutVars>
      </dgm:prSet>
      <dgm:spPr/>
    </dgm:pt>
    <dgm:pt modelId="{27DD7135-D3F6-49B9-BB50-10482DABF14D}" type="pres">
      <dgm:prSet presAssocID="{01D6C9A1-F0F4-4CF7-BBC7-82CD180DEAA0}" presName="levelTx" presStyleLbl="revTx" presStyleIdx="0" presStyleCnt="0">
        <dgm:presLayoutVars>
          <dgm:chMax val="1"/>
          <dgm:bulletEnabled val="1"/>
        </dgm:presLayoutVars>
      </dgm:prSet>
      <dgm:spPr/>
    </dgm:pt>
    <dgm:pt modelId="{15F09308-A442-47E9-B8BF-A2893A2F106D}" type="pres">
      <dgm:prSet presAssocID="{143B0C8C-3541-40C4-B3A7-E6F34BBE80A3}" presName="Name8" presStyleCnt="0"/>
      <dgm:spPr/>
    </dgm:pt>
    <dgm:pt modelId="{4F05D300-BEA5-4C53-AF73-A2B6C8701522}" type="pres">
      <dgm:prSet presAssocID="{143B0C8C-3541-40C4-B3A7-E6F34BBE80A3}" presName="level" presStyleLbl="node1" presStyleIdx="3" presStyleCnt="8">
        <dgm:presLayoutVars>
          <dgm:chMax val="1"/>
          <dgm:bulletEnabled val="1"/>
        </dgm:presLayoutVars>
      </dgm:prSet>
      <dgm:spPr/>
    </dgm:pt>
    <dgm:pt modelId="{358ED06B-E698-4742-AB57-C014BE0221BD}" type="pres">
      <dgm:prSet presAssocID="{143B0C8C-3541-40C4-B3A7-E6F34BBE80A3}" presName="levelTx" presStyleLbl="revTx" presStyleIdx="0" presStyleCnt="0">
        <dgm:presLayoutVars>
          <dgm:chMax val="1"/>
          <dgm:bulletEnabled val="1"/>
        </dgm:presLayoutVars>
      </dgm:prSet>
      <dgm:spPr/>
    </dgm:pt>
    <dgm:pt modelId="{810A332D-5932-4A86-A8EA-2B48C2E1D83E}" type="pres">
      <dgm:prSet presAssocID="{91515737-F851-48EF-8876-4E0D075C35E2}" presName="Name8" presStyleCnt="0"/>
      <dgm:spPr/>
    </dgm:pt>
    <dgm:pt modelId="{C00FF83E-E5AE-420B-9107-11746AD305BF}" type="pres">
      <dgm:prSet presAssocID="{91515737-F851-48EF-8876-4E0D075C35E2}" presName="level" presStyleLbl="node1" presStyleIdx="4" presStyleCnt="8">
        <dgm:presLayoutVars>
          <dgm:chMax val="1"/>
          <dgm:bulletEnabled val="1"/>
        </dgm:presLayoutVars>
      </dgm:prSet>
      <dgm:spPr/>
    </dgm:pt>
    <dgm:pt modelId="{133F2A2F-C731-4862-8274-FC6990E268A8}" type="pres">
      <dgm:prSet presAssocID="{91515737-F851-48EF-8876-4E0D075C35E2}" presName="levelTx" presStyleLbl="revTx" presStyleIdx="0" presStyleCnt="0">
        <dgm:presLayoutVars>
          <dgm:chMax val="1"/>
          <dgm:bulletEnabled val="1"/>
        </dgm:presLayoutVars>
      </dgm:prSet>
      <dgm:spPr/>
    </dgm:pt>
    <dgm:pt modelId="{E353D9AD-173A-4B44-BB3D-776DDC31C606}" type="pres">
      <dgm:prSet presAssocID="{4D24F5A7-633D-4EAC-A465-766457B5433F}" presName="Name8" presStyleCnt="0"/>
      <dgm:spPr/>
    </dgm:pt>
    <dgm:pt modelId="{9EFC4954-C8E5-4765-88DA-40896BEA71F0}" type="pres">
      <dgm:prSet presAssocID="{4D24F5A7-633D-4EAC-A465-766457B5433F}" presName="level" presStyleLbl="node1" presStyleIdx="5" presStyleCnt="8">
        <dgm:presLayoutVars>
          <dgm:chMax val="1"/>
          <dgm:bulletEnabled val="1"/>
        </dgm:presLayoutVars>
      </dgm:prSet>
      <dgm:spPr/>
    </dgm:pt>
    <dgm:pt modelId="{0B804B7A-2DFD-4A5D-B144-561C7EF9B27D}" type="pres">
      <dgm:prSet presAssocID="{4D24F5A7-633D-4EAC-A465-766457B5433F}" presName="levelTx" presStyleLbl="revTx" presStyleIdx="0" presStyleCnt="0">
        <dgm:presLayoutVars>
          <dgm:chMax val="1"/>
          <dgm:bulletEnabled val="1"/>
        </dgm:presLayoutVars>
      </dgm:prSet>
      <dgm:spPr/>
    </dgm:pt>
    <dgm:pt modelId="{42498CD4-AADD-414A-BD2E-C11975FF3E21}" type="pres">
      <dgm:prSet presAssocID="{046F2089-7D8E-453F-BBC1-9DA10BCD6B3E}" presName="Name8" presStyleCnt="0"/>
      <dgm:spPr/>
    </dgm:pt>
    <dgm:pt modelId="{F31E979D-69A2-43DE-92CD-8CFCE6DEF08F}" type="pres">
      <dgm:prSet presAssocID="{046F2089-7D8E-453F-BBC1-9DA10BCD6B3E}" presName="level" presStyleLbl="node1" presStyleIdx="6" presStyleCnt="8">
        <dgm:presLayoutVars>
          <dgm:chMax val="1"/>
          <dgm:bulletEnabled val="1"/>
        </dgm:presLayoutVars>
      </dgm:prSet>
      <dgm:spPr/>
    </dgm:pt>
    <dgm:pt modelId="{5B06BC4E-125E-4180-8B54-695686528451}" type="pres">
      <dgm:prSet presAssocID="{046F2089-7D8E-453F-BBC1-9DA10BCD6B3E}" presName="levelTx" presStyleLbl="revTx" presStyleIdx="0" presStyleCnt="0">
        <dgm:presLayoutVars>
          <dgm:chMax val="1"/>
          <dgm:bulletEnabled val="1"/>
        </dgm:presLayoutVars>
      </dgm:prSet>
      <dgm:spPr/>
    </dgm:pt>
    <dgm:pt modelId="{50B161B3-D8FA-49DA-9C4A-D50C92264D02}" type="pres">
      <dgm:prSet presAssocID="{FC44D83C-C0ED-4061-9223-37D18EBD8871}" presName="Name8" presStyleCnt="0"/>
      <dgm:spPr/>
    </dgm:pt>
    <dgm:pt modelId="{F9CD8288-CC1F-43B5-8AA5-E37C87A59CC6}" type="pres">
      <dgm:prSet presAssocID="{FC44D83C-C0ED-4061-9223-37D18EBD8871}" presName="level" presStyleLbl="node1" presStyleIdx="7" presStyleCnt="8">
        <dgm:presLayoutVars>
          <dgm:chMax val="1"/>
          <dgm:bulletEnabled val="1"/>
        </dgm:presLayoutVars>
      </dgm:prSet>
      <dgm:spPr/>
    </dgm:pt>
    <dgm:pt modelId="{CDFC0B16-3F71-4B19-ACAD-9FB8624A6C20}" type="pres">
      <dgm:prSet presAssocID="{FC44D83C-C0ED-4061-9223-37D18EBD8871}" presName="levelTx" presStyleLbl="revTx" presStyleIdx="0" presStyleCnt="0">
        <dgm:presLayoutVars>
          <dgm:chMax val="1"/>
          <dgm:bulletEnabled val="1"/>
        </dgm:presLayoutVars>
      </dgm:prSet>
      <dgm:spPr/>
    </dgm:pt>
  </dgm:ptLst>
  <dgm:cxnLst>
    <dgm:cxn modelId="{F0DA570F-4633-41E0-908A-93422CB74CBC}" type="presOf" srcId="{01D6C9A1-F0F4-4CF7-BBC7-82CD180DEAA0}" destId="{FF3CD4BC-BD85-4200-89BE-B1F2500F122E}" srcOrd="0" destOrd="0" presId="urn:microsoft.com/office/officeart/2005/8/layout/pyramid1#2"/>
    <dgm:cxn modelId="{A94FEB12-E914-4861-9BAB-42F39A96DA06}" type="presOf" srcId="{4D24F5A7-633D-4EAC-A465-766457B5433F}" destId="{9EFC4954-C8E5-4765-88DA-40896BEA71F0}" srcOrd="0" destOrd="0" presId="urn:microsoft.com/office/officeart/2005/8/layout/pyramid1#2"/>
    <dgm:cxn modelId="{06530D1B-1A55-47AB-BA07-410BE228EC77}" type="presOf" srcId="{FC44D83C-C0ED-4061-9223-37D18EBD8871}" destId="{F9CD8288-CC1F-43B5-8AA5-E37C87A59CC6}" srcOrd="0" destOrd="0" presId="urn:microsoft.com/office/officeart/2005/8/layout/pyramid1#2"/>
    <dgm:cxn modelId="{D6B2F61B-28D2-4D0F-8AB7-B7D6C5072C93}" type="presOf" srcId="{200D1F19-C8F5-4E28-8FD2-BAC2797C5C73}" destId="{F79B8756-E944-4810-826A-DC9F3723120E}" srcOrd="1" destOrd="0" presId="urn:microsoft.com/office/officeart/2005/8/layout/pyramid1#2"/>
    <dgm:cxn modelId="{5F98E42A-D475-4E1B-A873-55FF6197BA0E}" type="presOf" srcId="{8530C57E-7638-4599-B492-F6E6EFB5DD75}" destId="{105D7039-D96B-480C-B8CF-7112A523679D}" srcOrd="0" destOrd="0" presId="urn:microsoft.com/office/officeart/2005/8/layout/pyramid1#2"/>
    <dgm:cxn modelId="{D3D53139-628F-47A9-8601-A4F04E68CDF6}" type="presOf" srcId="{046F2089-7D8E-453F-BBC1-9DA10BCD6B3E}" destId="{F31E979D-69A2-43DE-92CD-8CFCE6DEF08F}" srcOrd="0" destOrd="0" presId="urn:microsoft.com/office/officeart/2005/8/layout/pyramid1#2"/>
    <dgm:cxn modelId="{75334F62-0125-4B7F-81D5-0A297E57251F}" srcId="{3A063559-1F0D-48FF-87E4-061BA2E2DA83}" destId="{91515737-F851-48EF-8876-4E0D075C35E2}" srcOrd="4" destOrd="0" parTransId="{30FD9691-4C87-4C79-86EE-C44C6AB9EB4C}" sibTransId="{B248E0D7-7BBB-47C9-ABC9-5BFF2679C25B}"/>
    <dgm:cxn modelId="{F287C371-8E53-443B-8364-2C11E2562F1A}" type="presOf" srcId="{91515737-F851-48EF-8876-4E0D075C35E2}" destId="{C00FF83E-E5AE-420B-9107-11746AD305BF}" srcOrd="0" destOrd="0" presId="urn:microsoft.com/office/officeart/2005/8/layout/pyramid1#2"/>
    <dgm:cxn modelId="{C2117979-FA08-4430-B8CF-BF958175A313}" type="presOf" srcId="{FC44D83C-C0ED-4061-9223-37D18EBD8871}" destId="{CDFC0B16-3F71-4B19-ACAD-9FB8624A6C20}" srcOrd="1" destOrd="0" presId="urn:microsoft.com/office/officeart/2005/8/layout/pyramid1#2"/>
    <dgm:cxn modelId="{040AFD82-8AB3-4AB2-8986-C6F522DB3255}" type="presOf" srcId="{3A063559-1F0D-48FF-87E4-061BA2E2DA83}" destId="{B80A0A1E-4D4C-43AE-B46B-54B13D7D4050}" srcOrd="0" destOrd="0" presId="urn:microsoft.com/office/officeart/2005/8/layout/pyramid1#2"/>
    <dgm:cxn modelId="{85835B92-C633-45F3-A0F3-FC953653C96B}" type="presOf" srcId="{91515737-F851-48EF-8876-4E0D075C35E2}" destId="{133F2A2F-C731-4862-8274-FC6990E268A8}" srcOrd="1" destOrd="0" presId="urn:microsoft.com/office/officeart/2005/8/layout/pyramid1#2"/>
    <dgm:cxn modelId="{24B918A2-F95B-4A5F-A6D6-BA77144873C6}" srcId="{3A063559-1F0D-48FF-87E4-061BA2E2DA83}" destId="{143B0C8C-3541-40C4-B3A7-E6F34BBE80A3}" srcOrd="3" destOrd="0" parTransId="{7635364E-5A33-4AF8-9322-6CE188F3B322}" sibTransId="{6561502E-916D-4CB6-BB16-7E6070F5A196}"/>
    <dgm:cxn modelId="{13FE56A7-4C94-476F-BA4D-133D4E3E7519}" type="presOf" srcId="{01D6C9A1-F0F4-4CF7-BBC7-82CD180DEAA0}" destId="{27DD7135-D3F6-49B9-BB50-10482DABF14D}" srcOrd="1" destOrd="0" presId="urn:microsoft.com/office/officeart/2005/8/layout/pyramid1#2"/>
    <dgm:cxn modelId="{74C336A9-26EF-459A-94FE-3A573D682F56}" srcId="{3A063559-1F0D-48FF-87E4-061BA2E2DA83}" destId="{8530C57E-7638-4599-B492-F6E6EFB5DD75}" srcOrd="0" destOrd="0" parTransId="{152D344E-5C4B-45B6-B559-A3422E038268}" sibTransId="{0CD3E0A7-7B87-4EAC-BC6D-866E78ACAD05}"/>
    <dgm:cxn modelId="{E3FD58CA-DF92-417F-83AB-9E8A3C23E1F6}" type="presOf" srcId="{200D1F19-C8F5-4E28-8FD2-BAC2797C5C73}" destId="{7164F59C-51D9-4607-ADE8-DAC3384DB556}" srcOrd="0" destOrd="0" presId="urn:microsoft.com/office/officeart/2005/8/layout/pyramid1#2"/>
    <dgm:cxn modelId="{98F120D1-0CE2-451D-A70A-A10C209681CA}" srcId="{3A063559-1F0D-48FF-87E4-061BA2E2DA83}" destId="{200D1F19-C8F5-4E28-8FD2-BAC2797C5C73}" srcOrd="1" destOrd="0" parTransId="{B1017E99-5BD9-490A-BB12-87735FBEA8B2}" sibTransId="{C1003F11-285C-4527-8430-E3081F97022A}"/>
    <dgm:cxn modelId="{61D12DD8-6DE8-4EC2-B407-E1B3295B8350}" srcId="{3A063559-1F0D-48FF-87E4-061BA2E2DA83}" destId="{046F2089-7D8E-453F-BBC1-9DA10BCD6B3E}" srcOrd="6" destOrd="0" parTransId="{B5125C18-DCB4-4C70-B819-394D7A407FD3}" sibTransId="{25C5A975-903B-40BF-920D-F7637AC84409}"/>
    <dgm:cxn modelId="{0A0C8ED9-0B9F-4AAC-B7A8-3BDBE8EBB84D}" type="presOf" srcId="{143B0C8C-3541-40C4-B3A7-E6F34BBE80A3}" destId="{358ED06B-E698-4742-AB57-C014BE0221BD}" srcOrd="1" destOrd="0" presId="urn:microsoft.com/office/officeart/2005/8/layout/pyramid1#2"/>
    <dgm:cxn modelId="{7D9757DF-DA62-4647-BA23-97C365BB9EE1}" srcId="{3A063559-1F0D-48FF-87E4-061BA2E2DA83}" destId="{FC44D83C-C0ED-4061-9223-37D18EBD8871}" srcOrd="7" destOrd="0" parTransId="{BFACF436-A07C-4598-9AD8-E9AB1763CA7C}" sibTransId="{88FD7295-714F-4C69-AA6E-147A4EDCEEF0}"/>
    <dgm:cxn modelId="{5DF1D8E0-286F-4470-AAD2-05007EBC3870}" type="presOf" srcId="{143B0C8C-3541-40C4-B3A7-E6F34BBE80A3}" destId="{4F05D300-BEA5-4C53-AF73-A2B6C8701522}" srcOrd="0" destOrd="0" presId="urn:microsoft.com/office/officeart/2005/8/layout/pyramid1#2"/>
    <dgm:cxn modelId="{DF4224E6-99DA-43C7-AD3E-611AEF297873}" srcId="{3A063559-1F0D-48FF-87E4-061BA2E2DA83}" destId="{01D6C9A1-F0F4-4CF7-BBC7-82CD180DEAA0}" srcOrd="2" destOrd="0" parTransId="{0A7CA297-0868-431C-BAFF-634657D2B1D9}" sibTransId="{67E3D078-3AB3-410E-B064-B6D64BDAC764}"/>
    <dgm:cxn modelId="{152D61EF-656A-4A9E-AC95-36D1959D4B7B}" type="presOf" srcId="{046F2089-7D8E-453F-BBC1-9DA10BCD6B3E}" destId="{5B06BC4E-125E-4180-8B54-695686528451}" srcOrd="1" destOrd="0" presId="urn:microsoft.com/office/officeart/2005/8/layout/pyramid1#2"/>
    <dgm:cxn modelId="{87BA96F3-4FBE-4F3C-A803-9D705EB1A8D0}" type="presOf" srcId="{8530C57E-7638-4599-B492-F6E6EFB5DD75}" destId="{6AC69642-338D-4684-82B1-FE68B54E4E8D}" srcOrd="1" destOrd="0" presId="urn:microsoft.com/office/officeart/2005/8/layout/pyramid1#2"/>
    <dgm:cxn modelId="{C45B3BFC-7289-473C-B7DE-C505A6FA8F5D}" srcId="{3A063559-1F0D-48FF-87E4-061BA2E2DA83}" destId="{4D24F5A7-633D-4EAC-A465-766457B5433F}" srcOrd="5" destOrd="0" parTransId="{1E2A120B-B81B-4092-8224-8132EFBC3BAE}" sibTransId="{7218F350-6879-4630-8657-2D41EC7C7DA0}"/>
    <dgm:cxn modelId="{214A92FE-D53D-4969-AA4E-971EDF961D74}" type="presOf" srcId="{4D24F5A7-633D-4EAC-A465-766457B5433F}" destId="{0B804B7A-2DFD-4A5D-B144-561C7EF9B27D}" srcOrd="1" destOrd="0" presId="urn:microsoft.com/office/officeart/2005/8/layout/pyramid1#2"/>
    <dgm:cxn modelId="{561EB65D-57B3-4678-B4AB-7280EDF21428}" type="presParOf" srcId="{B80A0A1E-4D4C-43AE-B46B-54B13D7D4050}" destId="{10B3CD89-83E0-44D9-997C-AFB6BA090E64}" srcOrd="0" destOrd="0" presId="urn:microsoft.com/office/officeart/2005/8/layout/pyramid1#2"/>
    <dgm:cxn modelId="{A7FF166F-DB1D-4FE2-8C82-0D9246DE9BE3}" type="presParOf" srcId="{10B3CD89-83E0-44D9-997C-AFB6BA090E64}" destId="{105D7039-D96B-480C-B8CF-7112A523679D}" srcOrd="0" destOrd="0" presId="urn:microsoft.com/office/officeart/2005/8/layout/pyramid1#2"/>
    <dgm:cxn modelId="{6FEB0DFD-7855-4DFF-801C-1540C73B1DD0}" type="presParOf" srcId="{10B3CD89-83E0-44D9-997C-AFB6BA090E64}" destId="{6AC69642-338D-4684-82B1-FE68B54E4E8D}" srcOrd="1" destOrd="0" presId="urn:microsoft.com/office/officeart/2005/8/layout/pyramid1#2"/>
    <dgm:cxn modelId="{8B0E3BF7-137E-4EDF-A165-79F4BE2B752D}" type="presParOf" srcId="{B80A0A1E-4D4C-43AE-B46B-54B13D7D4050}" destId="{FA6F5B07-3C66-4CBA-8509-088B1FD8D7CE}" srcOrd="1" destOrd="0" presId="urn:microsoft.com/office/officeart/2005/8/layout/pyramid1#2"/>
    <dgm:cxn modelId="{FE3C5EC1-11D4-4668-B348-8863159CC089}" type="presParOf" srcId="{FA6F5B07-3C66-4CBA-8509-088B1FD8D7CE}" destId="{7164F59C-51D9-4607-ADE8-DAC3384DB556}" srcOrd="0" destOrd="0" presId="urn:microsoft.com/office/officeart/2005/8/layout/pyramid1#2"/>
    <dgm:cxn modelId="{0971FC0C-AA9D-4A20-AF81-F65151E49F86}" type="presParOf" srcId="{FA6F5B07-3C66-4CBA-8509-088B1FD8D7CE}" destId="{F79B8756-E944-4810-826A-DC9F3723120E}" srcOrd="1" destOrd="0" presId="urn:microsoft.com/office/officeart/2005/8/layout/pyramid1#2"/>
    <dgm:cxn modelId="{8AE4FF5A-01DF-47B2-851E-072714E8F362}" type="presParOf" srcId="{B80A0A1E-4D4C-43AE-B46B-54B13D7D4050}" destId="{BCE08CD5-53F0-45C5-AD03-8E4399DAEA1A}" srcOrd="2" destOrd="0" presId="urn:microsoft.com/office/officeart/2005/8/layout/pyramid1#2"/>
    <dgm:cxn modelId="{6714EBC8-9D3E-4D91-BC05-50BCF2352B63}" type="presParOf" srcId="{BCE08CD5-53F0-45C5-AD03-8E4399DAEA1A}" destId="{FF3CD4BC-BD85-4200-89BE-B1F2500F122E}" srcOrd="0" destOrd="0" presId="urn:microsoft.com/office/officeart/2005/8/layout/pyramid1#2"/>
    <dgm:cxn modelId="{41D0A127-426A-4D98-883F-F2D6C52D817E}" type="presParOf" srcId="{BCE08CD5-53F0-45C5-AD03-8E4399DAEA1A}" destId="{27DD7135-D3F6-49B9-BB50-10482DABF14D}" srcOrd="1" destOrd="0" presId="urn:microsoft.com/office/officeart/2005/8/layout/pyramid1#2"/>
    <dgm:cxn modelId="{C5F077A2-7B25-412A-AABF-E5CC30835306}" type="presParOf" srcId="{B80A0A1E-4D4C-43AE-B46B-54B13D7D4050}" destId="{15F09308-A442-47E9-B8BF-A2893A2F106D}" srcOrd="3" destOrd="0" presId="urn:microsoft.com/office/officeart/2005/8/layout/pyramid1#2"/>
    <dgm:cxn modelId="{F2ADE065-F2F6-4C45-BE0F-31A9E49FAD8D}" type="presParOf" srcId="{15F09308-A442-47E9-B8BF-A2893A2F106D}" destId="{4F05D300-BEA5-4C53-AF73-A2B6C8701522}" srcOrd="0" destOrd="0" presId="urn:microsoft.com/office/officeart/2005/8/layout/pyramid1#2"/>
    <dgm:cxn modelId="{9C95A674-BF41-4AA0-BDC0-AF4C1BD622D2}" type="presParOf" srcId="{15F09308-A442-47E9-B8BF-A2893A2F106D}" destId="{358ED06B-E698-4742-AB57-C014BE0221BD}" srcOrd="1" destOrd="0" presId="urn:microsoft.com/office/officeart/2005/8/layout/pyramid1#2"/>
    <dgm:cxn modelId="{CB3564A6-7F05-44E3-9417-5B5271B8BF81}" type="presParOf" srcId="{B80A0A1E-4D4C-43AE-B46B-54B13D7D4050}" destId="{810A332D-5932-4A86-A8EA-2B48C2E1D83E}" srcOrd="4" destOrd="0" presId="urn:microsoft.com/office/officeart/2005/8/layout/pyramid1#2"/>
    <dgm:cxn modelId="{E146FC35-3EA7-49EA-BB10-255B10EECAFE}" type="presParOf" srcId="{810A332D-5932-4A86-A8EA-2B48C2E1D83E}" destId="{C00FF83E-E5AE-420B-9107-11746AD305BF}" srcOrd="0" destOrd="0" presId="urn:microsoft.com/office/officeart/2005/8/layout/pyramid1#2"/>
    <dgm:cxn modelId="{25407F56-1175-4373-859A-9DE1ABE8DD6C}" type="presParOf" srcId="{810A332D-5932-4A86-A8EA-2B48C2E1D83E}" destId="{133F2A2F-C731-4862-8274-FC6990E268A8}" srcOrd="1" destOrd="0" presId="urn:microsoft.com/office/officeart/2005/8/layout/pyramid1#2"/>
    <dgm:cxn modelId="{C8AB845B-4025-44BF-85AE-6F5D063B4ED7}" type="presParOf" srcId="{B80A0A1E-4D4C-43AE-B46B-54B13D7D4050}" destId="{E353D9AD-173A-4B44-BB3D-776DDC31C606}" srcOrd="5" destOrd="0" presId="urn:microsoft.com/office/officeart/2005/8/layout/pyramid1#2"/>
    <dgm:cxn modelId="{A2B1C287-F537-4E89-ABBA-99B91221AAE4}" type="presParOf" srcId="{E353D9AD-173A-4B44-BB3D-776DDC31C606}" destId="{9EFC4954-C8E5-4765-88DA-40896BEA71F0}" srcOrd="0" destOrd="0" presId="urn:microsoft.com/office/officeart/2005/8/layout/pyramid1#2"/>
    <dgm:cxn modelId="{06007887-6DF1-49CB-A6A6-2E2DE14D1859}" type="presParOf" srcId="{E353D9AD-173A-4B44-BB3D-776DDC31C606}" destId="{0B804B7A-2DFD-4A5D-B144-561C7EF9B27D}" srcOrd="1" destOrd="0" presId="urn:microsoft.com/office/officeart/2005/8/layout/pyramid1#2"/>
    <dgm:cxn modelId="{F60585AC-2A6F-490E-9C08-36CC74B63C12}" type="presParOf" srcId="{B80A0A1E-4D4C-43AE-B46B-54B13D7D4050}" destId="{42498CD4-AADD-414A-BD2E-C11975FF3E21}" srcOrd="6" destOrd="0" presId="urn:microsoft.com/office/officeart/2005/8/layout/pyramid1#2"/>
    <dgm:cxn modelId="{25A897D6-A510-484E-A645-CF30B4E2662D}" type="presParOf" srcId="{42498CD4-AADD-414A-BD2E-C11975FF3E21}" destId="{F31E979D-69A2-43DE-92CD-8CFCE6DEF08F}" srcOrd="0" destOrd="0" presId="urn:microsoft.com/office/officeart/2005/8/layout/pyramid1#2"/>
    <dgm:cxn modelId="{2FBFD69A-AF30-4FC4-8B9A-828233B598C9}" type="presParOf" srcId="{42498CD4-AADD-414A-BD2E-C11975FF3E21}" destId="{5B06BC4E-125E-4180-8B54-695686528451}" srcOrd="1" destOrd="0" presId="urn:microsoft.com/office/officeart/2005/8/layout/pyramid1#2"/>
    <dgm:cxn modelId="{C7F139AE-FEE2-425E-BF77-A5FCB41A6C78}" type="presParOf" srcId="{B80A0A1E-4D4C-43AE-B46B-54B13D7D4050}" destId="{50B161B3-D8FA-49DA-9C4A-D50C92264D02}" srcOrd="7" destOrd="0" presId="urn:microsoft.com/office/officeart/2005/8/layout/pyramid1#2"/>
    <dgm:cxn modelId="{56CC7D64-7552-40F1-9737-052F8B415055}" type="presParOf" srcId="{50B161B3-D8FA-49DA-9C4A-D50C92264D02}" destId="{F9CD8288-CC1F-43B5-8AA5-E37C87A59CC6}" srcOrd="0" destOrd="0" presId="urn:microsoft.com/office/officeart/2005/8/layout/pyramid1#2"/>
    <dgm:cxn modelId="{0F8F4468-FDD7-4C0A-8C74-4EF8DDF9A1E8}" type="presParOf" srcId="{50B161B3-D8FA-49DA-9C4A-D50C92264D02}" destId="{CDFC0B16-3F71-4B19-ACAD-9FB8624A6C20}" srcOrd="1" destOrd="0" presId="urn:microsoft.com/office/officeart/2005/8/layout/pyramid1#2"/>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B0981-4EA9-472A-9832-8881DE2CB842}">
      <dsp:nvSpPr>
        <dsp:cNvPr id="0" name=""/>
        <dsp:cNvSpPr/>
      </dsp:nvSpPr>
      <dsp:spPr>
        <a:xfrm>
          <a:off x="0" y="3915"/>
          <a:ext cx="4648200" cy="134123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E33DD1-F84F-4A3C-A38E-1D09779EBD84}">
      <dsp:nvSpPr>
        <dsp:cNvPr id="0" name=""/>
        <dsp:cNvSpPr/>
      </dsp:nvSpPr>
      <dsp:spPr>
        <a:xfrm>
          <a:off x="405723" y="305692"/>
          <a:ext cx="738399" cy="7376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A65442-A118-4B2A-8742-B3B2D93A1581}">
      <dsp:nvSpPr>
        <dsp:cNvPr id="0" name=""/>
        <dsp:cNvSpPr/>
      </dsp:nvSpPr>
      <dsp:spPr>
        <a:xfrm>
          <a:off x="1549845" y="3915"/>
          <a:ext cx="3016939" cy="1342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086" tIns="142086" rIns="142086" bIns="142086" numCol="1" spcCol="1270" anchor="ctr" anchorCtr="0">
          <a:noAutofit/>
        </a:bodyPr>
        <a:lstStyle/>
        <a:p>
          <a:pPr marL="0" lvl="0" indent="0" algn="l" defTabSz="622300">
            <a:lnSpc>
              <a:spcPct val="90000"/>
            </a:lnSpc>
            <a:spcBef>
              <a:spcPct val="0"/>
            </a:spcBef>
            <a:spcAft>
              <a:spcPct val="35000"/>
            </a:spcAft>
            <a:buNone/>
          </a:pPr>
          <a:r>
            <a:rPr lang="en-US" sz="1400" b="1" kern="1200"/>
            <a:t>Scurvy Disease </a:t>
          </a:r>
          <a:r>
            <a:rPr lang="en-US" sz="1400" kern="1200"/>
            <a:t>(1747): James Lind conducted one of the first clinical trials in 1747, demonstrating that citrus fruits could cure scurvy, a disease caused by vitamin C deficiency</a:t>
          </a:r>
        </a:p>
      </dsp:txBody>
      <dsp:txXfrm>
        <a:off x="1549845" y="3915"/>
        <a:ext cx="3016939" cy="1342544"/>
      </dsp:txXfrm>
    </dsp:sp>
    <dsp:sp modelId="{491EB8BF-1318-44D9-BE5B-3995E2405339}">
      <dsp:nvSpPr>
        <dsp:cNvPr id="0" name=""/>
        <dsp:cNvSpPr/>
      </dsp:nvSpPr>
      <dsp:spPr>
        <a:xfrm>
          <a:off x="0" y="1662352"/>
          <a:ext cx="4648200" cy="134123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C06267-6AD2-41F3-B98B-BEFB7C03EBFD}">
      <dsp:nvSpPr>
        <dsp:cNvPr id="0" name=""/>
        <dsp:cNvSpPr/>
      </dsp:nvSpPr>
      <dsp:spPr>
        <a:xfrm>
          <a:off x="405723" y="1964130"/>
          <a:ext cx="738399" cy="7376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B1CA56-A4D4-4220-8E05-681373965D3D}">
      <dsp:nvSpPr>
        <dsp:cNvPr id="0" name=""/>
        <dsp:cNvSpPr/>
      </dsp:nvSpPr>
      <dsp:spPr>
        <a:xfrm>
          <a:off x="1549845" y="1662352"/>
          <a:ext cx="3016939" cy="1342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086" tIns="142086" rIns="142086" bIns="142086" numCol="1" spcCol="1270" anchor="ctr" anchorCtr="0">
          <a:noAutofit/>
        </a:bodyPr>
        <a:lstStyle/>
        <a:p>
          <a:pPr marL="0" lvl="0" indent="0" algn="l" defTabSz="622300">
            <a:lnSpc>
              <a:spcPct val="90000"/>
            </a:lnSpc>
            <a:spcBef>
              <a:spcPct val="0"/>
            </a:spcBef>
            <a:spcAft>
              <a:spcPct val="35000"/>
            </a:spcAft>
            <a:buNone/>
          </a:pPr>
          <a:r>
            <a:rPr lang="en-US" sz="1400" b="1" kern="1200" dirty="0"/>
            <a:t>Cholera in London </a:t>
          </a:r>
          <a:r>
            <a:rPr lang="en-US" sz="1400" kern="1200" dirty="0"/>
            <a:t>(1854): John Snow's investigation of the 1854 cholera outbreak in London linked the disease to contaminated water from the Broad Street pump, pioneering the field of epidemiology</a:t>
          </a:r>
        </a:p>
      </dsp:txBody>
      <dsp:txXfrm>
        <a:off x="1549845" y="1662352"/>
        <a:ext cx="3016939" cy="1342544"/>
      </dsp:txXfrm>
    </dsp:sp>
    <dsp:sp modelId="{5B8E1C56-AA32-4EAF-AB1D-2AAD47BE671E}">
      <dsp:nvSpPr>
        <dsp:cNvPr id="0" name=""/>
        <dsp:cNvSpPr/>
      </dsp:nvSpPr>
      <dsp:spPr>
        <a:xfrm>
          <a:off x="0" y="3320790"/>
          <a:ext cx="4648200" cy="134123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CD2463-A063-45AA-9C6B-EDCF01083E86}">
      <dsp:nvSpPr>
        <dsp:cNvPr id="0" name=""/>
        <dsp:cNvSpPr/>
      </dsp:nvSpPr>
      <dsp:spPr>
        <a:xfrm>
          <a:off x="405723" y="3622567"/>
          <a:ext cx="738399" cy="7376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A655F7-8B4F-4955-ACDE-4E4EB2F5F9B0}">
      <dsp:nvSpPr>
        <dsp:cNvPr id="0" name=""/>
        <dsp:cNvSpPr/>
      </dsp:nvSpPr>
      <dsp:spPr>
        <a:xfrm>
          <a:off x="1549845" y="3320790"/>
          <a:ext cx="3016939" cy="1342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086" tIns="142086" rIns="142086" bIns="142086" numCol="1" spcCol="1270" anchor="ctr" anchorCtr="0">
          <a:noAutofit/>
        </a:bodyPr>
        <a:lstStyle/>
        <a:p>
          <a:pPr marL="0" lvl="0" indent="0" algn="l" defTabSz="622300">
            <a:lnSpc>
              <a:spcPct val="90000"/>
            </a:lnSpc>
            <a:spcBef>
              <a:spcPct val="0"/>
            </a:spcBef>
            <a:spcAft>
              <a:spcPct val="35000"/>
            </a:spcAft>
            <a:buNone/>
          </a:pPr>
          <a:r>
            <a:rPr lang="en-US" sz="1400" b="1" kern="1200"/>
            <a:t>Nuclear Bombs at Hiroshima and Nagasaki</a:t>
          </a:r>
          <a:r>
            <a:rPr lang="en-US" sz="1400" kern="1200"/>
            <a:t>: Studies on survivors of the atomic bombings in 1945 have provided extensive data on the long-term effects of radiation exposure, including increased cancer rates</a:t>
          </a:r>
        </a:p>
      </dsp:txBody>
      <dsp:txXfrm>
        <a:off x="1549845" y="3320790"/>
        <a:ext cx="3016939" cy="1342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D7039-D96B-480C-B8CF-7112A523679D}">
      <dsp:nvSpPr>
        <dsp:cNvPr id="0" name=""/>
        <dsp:cNvSpPr/>
      </dsp:nvSpPr>
      <dsp:spPr>
        <a:xfrm>
          <a:off x="2894039" y="0"/>
          <a:ext cx="826868" cy="643361"/>
        </a:xfrm>
        <a:prstGeom prst="trapezoid">
          <a:avLst>
            <a:gd name="adj" fmla="val 64262"/>
          </a:avLst>
        </a:prstGeom>
        <a:gradFill rotWithShape="0">
          <a:gsLst>
            <a:gs pos="0">
              <a:schemeClr val="accent1">
                <a:shade val="50000"/>
                <a:hueOff val="0"/>
                <a:satOff val="0"/>
                <a:lumOff val="0"/>
                <a:alphaOff val="0"/>
                <a:tint val="50000"/>
                <a:satMod val="300000"/>
              </a:schemeClr>
            </a:gs>
            <a:gs pos="35000">
              <a:schemeClr val="accent1">
                <a:shade val="50000"/>
                <a:hueOff val="0"/>
                <a:satOff val="0"/>
                <a:lumOff val="0"/>
                <a:alphaOff val="0"/>
                <a:tint val="37000"/>
                <a:satMod val="300000"/>
              </a:schemeClr>
            </a:gs>
            <a:gs pos="100000">
              <a:schemeClr val="accent1">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a:ln/>
              <a:effectLst/>
              <a:latin typeface="Times New Roman" panose="02020603050405020304" pitchFamily="18" charset="0"/>
            </a:rPr>
            <a:t>Systematic </a:t>
          </a:r>
        </a:p>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a:ln/>
              <a:effectLst/>
              <a:latin typeface="Times New Roman" panose="02020603050405020304" pitchFamily="18" charset="0"/>
            </a:rPr>
            <a:t>Meta Analysis</a:t>
          </a:r>
          <a:endParaRPr kumimoji="0" lang="en-US" sz="1300" b="1" i="0" u="none" strike="noStrike" kern="1200" cap="none" normalizeH="0" baseline="0" dirty="0">
            <a:ln/>
            <a:effectLst/>
            <a:latin typeface="Times New Roman" panose="02020603050405020304" pitchFamily="18" charset="0"/>
          </a:endParaRPr>
        </a:p>
      </dsp:txBody>
      <dsp:txXfrm>
        <a:off x="2894039" y="0"/>
        <a:ext cx="826868" cy="643361"/>
      </dsp:txXfrm>
    </dsp:sp>
    <dsp:sp modelId="{7164F59C-51D9-4607-ADE8-DAC3384DB556}">
      <dsp:nvSpPr>
        <dsp:cNvPr id="0" name=""/>
        <dsp:cNvSpPr/>
      </dsp:nvSpPr>
      <dsp:spPr>
        <a:xfrm>
          <a:off x="2480605" y="643361"/>
          <a:ext cx="1653736" cy="643361"/>
        </a:xfrm>
        <a:prstGeom prst="trapezoid">
          <a:avLst>
            <a:gd name="adj" fmla="val 64262"/>
          </a:avLst>
        </a:prstGeom>
        <a:gradFill rotWithShape="0">
          <a:gsLst>
            <a:gs pos="0">
              <a:schemeClr val="accent1">
                <a:shade val="50000"/>
                <a:hueOff val="-159427"/>
                <a:satOff val="-12795"/>
                <a:lumOff val="12665"/>
                <a:alphaOff val="0"/>
                <a:tint val="50000"/>
                <a:satMod val="300000"/>
              </a:schemeClr>
            </a:gs>
            <a:gs pos="35000">
              <a:schemeClr val="accent1">
                <a:shade val="50000"/>
                <a:hueOff val="-159427"/>
                <a:satOff val="-12795"/>
                <a:lumOff val="12665"/>
                <a:alphaOff val="0"/>
                <a:tint val="37000"/>
                <a:satMod val="300000"/>
              </a:schemeClr>
            </a:gs>
            <a:gs pos="100000">
              <a:schemeClr val="accent1">
                <a:shade val="50000"/>
                <a:hueOff val="-159427"/>
                <a:satOff val="-12795"/>
                <a:lumOff val="126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a:ln/>
              <a:effectLst/>
              <a:latin typeface="Times New Roman" panose="02020603050405020304" pitchFamily="18" charset="0"/>
            </a:rPr>
            <a:t>RCT</a:t>
          </a:r>
          <a:endParaRPr kumimoji="0" lang="en-US" sz="1300" b="1" i="0" u="none" strike="noStrike" kern="1200" cap="none" normalizeH="0" baseline="0" dirty="0">
            <a:ln/>
            <a:effectLst/>
            <a:latin typeface="Times New Roman" panose="02020603050405020304" pitchFamily="18" charset="0"/>
          </a:endParaRPr>
        </a:p>
      </dsp:txBody>
      <dsp:txXfrm>
        <a:off x="2770009" y="643361"/>
        <a:ext cx="1074928" cy="643361"/>
      </dsp:txXfrm>
    </dsp:sp>
    <dsp:sp modelId="{FF3CD4BC-BD85-4200-89BE-B1F2500F122E}">
      <dsp:nvSpPr>
        <dsp:cNvPr id="0" name=""/>
        <dsp:cNvSpPr/>
      </dsp:nvSpPr>
      <dsp:spPr>
        <a:xfrm>
          <a:off x="2067170" y="1286723"/>
          <a:ext cx="2480605" cy="643361"/>
        </a:xfrm>
        <a:prstGeom prst="trapezoid">
          <a:avLst>
            <a:gd name="adj" fmla="val 64262"/>
          </a:avLst>
        </a:prstGeom>
        <a:gradFill rotWithShape="0">
          <a:gsLst>
            <a:gs pos="0">
              <a:schemeClr val="accent1">
                <a:shade val="50000"/>
                <a:hueOff val="-318854"/>
                <a:satOff val="-25590"/>
                <a:lumOff val="25330"/>
                <a:alphaOff val="0"/>
                <a:tint val="50000"/>
                <a:satMod val="300000"/>
              </a:schemeClr>
            </a:gs>
            <a:gs pos="35000">
              <a:schemeClr val="accent1">
                <a:shade val="50000"/>
                <a:hueOff val="-318854"/>
                <a:satOff val="-25590"/>
                <a:lumOff val="25330"/>
                <a:alphaOff val="0"/>
                <a:tint val="37000"/>
                <a:satMod val="300000"/>
              </a:schemeClr>
            </a:gs>
            <a:gs pos="100000">
              <a:schemeClr val="accent1">
                <a:shade val="50000"/>
                <a:hueOff val="-318854"/>
                <a:satOff val="-25590"/>
                <a:lumOff val="253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a:ln/>
              <a:effectLst/>
              <a:latin typeface="Times New Roman" panose="02020603050405020304" pitchFamily="18" charset="0"/>
            </a:rPr>
            <a:t>Cohort Studies</a:t>
          </a:r>
          <a:endParaRPr kumimoji="0" lang="en-US" sz="1300" b="1" i="0" u="none" strike="noStrike" kern="1200" cap="none" normalizeH="0" baseline="0" dirty="0">
            <a:ln/>
            <a:effectLst/>
            <a:latin typeface="Times New Roman" panose="02020603050405020304" pitchFamily="18" charset="0"/>
          </a:endParaRPr>
        </a:p>
      </dsp:txBody>
      <dsp:txXfrm>
        <a:off x="2501276" y="1286723"/>
        <a:ext cx="1612393" cy="643361"/>
      </dsp:txXfrm>
    </dsp:sp>
    <dsp:sp modelId="{4F05D300-BEA5-4C53-AF73-A2B6C8701522}">
      <dsp:nvSpPr>
        <dsp:cNvPr id="0" name=""/>
        <dsp:cNvSpPr/>
      </dsp:nvSpPr>
      <dsp:spPr>
        <a:xfrm>
          <a:off x="1653736" y="1930085"/>
          <a:ext cx="3307473" cy="643361"/>
        </a:xfrm>
        <a:prstGeom prst="trapezoid">
          <a:avLst>
            <a:gd name="adj" fmla="val 64262"/>
          </a:avLst>
        </a:prstGeom>
        <a:gradFill rotWithShape="0">
          <a:gsLst>
            <a:gs pos="0">
              <a:schemeClr val="accent1">
                <a:shade val="50000"/>
                <a:hueOff val="-478281"/>
                <a:satOff val="-38384"/>
                <a:lumOff val="37995"/>
                <a:alphaOff val="0"/>
                <a:tint val="50000"/>
                <a:satMod val="300000"/>
              </a:schemeClr>
            </a:gs>
            <a:gs pos="35000">
              <a:schemeClr val="accent1">
                <a:shade val="50000"/>
                <a:hueOff val="-478281"/>
                <a:satOff val="-38384"/>
                <a:lumOff val="37995"/>
                <a:alphaOff val="0"/>
                <a:tint val="37000"/>
                <a:satMod val="300000"/>
              </a:schemeClr>
            </a:gs>
            <a:gs pos="100000">
              <a:schemeClr val="accent1">
                <a:shade val="50000"/>
                <a:hueOff val="-478281"/>
                <a:satOff val="-38384"/>
                <a:lumOff val="3799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a:ln/>
              <a:effectLst/>
              <a:latin typeface="Times New Roman" panose="02020603050405020304" pitchFamily="18" charset="0"/>
            </a:rPr>
            <a:t>Case-Control studies</a:t>
          </a:r>
        </a:p>
        <a:p>
          <a:pPr marL="0" marR="0" lvl="0" indent="0" algn="ctr" defTabSz="914400" rtl="0" eaLnBrk="1" fontAlgn="base" latinLnBrk="0" hangingPunct="1">
            <a:lnSpc>
              <a:spcPct val="100000"/>
            </a:lnSpc>
            <a:spcBef>
              <a:spcPct val="0"/>
            </a:spcBef>
            <a:spcAft>
              <a:spcPct val="0"/>
            </a:spcAft>
            <a:buClrTx/>
            <a:buSzTx/>
            <a:buFontTx/>
            <a:buNone/>
          </a:pPr>
          <a:endParaRPr kumimoji="0" lang="en-US" sz="1300" b="1" i="0" u="none" strike="noStrike" kern="1200" cap="none" normalizeH="0" baseline="0" dirty="0">
            <a:ln/>
            <a:effectLst/>
            <a:latin typeface="Times New Roman" panose="02020603050405020304" pitchFamily="18" charset="0"/>
          </a:endParaRPr>
        </a:p>
      </dsp:txBody>
      <dsp:txXfrm>
        <a:off x="2232544" y="1930085"/>
        <a:ext cx="2149857" cy="643361"/>
      </dsp:txXfrm>
    </dsp:sp>
    <dsp:sp modelId="{C00FF83E-E5AE-420B-9107-11746AD305BF}">
      <dsp:nvSpPr>
        <dsp:cNvPr id="0" name=""/>
        <dsp:cNvSpPr/>
      </dsp:nvSpPr>
      <dsp:spPr>
        <a:xfrm>
          <a:off x="1240302" y="2573447"/>
          <a:ext cx="4134341" cy="643361"/>
        </a:xfrm>
        <a:prstGeom prst="trapezoid">
          <a:avLst>
            <a:gd name="adj" fmla="val 64262"/>
          </a:avLst>
        </a:prstGeom>
        <a:gradFill rotWithShape="0">
          <a:gsLst>
            <a:gs pos="0">
              <a:schemeClr val="accent1">
                <a:shade val="50000"/>
                <a:hueOff val="-637708"/>
                <a:satOff val="-51179"/>
                <a:lumOff val="50660"/>
                <a:alphaOff val="0"/>
                <a:tint val="50000"/>
                <a:satMod val="300000"/>
              </a:schemeClr>
            </a:gs>
            <a:gs pos="35000">
              <a:schemeClr val="accent1">
                <a:shade val="50000"/>
                <a:hueOff val="-637708"/>
                <a:satOff val="-51179"/>
                <a:lumOff val="50660"/>
                <a:alphaOff val="0"/>
                <a:tint val="37000"/>
                <a:satMod val="300000"/>
              </a:schemeClr>
            </a:gs>
            <a:gs pos="100000">
              <a:schemeClr val="accent1">
                <a:shade val="50000"/>
                <a:hueOff val="-637708"/>
                <a:satOff val="-51179"/>
                <a:lumOff val="5066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a:ln/>
              <a:effectLst/>
              <a:latin typeface="Times New Roman" panose="02020603050405020304" pitchFamily="18" charset="0"/>
            </a:rPr>
            <a:t>Case series</a:t>
          </a:r>
          <a:endParaRPr kumimoji="0" lang="en-US" sz="1300" b="1" i="0" u="none" strike="noStrike" kern="1200" cap="none" normalizeH="0" baseline="0" dirty="0">
            <a:ln/>
            <a:effectLst/>
            <a:latin typeface="Times New Roman" panose="02020603050405020304" pitchFamily="18" charset="0"/>
          </a:endParaRPr>
        </a:p>
      </dsp:txBody>
      <dsp:txXfrm>
        <a:off x="1963812" y="2573447"/>
        <a:ext cx="2687322" cy="643361"/>
      </dsp:txXfrm>
    </dsp:sp>
    <dsp:sp modelId="{9EFC4954-C8E5-4765-88DA-40896BEA71F0}">
      <dsp:nvSpPr>
        <dsp:cNvPr id="0" name=""/>
        <dsp:cNvSpPr/>
      </dsp:nvSpPr>
      <dsp:spPr>
        <a:xfrm>
          <a:off x="826868" y="3216808"/>
          <a:ext cx="4961210" cy="643361"/>
        </a:xfrm>
        <a:prstGeom prst="trapezoid">
          <a:avLst>
            <a:gd name="adj" fmla="val 64262"/>
          </a:avLst>
        </a:prstGeom>
        <a:gradFill rotWithShape="0">
          <a:gsLst>
            <a:gs pos="0">
              <a:schemeClr val="accent1">
                <a:shade val="50000"/>
                <a:hueOff val="-478281"/>
                <a:satOff val="-38384"/>
                <a:lumOff val="37995"/>
                <a:alphaOff val="0"/>
                <a:tint val="50000"/>
                <a:satMod val="300000"/>
              </a:schemeClr>
            </a:gs>
            <a:gs pos="35000">
              <a:schemeClr val="accent1">
                <a:shade val="50000"/>
                <a:hueOff val="-478281"/>
                <a:satOff val="-38384"/>
                <a:lumOff val="37995"/>
                <a:alphaOff val="0"/>
                <a:tint val="37000"/>
                <a:satMod val="300000"/>
              </a:schemeClr>
            </a:gs>
            <a:gs pos="100000">
              <a:schemeClr val="accent1">
                <a:shade val="50000"/>
                <a:hueOff val="-478281"/>
                <a:satOff val="-38384"/>
                <a:lumOff val="3799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a:ln/>
              <a:effectLst/>
              <a:latin typeface="Times New Roman" panose="02020603050405020304" pitchFamily="18" charset="0"/>
            </a:rPr>
            <a:t>Case reports</a:t>
          </a:r>
          <a:endParaRPr kumimoji="0" lang="en-US" sz="1300" b="1" i="0" u="none" strike="noStrike" kern="1200" cap="none" normalizeH="0" baseline="0" dirty="0">
            <a:ln/>
            <a:effectLst/>
            <a:latin typeface="Times New Roman" panose="02020603050405020304" pitchFamily="18" charset="0"/>
          </a:endParaRPr>
        </a:p>
      </dsp:txBody>
      <dsp:txXfrm>
        <a:off x="1695080" y="3216808"/>
        <a:ext cx="3224786" cy="643361"/>
      </dsp:txXfrm>
    </dsp:sp>
    <dsp:sp modelId="{F31E979D-69A2-43DE-92CD-8CFCE6DEF08F}">
      <dsp:nvSpPr>
        <dsp:cNvPr id="0" name=""/>
        <dsp:cNvSpPr/>
      </dsp:nvSpPr>
      <dsp:spPr>
        <a:xfrm>
          <a:off x="413434" y="3860170"/>
          <a:ext cx="5788078" cy="643361"/>
        </a:xfrm>
        <a:prstGeom prst="trapezoid">
          <a:avLst>
            <a:gd name="adj" fmla="val 64262"/>
          </a:avLst>
        </a:prstGeom>
        <a:gradFill rotWithShape="0">
          <a:gsLst>
            <a:gs pos="0">
              <a:schemeClr val="accent1">
                <a:shade val="50000"/>
                <a:hueOff val="-318854"/>
                <a:satOff val="-25590"/>
                <a:lumOff val="25330"/>
                <a:alphaOff val="0"/>
                <a:tint val="50000"/>
                <a:satMod val="300000"/>
              </a:schemeClr>
            </a:gs>
            <a:gs pos="35000">
              <a:schemeClr val="accent1">
                <a:shade val="50000"/>
                <a:hueOff val="-318854"/>
                <a:satOff val="-25590"/>
                <a:lumOff val="25330"/>
                <a:alphaOff val="0"/>
                <a:tint val="37000"/>
                <a:satMod val="300000"/>
              </a:schemeClr>
            </a:gs>
            <a:gs pos="100000">
              <a:schemeClr val="accent1">
                <a:shade val="50000"/>
                <a:hueOff val="-318854"/>
                <a:satOff val="-25590"/>
                <a:lumOff val="253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a:ln/>
              <a:effectLst/>
              <a:latin typeface="Times New Roman" panose="02020603050405020304" pitchFamily="18" charset="0"/>
            </a:rPr>
            <a:t>Ideas, editorials, Opinions</a:t>
          </a:r>
          <a:endParaRPr kumimoji="0" lang="en-US" sz="1300" b="1" i="0" u="none" strike="noStrike" kern="1200" cap="none" normalizeH="0" baseline="0" dirty="0">
            <a:ln/>
            <a:effectLst/>
            <a:latin typeface="Times New Roman" panose="02020603050405020304" pitchFamily="18" charset="0"/>
          </a:endParaRPr>
        </a:p>
      </dsp:txBody>
      <dsp:txXfrm>
        <a:off x="1426347" y="3860170"/>
        <a:ext cx="3762251" cy="643361"/>
      </dsp:txXfrm>
    </dsp:sp>
    <dsp:sp modelId="{F9CD8288-CC1F-43B5-8AA5-E37C87A59CC6}">
      <dsp:nvSpPr>
        <dsp:cNvPr id="0" name=""/>
        <dsp:cNvSpPr/>
      </dsp:nvSpPr>
      <dsp:spPr>
        <a:xfrm>
          <a:off x="0" y="4503532"/>
          <a:ext cx="6614946" cy="643361"/>
        </a:xfrm>
        <a:prstGeom prst="trapezoid">
          <a:avLst>
            <a:gd name="adj" fmla="val 64262"/>
          </a:avLst>
        </a:prstGeom>
        <a:gradFill rotWithShape="0">
          <a:gsLst>
            <a:gs pos="0">
              <a:schemeClr val="accent1">
                <a:shade val="50000"/>
                <a:hueOff val="-159427"/>
                <a:satOff val="-12795"/>
                <a:lumOff val="12665"/>
                <a:alphaOff val="0"/>
                <a:tint val="50000"/>
                <a:satMod val="300000"/>
              </a:schemeClr>
            </a:gs>
            <a:gs pos="35000">
              <a:schemeClr val="accent1">
                <a:shade val="50000"/>
                <a:hueOff val="-159427"/>
                <a:satOff val="-12795"/>
                <a:lumOff val="12665"/>
                <a:alphaOff val="0"/>
                <a:tint val="37000"/>
                <a:satMod val="300000"/>
              </a:schemeClr>
            </a:gs>
            <a:gs pos="100000">
              <a:schemeClr val="accent1">
                <a:shade val="50000"/>
                <a:hueOff val="-159427"/>
                <a:satOff val="-12795"/>
                <a:lumOff val="126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a:ln/>
              <a:effectLst/>
              <a:latin typeface="Times New Roman" panose="02020603050405020304" pitchFamily="18" charset="0"/>
            </a:rPr>
            <a:t>Invitro research  </a:t>
          </a:r>
          <a:endParaRPr kumimoji="0" lang="en-US" sz="1300" b="1" i="0" u="none" strike="noStrike" kern="1200" cap="none" normalizeH="0" baseline="0" dirty="0">
            <a:ln/>
            <a:effectLst/>
            <a:latin typeface="Times New Roman" panose="02020603050405020304" pitchFamily="18" charset="0"/>
          </a:endParaRPr>
        </a:p>
      </dsp:txBody>
      <dsp:txXfrm>
        <a:off x="1157615" y="4503532"/>
        <a:ext cx="4299715" cy="64336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yramid1#2">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787804-ECA9-49B6-A1A6-F338A3813C5F}" type="datetimeFigureOut">
              <a:rPr lang="en-GB" smtClean="0"/>
              <a:t>04/09/2025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D219C-8EC1-4EC8-A4D8-CC0094697935}" type="slidenum">
              <a:rPr lang="en-GB" smtClean="0"/>
              <a:t>‹#›</a:t>
            </a:fld>
            <a:endParaRPr lang="en-GB"/>
          </a:p>
        </p:txBody>
      </p:sp>
    </p:spTree>
    <p:extLst>
      <p:ext uri="{BB962C8B-B14F-4D97-AF65-F5344CB8AC3E}">
        <p14:creationId xmlns:p14="http://schemas.microsoft.com/office/powerpoint/2010/main" val="751021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Grp="1" noChangeArrowheads="1"/>
          </p:cNvSpPr>
          <p:nvPr>
            <p:ph type="sldNum" sz="quarter" idx="5"/>
          </p:nvPr>
        </p:nvSpPr>
        <p:spPr/>
        <p:txBody>
          <a:bodyPr/>
          <a:lstStyle/>
          <a:p>
            <a:fld id="{11F7EF81-8409-47A1-ABDA-C6667604C49A}" type="slidenum">
              <a:rPr lang="ja-JP" altLang="en-US"/>
              <a:t>1</a:t>
            </a:fld>
            <a:endParaRPr lang="en-US" altLang="ja-JP" dirty="0"/>
          </a:p>
        </p:txBody>
      </p:sp>
      <p:sp>
        <p:nvSpPr>
          <p:cNvPr id="527362" name="Rectangle 2"/>
          <p:cNvSpPr>
            <a:spLocks noGrp="1" noChangeArrowheads="1"/>
          </p:cNvSpPr>
          <p:nvPr>
            <p:ph type="body" idx="1"/>
          </p:nvPr>
        </p:nvSpPr>
        <p:spPr bwMode="auto">
          <a:xfrm>
            <a:off x="907415" y="4721186"/>
            <a:ext cx="4990783" cy="44727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ja-JP" altLang="en-US"/>
          </a:p>
        </p:txBody>
      </p:sp>
      <p:sp>
        <p:nvSpPr>
          <p:cNvPr id="527363" name="Rectangle 3"/>
          <p:cNvSpPr>
            <a:spLocks noGrp="1" noRot="1" noChangeAspect="1" noChangeArrowheads="1" noTextEdit="1"/>
          </p:cNvSpPr>
          <p:nvPr>
            <p:ph type="sldImg"/>
          </p:nvPr>
        </p:nvSpPr>
        <p:spPr bwMode="auto">
          <a:xfrm>
            <a:off x="969963" y="558800"/>
            <a:ext cx="5054600" cy="2844800"/>
          </a:xfrm>
          <a:prstGeom prst="rect">
            <a:avLst/>
          </a:prstGeom>
          <a:noFill/>
          <a:ln w="12700" cap="flat">
            <a:solidFill>
              <a:schemeClr val="tx1"/>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7364" name="Rectangle 4"/>
          <p:cNvSpPr>
            <a:spLocks noChangeArrowheads="1"/>
          </p:cNvSpPr>
          <p:nvPr/>
        </p:nvSpPr>
        <p:spPr bwMode="auto">
          <a:xfrm>
            <a:off x="6402317" y="9842705"/>
            <a:ext cx="189045" cy="27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algn="ctr" eaLnBrk="0" hangingPunct="0">
              <a:lnSpc>
                <a:spcPts val="1000"/>
              </a:lnSpc>
            </a:pPr>
            <a:r>
              <a:rPr lang="ja-JP" altLang="en-US" sz="900">
                <a:solidFill>
                  <a:srgbClr val="000000"/>
                </a:solidFill>
                <a:latin typeface="Arial" panose="020B0604020202020204" pitchFamily="34" charset="0"/>
              </a:rPr>
              <a:t>1</a:t>
            </a:r>
          </a:p>
        </p:txBody>
      </p:sp>
      <p:sp>
        <p:nvSpPr>
          <p:cNvPr id="527365" name="Rectangle 5"/>
          <p:cNvSpPr>
            <a:spLocks noChangeArrowheads="1"/>
          </p:cNvSpPr>
          <p:nvPr/>
        </p:nvSpPr>
        <p:spPr bwMode="auto">
          <a:xfrm>
            <a:off x="1487153" y="303702"/>
            <a:ext cx="768782" cy="27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eaLnBrk="0" hangingPunct="0">
              <a:lnSpc>
                <a:spcPts val="1000"/>
              </a:lnSpc>
              <a:tabLst>
                <a:tab pos="457200" algn="l"/>
                <a:tab pos="914400" algn="l"/>
                <a:tab pos="1371600" algn="l"/>
              </a:tabLst>
            </a:pPr>
            <a:r>
              <a:rPr lang="en-US" altLang="ja-JP" sz="900" dirty="0">
                <a:solidFill>
                  <a:srgbClr val="000000"/>
                </a:solidFill>
                <a:latin typeface="Arial" panose="020B0604020202020204" pitchFamily="34" charset="0"/>
              </a:rPr>
              <a:t>Slide 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DEB8E6A7-8A35-4BCE-B9BA-ABA79CE58C37}" type="slidenum">
              <a:rPr lang="ja-JP" altLang="en-US"/>
              <a:t>16</a:t>
            </a:fld>
            <a:endParaRPr lang="en-US" altLang="ja-JP" dirty="0"/>
          </a:p>
        </p:txBody>
      </p:sp>
      <p:sp>
        <p:nvSpPr>
          <p:cNvPr id="744450" name="Rectangle 2"/>
          <p:cNvSpPr>
            <a:spLocks noGrp="1" noRot="1" noChangeAspect="1" noChangeArrowheads="1" noTextEdit="1"/>
          </p:cNvSpPr>
          <p:nvPr>
            <p:ph type="sldImg"/>
          </p:nvPr>
        </p:nvSpPr>
        <p:spPr>
          <a:xfrm>
            <a:off x="949325" y="1000125"/>
            <a:ext cx="4983163" cy="2803525"/>
          </a:xfrm>
        </p:spPr>
      </p:sp>
      <p:sp>
        <p:nvSpPr>
          <p:cNvPr id="7444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D56C94B8-E280-4FFC-AF72-56C72F4176A2}" type="slidenum">
              <a:rPr lang="ja-JP" altLang="en-US"/>
              <a:t>17</a:t>
            </a:fld>
            <a:endParaRPr lang="en-US" altLang="ja-JP" dirty="0"/>
          </a:p>
        </p:txBody>
      </p:sp>
      <p:sp>
        <p:nvSpPr>
          <p:cNvPr id="749570" name="Rectangle 2"/>
          <p:cNvSpPr>
            <a:spLocks noGrp="1" noRot="1" noChangeAspect="1" noChangeArrowheads="1" noTextEdit="1"/>
          </p:cNvSpPr>
          <p:nvPr>
            <p:ph type="sldImg"/>
          </p:nvPr>
        </p:nvSpPr>
        <p:spPr>
          <a:xfrm>
            <a:off x="949325" y="1000125"/>
            <a:ext cx="4983163" cy="2803525"/>
          </a:xfrm>
        </p:spPr>
      </p:sp>
      <p:sp>
        <p:nvSpPr>
          <p:cNvPr id="749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1CA5B53F-6F87-463C-84D3-19E6481EA1D1}" type="slidenum">
              <a:rPr lang="ja-JP" altLang="en-US"/>
              <a:t>18</a:t>
            </a:fld>
            <a:endParaRPr lang="en-US" altLang="ja-JP" dirty="0"/>
          </a:p>
        </p:txBody>
      </p:sp>
      <p:sp>
        <p:nvSpPr>
          <p:cNvPr id="740354" name="Rectangle 2"/>
          <p:cNvSpPr>
            <a:spLocks noGrp="1" noRot="1" noChangeAspect="1" noChangeArrowheads="1" noTextEdit="1"/>
          </p:cNvSpPr>
          <p:nvPr>
            <p:ph type="sldImg"/>
          </p:nvPr>
        </p:nvSpPr>
        <p:spPr>
          <a:xfrm>
            <a:off x="949325" y="1000125"/>
            <a:ext cx="4983163" cy="2803525"/>
          </a:xfrm>
        </p:spPr>
      </p:sp>
      <p:sp>
        <p:nvSpPr>
          <p:cNvPr id="7403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3B336214-2BC8-40F4-9359-F61EB1985710}" type="slidenum">
              <a:rPr lang="ja-JP" altLang="en-US"/>
              <a:t>19</a:t>
            </a:fld>
            <a:endParaRPr lang="en-US" altLang="ja-JP" dirty="0"/>
          </a:p>
        </p:txBody>
      </p:sp>
      <p:sp>
        <p:nvSpPr>
          <p:cNvPr id="909314" name="Rectangle 2"/>
          <p:cNvSpPr>
            <a:spLocks noGrp="1" noRot="1" noChangeAspect="1" noChangeArrowheads="1" noTextEdit="1"/>
          </p:cNvSpPr>
          <p:nvPr>
            <p:ph type="sldImg"/>
          </p:nvPr>
        </p:nvSpPr>
        <p:spPr>
          <a:xfrm>
            <a:off x="949325" y="1000125"/>
            <a:ext cx="4983163" cy="2803525"/>
          </a:xfrm>
        </p:spPr>
      </p:sp>
      <p:sp>
        <p:nvSpPr>
          <p:cNvPr id="9093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12CE71C3-765E-4D7F-88E9-8AD3BC48E2CB}" type="slidenum">
              <a:rPr lang="ja-JP" altLang="en-US"/>
              <a:t>20</a:t>
            </a:fld>
            <a:endParaRPr lang="en-US" altLang="ja-JP" dirty="0"/>
          </a:p>
        </p:txBody>
      </p:sp>
      <p:sp>
        <p:nvSpPr>
          <p:cNvPr id="805890" name="Rectangle 2"/>
          <p:cNvSpPr>
            <a:spLocks noGrp="1" noRot="1" noChangeAspect="1" noChangeArrowheads="1" noTextEdit="1"/>
          </p:cNvSpPr>
          <p:nvPr>
            <p:ph type="sldImg"/>
          </p:nvPr>
        </p:nvSpPr>
        <p:spPr>
          <a:xfrm>
            <a:off x="949325" y="1000125"/>
            <a:ext cx="4983163" cy="2803525"/>
          </a:xfrm>
        </p:spPr>
      </p:sp>
      <p:sp>
        <p:nvSpPr>
          <p:cNvPr id="8058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62F0F821-C8F8-4AA1-B33E-AD0B828CADC0}" type="slidenum">
              <a:rPr lang="ja-JP" altLang="en-US"/>
              <a:t>21</a:t>
            </a:fld>
            <a:endParaRPr lang="en-US" altLang="ja-JP" dirty="0"/>
          </a:p>
        </p:txBody>
      </p:sp>
      <p:sp>
        <p:nvSpPr>
          <p:cNvPr id="815106" name="Rectangle 2"/>
          <p:cNvSpPr>
            <a:spLocks noGrp="1" noRot="1" noChangeAspect="1" noChangeArrowheads="1" noTextEdit="1"/>
          </p:cNvSpPr>
          <p:nvPr>
            <p:ph type="sldImg"/>
          </p:nvPr>
        </p:nvSpPr>
        <p:spPr>
          <a:xfrm>
            <a:off x="949325" y="1000125"/>
            <a:ext cx="4983163" cy="2803525"/>
          </a:xfrm>
        </p:spPr>
      </p:sp>
      <p:sp>
        <p:nvSpPr>
          <p:cNvPr id="8151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9C3B55AF-4ED7-41DB-8650-99876E2DD387}" type="slidenum">
              <a:rPr lang="ja-JP" altLang="en-US"/>
              <a:t>22</a:t>
            </a:fld>
            <a:endParaRPr lang="en-US" altLang="ja-JP" dirty="0"/>
          </a:p>
        </p:txBody>
      </p:sp>
      <p:sp>
        <p:nvSpPr>
          <p:cNvPr id="888834" name="Rectangle 2"/>
          <p:cNvSpPr>
            <a:spLocks noGrp="1" noRot="1" noChangeAspect="1" noChangeArrowheads="1" noTextEdit="1"/>
          </p:cNvSpPr>
          <p:nvPr>
            <p:ph type="sldImg"/>
          </p:nvPr>
        </p:nvSpPr>
        <p:spPr>
          <a:xfrm>
            <a:off x="949325" y="1000125"/>
            <a:ext cx="4983163" cy="2803525"/>
          </a:xfrm>
        </p:spPr>
      </p:sp>
      <p:sp>
        <p:nvSpPr>
          <p:cNvPr id="8888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95D4D343-C672-42F8-B9D7-D87F1F381057}" type="slidenum">
              <a:rPr lang="ja-JP" altLang="en-US"/>
              <a:t>23</a:t>
            </a:fld>
            <a:endParaRPr lang="en-US" altLang="ja-JP" dirty="0"/>
          </a:p>
        </p:txBody>
      </p:sp>
      <p:sp>
        <p:nvSpPr>
          <p:cNvPr id="751618" name="Rectangle 2"/>
          <p:cNvSpPr>
            <a:spLocks noGrp="1" noRot="1" noChangeAspect="1" noChangeArrowheads="1" noTextEdit="1"/>
          </p:cNvSpPr>
          <p:nvPr>
            <p:ph type="sldImg"/>
          </p:nvPr>
        </p:nvSpPr>
        <p:spPr>
          <a:xfrm>
            <a:off x="949325" y="1000125"/>
            <a:ext cx="4983163" cy="2803525"/>
          </a:xfrm>
        </p:spPr>
      </p:sp>
      <p:sp>
        <p:nvSpPr>
          <p:cNvPr id="7516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8F0C71B9-D3DB-4238-A558-98DBE05F22ED}" type="slidenum">
              <a:rPr lang="ja-JP" altLang="en-US"/>
              <a:t>24</a:t>
            </a:fld>
            <a:endParaRPr lang="en-US" altLang="ja-JP" dirty="0"/>
          </a:p>
        </p:txBody>
      </p:sp>
      <p:sp>
        <p:nvSpPr>
          <p:cNvPr id="820226" name="Rectangle 2"/>
          <p:cNvSpPr>
            <a:spLocks noGrp="1" noRot="1" noChangeAspect="1" noChangeArrowheads="1" noTextEdit="1"/>
          </p:cNvSpPr>
          <p:nvPr>
            <p:ph type="sldImg"/>
          </p:nvPr>
        </p:nvSpPr>
        <p:spPr>
          <a:xfrm>
            <a:off x="949325" y="1000125"/>
            <a:ext cx="4983163" cy="2803525"/>
          </a:xfrm>
        </p:spPr>
      </p:sp>
      <p:sp>
        <p:nvSpPr>
          <p:cNvPr id="820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A0D0608B-EFA9-47FF-88D1-043FB19947D3}" type="slidenum">
              <a:rPr lang="ja-JP" altLang="en-US"/>
              <a:t>25</a:t>
            </a:fld>
            <a:endParaRPr lang="en-US" altLang="ja-JP" dirty="0"/>
          </a:p>
        </p:txBody>
      </p:sp>
      <p:sp>
        <p:nvSpPr>
          <p:cNvPr id="876546" name="Rectangle 2"/>
          <p:cNvSpPr>
            <a:spLocks noGrp="1" noRot="1" noChangeAspect="1" noChangeArrowheads="1" noTextEdit="1"/>
          </p:cNvSpPr>
          <p:nvPr>
            <p:ph type="sldImg"/>
          </p:nvPr>
        </p:nvSpPr>
        <p:spPr>
          <a:xfrm>
            <a:off x="949325" y="1000125"/>
            <a:ext cx="4983163" cy="2803525"/>
          </a:xfrm>
        </p:spPr>
      </p:sp>
      <p:sp>
        <p:nvSpPr>
          <p:cNvPr id="8765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45C002A-3D42-4B82-BA3D-AD86FDE1661F}" type="slidenum">
              <a:rPr kumimoji="0" lang="ja-JP" altLang="en-US" sz="10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ja-JP" sz="1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91554" name="Rectangle 2"/>
          <p:cNvSpPr>
            <a:spLocks noGrp="1" noRot="1" noChangeAspect="1" noChangeArrowheads="1" noTextEdit="1"/>
          </p:cNvSpPr>
          <p:nvPr>
            <p:ph type="sldImg"/>
          </p:nvPr>
        </p:nvSpPr>
        <p:spPr>
          <a:xfrm>
            <a:off x="949325" y="1000125"/>
            <a:ext cx="4983163" cy="2803525"/>
          </a:xfrm>
        </p:spPr>
      </p:sp>
      <p:sp>
        <p:nvSpPr>
          <p:cNvPr id="79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44171C2C-1596-44E9-A48B-C69B80E4BA9C}" type="slidenum">
              <a:rPr lang="ja-JP" altLang="en-US"/>
              <a:t>26</a:t>
            </a:fld>
            <a:endParaRPr lang="en-US" altLang="ja-JP" dirty="0"/>
          </a:p>
        </p:txBody>
      </p:sp>
      <p:sp>
        <p:nvSpPr>
          <p:cNvPr id="807938" name="Rectangle 2"/>
          <p:cNvSpPr>
            <a:spLocks noGrp="1" noRot="1" noChangeAspect="1" noChangeArrowheads="1" noTextEdit="1"/>
          </p:cNvSpPr>
          <p:nvPr>
            <p:ph type="sldImg"/>
          </p:nvPr>
        </p:nvSpPr>
        <p:spPr>
          <a:xfrm>
            <a:off x="949325" y="1000125"/>
            <a:ext cx="4983163" cy="2803525"/>
          </a:xfrm>
        </p:spPr>
      </p:sp>
      <p:sp>
        <p:nvSpPr>
          <p:cNvPr id="807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82C1CA31-45FF-4C33-98CA-D0A764EA1840}" type="slidenum">
              <a:rPr lang="ja-JP" altLang="en-US"/>
              <a:t>27</a:t>
            </a:fld>
            <a:endParaRPr lang="en-US" altLang="ja-JP" dirty="0"/>
          </a:p>
        </p:txBody>
      </p:sp>
      <p:sp>
        <p:nvSpPr>
          <p:cNvPr id="753666" name="Rectangle 2"/>
          <p:cNvSpPr>
            <a:spLocks noGrp="1" noRot="1" noChangeAspect="1" noChangeArrowheads="1" noTextEdit="1"/>
          </p:cNvSpPr>
          <p:nvPr>
            <p:ph type="sldImg"/>
          </p:nvPr>
        </p:nvSpPr>
        <p:spPr>
          <a:xfrm>
            <a:off x="949325" y="1000125"/>
            <a:ext cx="4983163" cy="2803525"/>
          </a:xfrm>
        </p:spPr>
      </p:sp>
      <p:sp>
        <p:nvSpPr>
          <p:cNvPr id="7536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13429C16-F59F-4E2E-B091-0F534C88169F}" type="slidenum">
              <a:rPr lang="ja-JP" altLang="en-US"/>
              <a:t>28</a:t>
            </a:fld>
            <a:endParaRPr lang="en-US" altLang="ja-JP" dirty="0"/>
          </a:p>
        </p:txBody>
      </p:sp>
      <p:sp>
        <p:nvSpPr>
          <p:cNvPr id="892930" name="Rectangle 2"/>
          <p:cNvSpPr>
            <a:spLocks noGrp="1" noRot="1" noChangeAspect="1" noChangeArrowheads="1" noTextEdit="1"/>
          </p:cNvSpPr>
          <p:nvPr>
            <p:ph type="sldImg"/>
          </p:nvPr>
        </p:nvSpPr>
        <p:spPr>
          <a:xfrm>
            <a:off x="949325" y="1000125"/>
            <a:ext cx="4983163" cy="2803525"/>
          </a:xfrm>
        </p:spPr>
      </p:sp>
      <p:sp>
        <p:nvSpPr>
          <p:cNvPr id="8929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58A5FF9F-BB4F-45C0-9ABC-097C155CEDA8}" type="slidenum">
              <a:rPr lang="ja-JP" altLang="en-US"/>
              <a:t>29</a:t>
            </a:fld>
            <a:endParaRPr lang="en-US" altLang="ja-JP" dirty="0"/>
          </a:p>
        </p:txBody>
      </p:sp>
      <p:sp>
        <p:nvSpPr>
          <p:cNvPr id="822274" name="Rectangle 2"/>
          <p:cNvSpPr>
            <a:spLocks noGrp="1" noRot="1" noChangeAspect="1" noChangeArrowheads="1" noTextEdit="1"/>
          </p:cNvSpPr>
          <p:nvPr>
            <p:ph type="sldImg"/>
          </p:nvPr>
        </p:nvSpPr>
        <p:spPr>
          <a:xfrm>
            <a:off x="949325" y="1000125"/>
            <a:ext cx="4983163" cy="2803525"/>
          </a:xfrm>
        </p:spPr>
      </p:sp>
      <p:sp>
        <p:nvSpPr>
          <p:cNvPr id="8222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755CCD3C-0635-489D-93E9-C1EA8322CFDA}" type="slidenum">
              <a:rPr lang="ja-JP" altLang="en-US"/>
              <a:t>30</a:t>
            </a:fld>
            <a:endParaRPr lang="en-US" altLang="ja-JP" dirty="0"/>
          </a:p>
        </p:txBody>
      </p:sp>
      <p:sp>
        <p:nvSpPr>
          <p:cNvPr id="755714" name="Rectangle 2"/>
          <p:cNvSpPr>
            <a:spLocks noGrp="1" noRot="1" noChangeAspect="1" noChangeArrowheads="1" noTextEdit="1"/>
          </p:cNvSpPr>
          <p:nvPr>
            <p:ph type="sldImg"/>
          </p:nvPr>
        </p:nvSpPr>
        <p:spPr>
          <a:xfrm>
            <a:off x="949325" y="1000125"/>
            <a:ext cx="4983163" cy="2803525"/>
          </a:xfrm>
        </p:spPr>
      </p:sp>
      <p:sp>
        <p:nvSpPr>
          <p:cNvPr id="7557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4AE7F3E4-5ABA-4D58-8B42-21DF4876EB82}" type="slidenum">
              <a:rPr lang="ja-JP" altLang="en-US"/>
              <a:t>31</a:t>
            </a:fld>
            <a:endParaRPr lang="en-US" altLang="ja-JP" dirty="0"/>
          </a:p>
        </p:txBody>
      </p:sp>
      <p:sp>
        <p:nvSpPr>
          <p:cNvPr id="757762" name="Rectangle 2"/>
          <p:cNvSpPr>
            <a:spLocks noGrp="1" noRot="1" noChangeAspect="1" noChangeArrowheads="1" noTextEdit="1"/>
          </p:cNvSpPr>
          <p:nvPr>
            <p:ph type="sldImg"/>
          </p:nvPr>
        </p:nvSpPr>
        <p:spPr>
          <a:xfrm>
            <a:off x="949325" y="1000125"/>
            <a:ext cx="4983163" cy="2803525"/>
          </a:xfrm>
        </p:spPr>
      </p:sp>
      <p:sp>
        <p:nvSpPr>
          <p:cNvPr id="757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791136ED-5B72-4EDA-A88F-60FB8E31FCEE}" type="slidenum">
              <a:rPr lang="ja-JP" altLang="en-US"/>
              <a:t>32</a:t>
            </a:fld>
            <a:endParaRPr lang="en-US" altLang="ja-JP" dirty="0"/>
          </a:p>
        </p:txBody>
      </p:sp>
      <p:sp>
        <p:nvSpPr>
          <p:cNvPr id="884738" name="Rectangle 2"/>
          <p:cNvSpPr>
            <a:spLocks noGrp="1" noRot="1" noChangeAspect="1" noChangeArrowheads="1" noTextEdit="1"/>
          </p:cNvSpPr>
          <p:nvPr>
            <p:ph type="sldImg"/>
          </p:nvPr>
        </p:nvSpPr>
        <p:spPr>
          <a:xfrm>
            <a:off x="949325" y="1000125"/>
            <a:ext cx="4983163" cy="2803525"/>
          </a:xfrm>
        </p:spPr>
      </p:sp>
      <p:sp>
        <p:nvSpPr>
          <p:cNvPr id="8847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E00AA665-5DA2-41DC-82F4-A7C0D81984EB}" type="slidenum">
              <a:rPr lang="ja-JP" altLang="en-US"/>
              <a:t>33</a:t>
            </a:fld>
            <a:endParaRPr lang="en-US" altLang="ja-JP" dirty="0"/>
          </a:p>
        </p:txBody>
      </p:sp>
      <p:sp>
        <p:nvSpPr>
          <p:cNvPr id="795650" name="Rectangle 2"/>
          <p:cNvSpPr>
            <a:spLocks noGrp="1" noRot="1" noChangeAspect="1" noChangeArrowheads="1" noTextEdit="1"/>
          </p:cNvSpPr>
          <p:nvPr>
            <p:ph type="sldImg"/>
          </p:nvPr>
        </p:nvSpPr>
        <p:spPr>
          <a:xfrm>
            <a:off x="949325" y="1000125"/>
            <a:ext cx="4983163" cy="2803525"/>
          </a:xfrm>
        </p:spPr>
      </p:sp>
      <p:sp>
        <p:nvSpPr>
          <p:cNvPr id="7956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5F5106AF-7231-4B42-BF54-F9F383D19A2A}" type="slidenum">
              <a:rPr lang="ja-JP" altLang="en-US"/>
              <a:t>34</a:t>
            </a:fld>
            <a:endParaRPr lang="en-US" altLang="ja-JP" dirty="0"/>
          </a:p>
        </p:txBody>
      </p:sp>
      <p:sp>
        <p:nvSpPr>
          <p:cNvPr id="760834" name="Rectangle 2"/>
          <p:cNvSpPr>
            <a:spLocks noGrp="1" noRot="1" noChangeAspect="1" noChangeArrowheads="1" noTextEdit="1"/>
          </p:cNvSpPr>
          <p:nvPr>
            <p:ph type="sldImg"/>
          </p:nvPr>
        </p:nvSpPr>
        <p:spPr>
          <a:xfrm>
            <a:off x="949325" y="1000125"/>
            <a:ext cx="4983163" cy="2803525"/>
          </a:xfrm>
        </p:spPr>
      </p:sp>
      <p:sp>
        <p:nvSpPr>
          <p:cNvPr id="7608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6B6ADE20-77D0-4A0F-9A14-5E577E0CD72B}" type="slidenum">
              <a:rPr lang="ja-JP" altLang="en-US"/>
              <a:t>35</a:t>
            </a:fld>
            <a:endParaRPr lang="en-US" altLang="ja-JP" dirty="0"/>
          </a:p>
        </p:txBody>
      </p:sp>
      <p:sp>
        <p:nvSpPr>
          <p:cNvPr id="761858" name="Rectangle 2"/>
          <p:cNvSpPr>
            <a:spLocks noGrp="1" noRot="1" noChangeAspect="1" noChangeArrowheads="1" noTextEdit="1"/>
          </p:cNvSpPr>
          <p:nvPr>
            <p:ph type="sldImg"/>
          </p:nvPr>
        </p:nvSpPr>
        <p:spPr>
          <a:xfrm>
            <a:off x="949325" y="1000125"/>
            <a:ext cx="4983163" cy="2803525"/>
          </a:xfrm>
        </p:spPr>
      </p:sp>
      <p:sp>
        <p:nvSpPr>
          <p:cNvPr id="7618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692E26-CFC1-40C0-A329-369C3D20BF70}" type="slidenum">
              <a:rPr kumimoji="0" lang="ja-JP" altLang="en-US" sz="10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ja-JP" sz="1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37634" name="Rectangle 2"/>
          <p:cNvSpPr>
            <a:spLocks noGrp="1" noRot="1" noChangeAspect="1" noChangeArrowheads="1" noTextEdit="1"/>
          </p:cNvSpPr>
          <p:nvPr>
            <p:ph type="sldImg"/>
          </p:nvPr>
        </p:nvSpPr>
        <p:spPr>
          <a:xfrm>
            <a:off x="949325" y="1000125"/>
            <a:ext cx="4983163" cy="2803525"/>
          </a:xfrm>
        </p:spPr>
      </p:sp>
      <p:sp>
        <p:nvSpPr>
          <p:cNvPr id="8376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4C7BF545-2011-45B8-B6E7-F27BC4EFF40E}" type="slidenum">
              <a:rPr lang="ja-JP" altLang="en-US"/>
              <a:t>36</a:t>
            </a:fld>
            <a:endParaRPr lang="en-US" altLang="ja-JP" dirty="0"/>
          </a:p>
        </p:txBody>
      </p:sp>
      <p:sp>
        <p:nvSpPr>
          <p:cNvPr id="762882" name="Rectangle 2"/>
          <p:cNvSpPr>
            <a:spLocks noGrp="1" noRot="1" noChangeAspect="1" noChangeArrowheads="1" noTextEdit="1"/>
          </p:cNvSpPr>
          <p:nvPr>
            <p:ph type="sldImg"/>
          </p:nvPr>
        </p:nvSpPr>
        <p:spPr>
          <a:xfrm>
            <a:off x="949325" y="1000125"/>
            <a:ext cx="4983163" cy="2803525"/>
          </a:xfrm>
        </p:spPr>
      </p:sp>
      <p:sp>
        <p:nvSpPr>
          <p:cNvPr id="7628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7AE82081-A5CB-48E8-AA44-B5D6C1A75CFB}" type="slidenum">
              <a:rPr lang="ja-JP" altLang="en-US"/>
              <a:t>37</a:t>
            </a:fld>
            <a:endParaRPr lang="en-US" altLang="ja-JP" dirty="0"/>
          </a:p>
        </p:txBody>
      </p:sp>
      <p:sp>
        <p:nvSpPr>
          <p:cNvPr id="763906" name="Rectangle 2"/>
          <p:cNvSpPr>
            <a:spLocks noGrp="1" noRot="1" noChangeAspect="1" noChangeArrowheads="1" noTextEdit="1"/>
          </p:cNvSpPr>
          <p:nvPr>
            <p:ph type="sldImg"/>
          </p:nvPr>
        </p:nvSpPr>
        <p:spPr>
          <a:xfrm>
            <a:off x="949325" y="1000125"/>
            <a:ext cx="4983163" cy="2803525"/>
          </a:xfrm>
        </p:spPr>
      </p:sp>
      <p:sp>
        <p:nvSpPr>
          <p:cNvPr id="7639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FD219C-8EC1-4EC8-A4D8-CC0094697935}" type="slidenum">
              <a:rPr lang="en-GB" smtClean="0"/>
              <a:t>38</a:t>
            </a:fld>
            <a:endParaRPr lang="en-GB"/>
          </a:p>
        </p:txBody>
      </p:sp>
    </p:spTree>
    <p:extLst>
      <p:ext uri="{BB962C8B-B14F-4D97-AF65-F5344CB8AC3E}">
        <p14:creationId xmlns:p14="http://schemas.microsoft.com/office/powerpoint/2010/main" val="1295277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5"/>
          </p:nvPr>
        </p:nvSpPr>
        <p:spPr/>
        <p:txBody>
          <a:bodyPr/>
          <a:lstStyle/>
          <a:p>
            <a:fld id="{36FD219C-8EC1-4EC8-A4D8-CC0094697935}" type="slidenum">
              <a:rPr lang="en-GB" smtClean="0"/>
              <a:t>39</a:t>
            </a:fld>
            <a:endParaRPr lang="en-GB"/>
          </a:p>
        </p:txBody>
      </p:sp>
    </p:spTree>
    <p:extLst>
      <p:ext uri="{BB962C8B-B14F-4D97-AF65-F5344CB8AC3E}">
        <p14:creationId xmlns:p14="http://schemas.microsoft.com/office/powerpoint/2010/main" val="2693456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703D522-C633-4FBB-BAD1-BDF4479770B9}" type="slidenum">
              <a:rPr kumimoji="0" lang="ja-JP" altLang="en-US" sz="10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ja-JP" sz="1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900098" name="Rectangle 2"/>
          <p:cNvSpPr>
            <a:spLocks noGrp="1" noRot="1" noChangeAspect="1" noChangeArrowheads="1" noTextEdit="1"/>
          </p:cNvSpPr>
          <p:nvPr>
            <p:ph type="sldImg"/>
          </p:nvPr>
        </p:nvSpPr>
        <p:spPr>
          <a:xfrm>
            <a:off x="949325" y="1000125"/>
            <a:ext cx="4983163" cy="2803525"/>
          </a:xfrm>
        </p:spPr>
      </p:sp>
      <p:sp>
        <p:nvSpPr>
          <p:cNvPr id="9000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4AC5413C-EC29-4E06-A38C-646BF53C0176}" type="slidenum">
              <a:rPr lang="ja-JP" altLang="en-US"/>
              <a:t>11</a:t>
            </a:fld>
            <a:endParaRPr lang="en-US" altLang="ja-JP" dirty="0"/>
          </a:p>
        </p:txBody>
      </p:sp>
      <p:sp>
        <p:nvSpPr>
          <p:cNvPr id="848898" name="Rectangle 2"/>
          <p:cNvSpPr>
            <a:spLocks noGrp="1" noRot="1" noChangeAspect="1" noChangeArrowheads="1" noTextEdit="1"/>
          </p:cNvSpPr>
          <p:nvPr>
            <p:ph type="sldImg"/>
          </p:nvPr>
        </p:nvSpPr>
        <p:spPr>
          <a:xfrm>
            <a:off x="949325" y="1000125"/>
            <a:ext cx="4983163" cy="2803525"/>
          </a:xfrm>
        </p:spPr>
      </p:sp>
      <p:sp>
        <p:nvSpPr>
          <p:cNvPr id="8488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7BF15C8D-E511-46E6-91C9-891891AF4186}" type="slidenum">
              <a:rPr lang="ja-JP" altLang="en-US"/>
              <a:t>12</a:t>
            </a:fld>
            <a:endParaRPr lang="en-US" altLang="ja-JP" dirty="0"/>
          </a:p>
        </p:txBody>
      </p:sp>
      <p:sp>
        <p:nvSpPr>
          <p:cNvPr id="735234" name="Rectangle 2"/>
          <p:cNvSpPr>
            <a:spLocks noGrp="1" noRot="1" noChangeAspect="1" noChangeArrowheads="1" noTextEdit="1"/>
          </p:cNvSpPr>
          <p:nvPr>
            <p:ph type="sldImg"/>
          </p:nvPr>
        </p:nvSpPr>
        <p:spPr>
          <a:xfrm>
            <a:off x="949325" y="1000125"/>
            <a:ext cx="4983163" cy="2803525"/>
          </a:xfrm>
        </p:spPr>
      </p:sp>
      <p:sp>
        <p:nvSpPr>
          <p:cNvPr id="735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CC428869-9584-4A07-BD23-82DD84FD37D3}" type="slidenum">
              <a:rPr lang="ja-JP" altLang="en-US"/>
              <a:t>13</a:t>
            </a:fld>
            <a:endParaRPr lang="en-US" altLang="ja-JP" dirty="0"/>
          </a:p>
        </p:txBody>
      </p:sp>
      <p:sp>
        <p:nvSpPr>
          <p:cNvPr id="736258" name="Rectangle 2"/>
          <p:cNvSpPr>
            <a:spLocks noGrp="1" noRot="1" noChangeAspect="1" noChangeArrowheads="1" noTextEdit="1"/>
          </p:cNvSpPr>
          <p:nvPr>
            <p:ph type="sldImg"/>
          </p:nvPr>
        </p:nvSpPr>
        <p:spPr>
          <a:xfrm>
            <a:off x="949325" y="1000125"/>
            <a:ext cx="4983163" cy="2803525"/>
          </a:xfrm>
        </p:spPr>
      </p:sp>
      <p:sp>
        <p:nvSpPr>
          <p:cNvPr id="7362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5BF190DE-7E58-4271-8271-900DD3C9B284}" type="slidenum">
              <a:rPr lang="ja-JP" altLang="en-US"/>
              <a:t>14</a:t>
            </a:fld>
            <a:endParaRPr lang="en-US" altLang="ja-JP" dirty="0"/>
          </a:p>
        </p:txBody>
      </p:sp>
      <p:sp>
        <p:nvSpPr>
          <p:cNvPr id="737282" name="Rectangle 2"/>
          <p:cNvSpPr>
            <a:spLocks noGrp="1" noRot="1" noChangeAspect="1" noChangeArrowheads="1" noTextEdit="1"/>
          </p:cNvSpPr>
          <p:nvPr>
            <p:ph type="sldImg"/>
          </p:nvPr>
        </p:nvSpPr>
        <p:spPr>
          <a:xfrm>
            <a:off x="949325" y="1000125"/>
            <a:ext cx="4983163" cy="2803525"/>
          </a:xfrm>
        </p:spPr>
      </p:sp>
      <p:sp>
        <p:nvSpPr>
          <p:cNvPr id="7372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04073CE1-95E7-43D1-AD24-2D4101FAB5E7}" type="slidenum">
              <a:rPr lang="ja-JP" altLang="en-US"/>
              <a:t>15</a:t>
            </a:fld>
            <a:endParaRPr lang="en-US" altLang="ja-JP" dirty="0"/>
          </a:p>
        </p:txBody>
      </p:sp>
      <p:sp>
        <p:nvSpPr>
          <p:cNvPr id="738306" name="Rectangle 2"/>
          <p:cNvSpPr>
            <a:spLocks noGrp="1" noRot="1" noChangeAspect="1" noChangeArrowheads="1" noTextEdit="1"/>
          </p:cNvSpPr>
          <p:nvPr>
            <p:ph type="sldImg"/>
          </p:nvPr>
        </p:nvSpPr>
        <p:spPr>
          <a:xfrm>
            <a:off x="949325" y="1000125"/>
            <a:ext cx="4983163" cy="2803525"/>
          </a:xfrm>
        </p:spPr>
      </p:sp>
      <p:sp>
        <p:nvSpPr>
          <p:cNvPr id="73830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ith doughnut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3560-5DD0-1D4B-803F-C26D68226D31}"/>
              </a:ext>
            </a:extLst>
          </p:cNvPr>
          <p:cNvSpPr>
            <a:spLocks noGrp="1"/>
          </p:cNvSpPr>
          <p:nvPr>
            <p:ph type="ctrTitle"/>
          </p:nvPr>
        </p:nvSpPr>
        <p:spPr>
          <a:xfrm>
            <a:off x="723696" y="517827"/>
            <a:ext cx="10161422" cy="2387600"/>
          </a:xfrm>
        </p:spPr>
        <p:txBody>
          <a:bodyPr anchor="b"/>
          <a:lstStyle>
            <a:lvl1pPr algn="l">
              <a:defRPr sz="8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7B2A185-DA2C-CA42-95BC-12C306EC7801}"/>
              </a:ext>
            </a:extLst>
          </p:cNvPr>
          <p:cNvSpPr>
            <a:spLocks noGrp="1"/>
          </p:cNvSpPr>
          <p:nvPr>
            <p:ph type="subTitle" idx="1"/>
          </p:nvPr>
        </p:nvSpPr>
        <p:spPr>
          <a:xfrm>
            <a:off x="723696" y="2914543"/>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1" name="Doughnut 30">
            <a:extLst>
              <a:ext uri="{FF2B5EF4-FFF2-40B4-BE49-F238E27FC236}">
                <a16:creationId xmlns:a16="http://schemas.microsoft.com/office/drawing/2014/main" id="{DFDC1AAB-C57C-4E41-B164-BD1B0FF25580}"/>
              </a:ext>
            </a:extLst>
          </p:cNvPr>
          <p:cNvSpPr/>
          <p:nvPr/>
        </p:nvSpPr>
        <p:spPr>
          <a:xfrm>
            <a:off x="6463431" y="-973028"/>
            <a:ext cx="9171313" cy="9171313"/>
          </a:xfrm>
          <a:prstGeom prst="donut">
            <a:avLst>
              <a:gd name="adj" fmla="val 20192"/>
            </a:avLst>
          </a:prstGeom>
          <a:solidFill>
            <a:srgbClr val="6AC9C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AC9C8"/>
              </a:solidFill>
            </a:endParaRPr>
          </a:p>
        </p:txBody>
      </p:sp>
      <p:pic>
        <p:nvPicPr>
          <p:cNvPr id="6" name="Picture 5">
            <a:extLst>
              <a:ext uri="{FF2B5EF4-FFF2-40B4-BE49-F238E27FC236}">
                <a16:creationId xmlns:a16="http://schemas.microsoft.com/office/drawing/2014/main" id="{7641A494-ACD7-EC45-9D02-A6D37DB5B203}"/>
              </a:ext>
            </a:extLst>
          </p:cNvPr>
          <p:cNvPicPr>
            <a:picLocks noChangeAspect="1"/>
          </p:cNvPicPr>
          <p:nvPr/>
        </p:nvPicPr>
        <p:blipFill>
          <a:blip r:embed="rId2"/>
          <a:stretch>
            <a:fillRect/>
          </a:stretch>
        </p:blipFill>
        <p:spPr>
          <a:xfrm>
            <a:off x="723696" y="4996052"/>
            <a:ext cx="2568144" cy="1144658"/>
          </a:xfrm>
          <a:prstGeom prst="rect">
            <a:avLst/>
          </a:prstGeom>
        </p:spPr>
      </p:pic>
    </p:spTree>
    <p:extLst>
      <p:ext uri="{BB962C8B-B14F-4D97-AF65-F5344CB8AC3E}">
        <p14:creationId xmlns:p14="http://schemas.microsoft.com/office/powerpoint/2010/main" val="216086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and bullets one pic rectangle white">
    <p:spTree>
      <p:nvGrpSpPr>
        <p:cNvPr id="1" name=""/>
        <p:cNvGrpSpPr/>
        <p:nvPr/>
      </p:nvGrpSpPr>
      <p:grpSpPr>
        <a:xfrm>
          <a:off x="0" y="0"/>
          <a:ext cx="0" cy="0"/>
          <a:chOff x="0" y="0"/>
          <a:chExt cx="0" cy="0"/>
        </a:xfrm>
      </p:grpSpPr>
      <p:sp>
        <p:nvSpPr>
          <p:cNvPr id="7" name="Doughnut 6">
            <a:extLst>
              <a:ext uri="{FF2B5EF4-FFF2-40B4-BE49-F238E27FC236}">
                <a16:creationId xmlns:a16="http://schemas.microsoft.com/office/drawing/2014/main" id="{E547939F-0774-8645-A747-B041B4E318F9}"/>
              </a:ext>
            </a:extLst>
          </p:cNvPr>
          <p:cNvSpPr/>
          <p:nvPr/>
        </p:nvSpPr>
        <p:spPr>
          <a:xfrm>
            <a:off x="7242497" y="2833572"/>
            <a:ext cx="6956655" cy="6956655"/>
          </a:xfrm>
          <a:prstGeom prst="donut">
            <a:avLst>
              <a:gd name="adj" fmla="val 20192"/>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AC9C8"/>
              </a:solidFill>
            </a:endParaRPr>
          </a:p>
        </p:txBody>
      </p:sp>
      <p:sp>
        <p:nvSpPr>
          <p:cNvPr id="2" name="Title 1">
            <a:extLst>
              <a:ext uri="{FF2B5EF4-FFF2-40B4-BE49-F238E27FC236}">
                <a16:creationId xmlns:a16="http://schemas.microsoft.com/office/drawing/2014/main" id="{E1CB2109-32E6-5942-86CA-CEF45A91ACEF}"/>
              </a:ext>
            </a:extLst>
          </p:cNvPr>
          <p:cNvSpPr>
            <a:spLocks noGrp="1"/>
          </p:cNvSpPr>
          <p:nvPr>
            <p:ph type="title"/>
          </p:nvPr>
        </p:nvSpPr>
        <p:spPr>
          <a:xfrm>
            <a:off x="5792786" y="818790"/>
            <a:ext cx="5561013" cy="1325563"/>
          </a:xfrm>
        </p:spPr>
        <p:txBody>
          <a:bodyPr/>
          <a:lstStyle/>
          <a:p>
            <a:r>
              <a:rPr lang="en-US"/>
              <a:t>Click to edit Master title style</a:t>
            </a:r>
            <a:endParaRPr lang="en-US" dirty="0"/>
          </a:p>
        </p:txBody>
      </p:sp>
      <p:sp>
        <p:nvSpPr>
          <p:cNvPr id="11" name="Picture Placeholder 4">
            <a:extLst>
              <a:ext uri="{FF2B5EF4-FFF2-40B4-BE49-F238E27FC236}">
                <a16:creationId xmlns:a16="http://schemas.microsoft.com/office/drawing/2014/main" id="{B032C22B-C090-B747-BE80-F600D8BEF785}"/>
              </a:ext>
            </a:extLst>
          </p:cNvPr>
          <p:cNvSpPr>
            <a:spLocks noGrp="1"/>
          </p:cNvSpPr>
          <p:nvPr>
            <p:ph type="pic" sz="quarter" idx="10"/>
          </p:nvPr>
        </p:nvSpPr>
        <p:spPr>
          <a:xfrm>
            <a:off x="0" y="0"/>
            <a:ext cx="5561013" cy="6858000"/>
          </a:xfrm>
          <a:solidFill>
            <a:schemeClr val="bg1">
              <a:lumMod val="85000"/>
            </a:schemeClr>
          </a:solidFill>
        </p:spPr>
        <p:txBody>
          <a:bodyPr/>
          <a:lstStyle/>
          <a:p>
            <a:r>
              <a:rPr lang="en-US"/>
              <a:t>Click icon to add picture</a:t>
            </a:r>
          </a:p>
        </p:txBody>
      </p:sp>
      <p:sp>
        <p:nvSpPr>
          <p:cNvPr id="13" name="Content Placeholder 2">
            <a:extLst>
              <a:ext uri="{FF2B5EF4-FFF2-40B4-BE49-F238E27FC236}">
                <a16:creationId xmlns:a16="http://schemas.microsoft.com/office/drawing/2014/main" id="{92AAC16C-0837-5F4A-82F4-22B487956401}"/>
              </a:ext>
            </a:extLst>
          </p:cNvPr>
          <p:cNvSpPr>
            <a:spLocks noGrp="1"/>
          </p:cNvSpPr>
          <p:nvPr>
            <p:ph idx="1"/>
          </p:nvPr>
        </p:nvSpPr>
        <p:spPr>
          <a:xfrm>
            <a:off x="5792786" y="2506662"/>
            <a:ext cx="556101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FFE5F641-99BC-3E45-B1A7-D5AB5ACAB4C4}"/>
              </a:ext>
            </a:extLst>
          </p:cNvPr>
          <p:cNvPicPr>
            <a:picLocks noChangeAspect="1"/>
          </p:cNvPicPr>
          <p:nvPr/>
        </p:nvPicPr>
        <p:blipFill>
          <a:blip r:embed="rId2"/>
          <a:stretch>
            <a:fillRect/>
          </a:stretch>
        </p:blipFill>
        <p:spPr>
          <a:xfrm>
            <a:off x="10139679" y="5820167"/>
            <a:ext cx="1576241" cy="702553"/>
          </a:xfrm>
          <a:prstGeom prst="rect">
            <a:avLst/>
          </a:prstGeom>
        </p:spPr>
      </p:pic>
    </p:spTree>
    <p:extLst>
      <p:ext uri="{BB962C8B-B14F-4D97-AF65-F5344CB8AC3E}">
        <p14:creationId xmlns:p14="http://schemas.microsoft.com/office/powerpoint/2010/main" val="1915214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ntent and bullets one pic rectangle whit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E4FC671A-93A8-AE46-826F-5B5F6FEE0E75}"/>
              </a:ext>
            </a:extLst>
          </p:cNvPr>
          <p:cNvSpPr>
            <a:spLocks noGrp="1"/>
          </p:cNvSpPr>
          <p:nvPr>
            <p:ph type="pic" sz="quarter" idx="10"/>
          </p:nvPr>
        </p:nvSpPr>
        <p:spPr>
          <a:xfrm>
            <a:off x="6891715" y="-1259245"/>
            <a:ext cx="6480000" cy="6480000"/>
          </a:xfrm>
          <a:prstGeom prst="ellipse">
            <a:avLst/>
          </a:prstGeom>
          <a:solidFill>
            <a:schemeClr val="bg1">
              <a:lumMod val="85000"/>
            </a:schemeClr>
          </a:solidFill>
        </p:spPr>
        <p:txBody>
          <a:bodyPr/>
          <a:lstStyle/>
          <a:p>
            <a:r>
              <a:rPr lang="en-US"/>
              <a:t>Click icon to add picture</a:t>
            </a:r>
          </a:p>
        </p:txBody>
      </p:sp>
      <p:sp>
        <p:nvSpPr>
          <p:cNvPr id="10" name="Doughnut 9">
            <a:extLst>
              <a:ext uri="{FF2B5EF4-FFF2-40B4-BE49-F238E27FC236}">
                <a16:creationId xmlns:a16="http://schemas.microsoft.com/office/drawing/2014/main" id="{F0969EA1-73FA-FC49-ACF8-1E7EA3596EC1}"/>
              </a:ext>
            </a:extLst>
          </p:cNvPr>
          <p:cNvSpPr/>
          <p:nvPr/>
        </p:nvSpPr>
        <p:spPr>
          <a:xfrm>
            <a:off x="5246935" y="-3286854"/>
            <a:ext cx="9010152" cy="9010152"/>
          </a:xfrm>
          <a:prstGeom prst="donut">
            <a:avLst>
              <a:gd name="adj" fmla="val 16849"/>
            </a:avLst>
          </a:prstGeom>
          <a:solidFill>
            <a:srgbClr val="F2682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AC9C8"/>
              </a:solidFill>
            </a:endParaRPr>
          </a:p>
        </p:txBody>
      </p:sp>
      <p:sp>
        <p:nvSpPr>
          <p:cNvPr id="2" name="Title 1">
            <a:extLst>
              <a:ext uri="{FF2B5EF4-FFF2-40B4-BE49-F238E27FC236}">
                <a16:creationId xmlns:a16="http://schemas.microsoft.com/office/drawing/2014/main" id="{E1CB2109-32E6-5942-86CA-CEF45A91ACEF}"/>
              </a:ext>
            </a:extLst>
          </p:cNvPr>
          <p:cNvSpPr>
            <a:spLocks noGrp="1"/>
          </p:cNvSpPr>
          <p:nvPr>
            <p:ph type="title"/>
          </p:nvPr>
        </p:nvSpPr>
        <p:spPr>
          <a:xfrm>
            <a:off x="744797" y="818790"/>
            <a:ext cx="5561013" cy="1325563"/>
          </a:xfrm>
        </p:spPr>
        <p:txBody>
          <a:body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52E96E4A-6006-CE40-BCCD-EED87A95B272}"/>
              </a:ext>
            </a:extLst>
          </p:cNvPr>
          <p:cNvSpPr>
            <a:spLocks noGrp="1"/>
          </p:cNvSpPr>
          <p:nvPr>
            <p:ph idx="1"/>
          </p:nvPr>
        </p:nvSpPr>
        <p:spPr>
          <a:xfrm>
            <a:off x="744797" y="2537979"/>
            <a:ext cx="556101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E7F5D6A1-69D5-D746-BB77-BCB3969CEF07}"/>
              </a:ext>
            </a:extLst>
          </p:cNvPr>
          <p:cNvPicPr>
            <a:picLocks noChangeAspect="1"/>
          </p:cNvPicPr>
          <p:nvPr/>
        </p:nvPicPr>
        <p:blipFill>
          <a:blip r:embed="rId2"/>
          <a:stretch>
            <a:fillRect/>
          </a:stretch>
        </p:blipFill>
        <p:spPr>
          <a:xfrm>
            <a:off x="10139679" y="5820167"/>
            <a:ext cx="1576241" cy="702553"/>
          </a:xfrm>
          <a:prstGeom prst="rect">
            <a:avLst/>
          </a:prstGeom>
        </p:spPr>
      </p:pic>
    </p:spTree>
    <p:extLst>
      <p:ext uri="{BB962C8B-B14F-4D97-AF65-F5344CB8AC3E}">
        <p14:creationId xmlns:p14="http://schemas.microsoft.com/office/powerpoint/2010/main" val="3191074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Content and bullets one column white">
    <p:spTree>
      <p:nvGrpSpPr>
        <p:cNvPr id="1" name=""/>
        <p:cNvGrpSpPr/>
        <p:nvPr/>
      </p:nvGrpSpPr>
      <p:grpSpPr>
        <a:xfrm>
          <a:off x="0" y="0"/>
          <a:ext cx="0" cy="0"/>
          <a:chOff x="0" y="0"/>
          <a:chExt cx="0" cy="0"/>
        </a:xfrm>
      </p:grpSpPr>
      <p:sp>
        <p:nvSpPr>
          <p:cNvPr id="7" name="Doughnut 6">
            <a:extLst>
              <a:ext uri="{FF2B5EF4-FFF2-40B4-BE49-F238E27FC236}">
                <a16:creationId xmlns:a16="http://schemas.microsoft.com/office/drawing/2014/main" id="{E547939F-0774-8645-A747-B041B4E318F9}"/>
              </a:ext>
            </a:extLst>
          </p:cNvPr>
          <p:cNvSpPr/>
          <p:nvPr/>
        </p:nvSpPr>
        <p:spPr>
          <a:xfrm>
            <a:off x="7317653" y="-2257812"/>
            <a:ext cx="6956655" cy="6956655"/>
          </a:xfrm>
          <a:prstGeom prst="donut">
            <a:avLst>
              <a:gd name="adj" fmla="val 20192"/>
            </a:avLst>
          </a:prstGeom>
          <a:solidFill>
            <a:srgbClr val="6AC9C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AC9C8"/>
              </a:solidFill>
            </a:endParaRPr>
          </a:p>
        </p:txBody>
      </p:sp>
      <p:sp>
        <p:nvSpPr>
          <p:cNvPr id="2" name="Title 1">
            <a:extLst>
              <a:ext uri="{FF2B5EF4-FFF2-40B4-BE49-F238E27FC236}">
                <a16:creationId xmlns:a16="http://schemas.microsoft.com/office/drawing/2014/main" id="{E1CB2109-32E6-5942-86CA-CEF45A91AC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78CFB2-A78D-B84C-ADA1-CD98E41525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E00A9B4B-49C0-A940-AFC5-3D3A41912FCA}"/>
              </a:ext>
            </a:extLst>
          </p:cNvPr>
          <p:cNvPicPr>
            <a:picLocks noChangeAspect="1"/>
          </p:cNvPicPr>
          <p:nvPr/>
        </p:nvPicPr>
        <p:blipFill>
          <a:blip r:embed="rId2"/>
          <a:stretch>
            <a:fillRect/>
          </a:stretch>
        </p:blipFill>
        <p:spPr>
          <a:xfrm>
            <a:off x="10139679" y="5820167"/>
            <a:ext cx="1576241" cy="702553"/>
          </a:xfrm>
          <a:prstGeom prst="rect">
            <a:avLst/>
          </a:prstGeom>
        </p:spPr>
      </p:pic>
    </p:spTree>
    <p:extLst>
      <p:ext uri="{BB962C8B-B14F-4D97-AF65-F5344CB8AC3E}">
        <p14:creationId xmlns:p14="http://schemas.microsoft.com/office/powerpoint/2010/main" val="3219030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and bullets one column blue">
    <p:bg>
      <p:bgPr>
        <a:solidFill>
          <a:schemeClr val="accent1"/>
        </a:solidFill>
        <a:effectLst/>
      </p:bgPr>
    </p:bg>
    <p:spTree>
      <p:nvGrpSpPr>
        <p:cNvPr id="1" name=""/>
        <p:cNvGrpSpPr/>
        <p:nvPr/>
      </p:nvGrpSpPr>
      <p:grpSpPr>
        <a:xfrm>
          <a:off x="0" y="0"/>
          <a:ext cx="0" cy="0"/>
          <a:chOff x="0" y="0"/>
          <a:chExt cx="0" cy="0"/>
        </a:xfrm>
      </p:grpSpPr>
      <p:sp>
        <p:nvSpPr>
          <p:cNvPr id="7" name="Doughnut 6">
            <a:extLst>
              <a:ext uri="{FF2B5EF4-FFF2-40B4-BE49-F238E27FC236}">
                <a16:creationId xmlns:a16="http://schemas.microsoft.com/office/drawing/2014/main" id="{E547939F-0774-8645-A747-B041B4E318F9}"/>
              </a:ext>
            </a:extLst>
          </p:cNvPr>
          <p:cNvSpPr/>
          <p:nvPr/>
        </p:nvSpPr>
        <p:spPr>
          <a:xfrm>
            <a:off x="7317653" y="-2257812"/>
            <a:ext cx="6956655" cy="6956655"/>
          </a:xfrm>
          <a:prstGeom prst="donut">
            <a:avLst>
              <a:gd name="adj" fmla="val 20192"/>
            </a:avLst>
          </a:prstGeom>
          <a:solidFill>
            <a:srgbClr val="6AC9C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AC9C8"/>
              </a:solidFill>
            </a:endParaRPr>
          </a:p>
        </p:txBody>
      </p:sp>
      <p:sp>
        <p:nvSpPr>
          <p:cNvPr id="2" name="Title 1">
            <a:extLst>
              <a:ext uri="{FF2B5EF4-FFF2-40B4-BE49-F238E27FC236}">
                <a16:creationId xmlns:a16="http://schemas.microsoft.com/office/drawing/2014/main" id="{E1CB2109-32E6-5942-86CA-CEF45A91ACEF}"/>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378CFB2-A78D-B84C-ADA1-CD98E415250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6855FC52-500F-6748-A9F5-13F16D7908BF}"/>
              </a:ext>
            </a:extLst>
          </p:cNvPr>
          <p:cNvPicPr>
            <a:picLocks noChangeAspect="1"/>
          </p:cNvPicPr>
          <p:nvPr/>
        </p:nvPicPr>
        <p:blipFill>
          <a:blip r:embed="rId2"/>
          <a:stretch>
            <a:fillRect/>
          </a:stretch>
        </p:blipFill>
        <p:spPr>
          <a:xfrm>
            <a:off x="10139679" y="5820167"/>
            <a:ext cx="1576242" cy="702553"/>
          </a:xfrm>
          <a:prstGeom prst="rect">
            <a:avLst/>
          </a:prstGeom>
          <a:noFill/>
        </p:spPr>
      </p:pic>
    </p:spTree>
    <p:extLst>
      <p:ext uri="{BB962C8B-B14F-4D97-AF65-F5344CB8AC3E}">
        <p14:creationId xmlns:p14="http://schemas.microsoft.com/office/powerpoint/2010/main" val="1105739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bullets two columns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0F7A7-4CF1-D746-BC9A-0770EBB7F020}"/>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4BEB0513-84E3-1944-9A39-0BC2B7E440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oughnut 8">
            <a:extLst>
              <a:ext uri="{FF2B5EF4-FFF2-40B4-BE49-F238E27FC236}">
                <a16:creationId xmlns:a16="http://schemas.microsoft.com/office/drawing/2014/main" id="{401C5C21-19D6-F84A-B8FE-5E609915CABB}"/>
              </a:ext>
            </a:extLst>
          </p:cNvPr>
          <p:cNvSpPr/>
          <p:nvPr/>
        </p:nvSpPr>
        <p:spPr>
          <a:xfrm>
            <a:off x="7406422" y="3266937"/>
            <a:ext cx="6956655" cy="6956655"/>
          </a:xfrm>
          <a:prstGeom prst="donut">
            <a:avLst>
              <a:gd name="adj" fmla="val 20192"/>
            </a:avLst>
          </a:prstGeom>
          <a:solidFill>
            <a:srgbClr val="6AC9C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AC9C8"/>
              </a:solidFill>
            </a:endParaRPr>
          </a:p>
        </p:txBody>
      </p:sp>
      <p:sp>
        <p:nvSpPr>
          <p:cNvPr id="10" name="Text Placeholder 2">
            <a:extLst>
              <a:ext uri="{FF2B5EF4-FFF2-40B4-BE49-F238E27FC236}">
                <a16:creationId xmlns:a16="http://schemas.microsoft.com/office/drawing/2014/main" id="{1EE1B98C-447D-0043-B601-8604AB73675D}"/>
              </a:ext>
            </a:extLst>
          </p:cNvPr>
          <p:cNvSpPr>
            <a:spLocks noGrp="1"/>
          </p:cNvSpPr>
          <p:nvPr>
            <p:ph idx="1"/>
          </p:nvPr>
        </p:nvSpPr>
        <p:spPr>
          <a:xfrm>
            <a:off x="838200" y="1825625"/>
            <a:ext cx="489319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FF54A6B7-CF7C-4449-9A81-D905777BDF92}"/>
              </a:ext>
            </a:extLst>
          </p:cNvPr>
          <p:cNvPicPr>
            <a:picLocks noChangeAspect="1"/>
          </p:cNvPicPr>
          <p:nvPr/>
        </p:nvPicPr>
        <p:blipFill>
          <a:blip r:embed="rId2"/>
          <a:stretch>
            <a:fillRect/>
          </a:stretch>
        </p:blipFill>
        <p:spPr>
          <a:xfrm>
            <a:off x="10139679" y="5820167"/>
            <a:ext cx="1576241" cy="702553"/>
          </a:xfrm>
          <a:prstGeom prst="rect">
            <a:avLst/>
          </a:prstGeom>
        </p:spPr>
      </p:pic>
    </p:spTree>
    <p:extLst>
      <p:ext uri="{BB962C8B-B14F-4D97-AF65-F5344CB8AC3E}">
        <p14:creationId xmlns:p14="http://schemas.microsoft.com/office/powerpoint/2010/main" val="2626496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bullets two columns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0F7A7-4CF1-D746-BC9A-0770EBB7F02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4BEB0513-84E3-1944-9A39-0BC2B7E44019}"/>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oughnut 8">
            <a:extLst>
              <a:ext uri="{FF2B5EF4-FFF2-40B4-BE49-F238E27FC236}">
                <a16:creationId xmlns:a16="http://schemas.microsoft.com/office/drawing/2014/main" id="{401C5C21-19D6-F84A-B8FE-5E609915CABB}"/>
              </a:ext>
            </a:extLst>
          </p:cNvPr>
          <p:cNvSpPr/>
          <p:nvPr/>
        </p:nvSpPr>
        <p:spPr>
          <a:xfrm>
            <a:off x="7406422" y="3266937"/>
            <a:ext cx="6956655" cy="6956655"/>
          </a:xfrm>
          <a:prstGeom prst="donut">
            <a:avLst>
              <a:gd name="adj" fmla="val 20192"/>
            </a:avLst>
          </a:prstGeom>
          <a:solidFill>
            <a:srgbClr val="6AC9C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AC9C8"/>
              </a:solidFill>
            </a:endParaRPr>
          </a:p>
        </p:txBody>
      </p:sp>
      <p:sp>
        <p:nvSpPr>
          <p:cNvPr id="10" name="Text Placeholder 2">
            <a:extLst>
              <a:ext uri="{FF2B5EF4-FFF2-40B4-BE49-F238E27FC236}">
                <a16:creationId xmlns:a16="http://schemas.microsoft.com/office/drawing/2014/main" id="{3E36ECE4-7224-B44E-9D26-6A4373558917}"/>
              </a:ext>
            </a:extLst>
          </p:cNvPr>
          <p:cNvSpPr>
            <a:spLocks noGrp="1"/>
          </p:cNvSpPr>
          <p:nvPr>
            <p:ph idx="10"/>
          </p:nvPr>
        </p:nvSpPr>
        <p:spPr>
          <a:xfrm>
            <a:off x="838200" y="1825625"/>
            <a:ext cx="5181600" cy="4351338"/>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5865F77A-AD72-1646-9F06-C95FACEC545B}"/>
              </a:ext>
            </a:extLst>
          </p:cNvPr>
          <p:cNvPicPr>
            <a:picLocks noChangeAspect="1"/>
          </p:cNvPicPr>
          <p:nvPr/>
        </p:nvPicPr>
        <p:blipFill>
          <a:blip r:embed="rId2"/>
          <a:stretch>
            <a:fillRect/>
          </a:stretch>
        </p:blipFill>
        <p:spPr>
          <a:xfrm>
            <a:off x="10139679" y="5820167"/>
            <a:ext cx="1576242" cy="702553"/>
          </a:xfrm>
          <a:prstGeom prst="rect">
            <a:avLst/>
          </a:prstGeom>
          <a:noFill/>
        </p:spPr>
      </p:pic>
    </p:spTree>
    <p:extLst>
      <p:ext uri="{BB962C8B-B14F-4D97-AF65-F5344CB8AC3E}">
        <p14:creationId xmlns:p14="http://schemas.microsoft.com/office/powerpoint/2010/main" val="4004432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hapter slide white with doughnut">
    <p:spTree>
      <p:nvGrpSpPr>
        <p:cNvPr id="1" name=""/>
        <p:cNvGrpSpPr/>
        <p:nvPr/>
      </p:nvGrpSpPr>
      <p:grpSpPr>
        <a:xfrm>
          <a:off x="0" y="0"/>
          <a:ext cx="0" cy="0"/>
          <a:chOff x="0" y="0"/>
          <a:chExt cx="0" cy="0"/>
        </a:xfrm>
      </p:grpSpPr>
      <p:sp>
        <p:nvSpPr>
          <p:cNvPr id="8" name="Doughnut 7">
            <a:extLst>
              <a:ext uri="{FF2B5EF4-FFF2-40B4-BE49-F238E27FC236}">
                <a16:creationId xmlns:a16="http://schemas.microsoft.com/office/drawing/2014/main" id="{595AEC9D-C61F-FA42-B6ED-67099FDE6934}"/>
              </a:ext>
            </a:extLst>
          </p:cNvPr>
          <p:cNvSpPr/>
          <p:nvPr/>
        </p:nvSpPr>
        <p:spPr>
          <a:xfrm>
            <a:off x="5760502" y="-1218963"/>
            <a:ext cx="9010152" cy="9010152"/>
          </a:xfrm>
          <a:prstGeom prst="donut">
            <a:avLst>
              <a:gd name="adj" fmla="val 20192"/>
            </a:avLst>
          </a:prstGeom>
          <a:solidFill>
            <a:srgbClr val="6AC9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AC9C8"/>
              </a:solidFill>
            </a:endParaRPr>
          </a:p>
        </p:txBody>
      </p:sp>
      <p:sp>
        <p:nvSpPr>
          <p:cNvPr id="2" name="Title 1">
            <a:extLst>
              <a:ext uri="{FF2B5EF4-FFF2-40B4-BE49-F238E27FC236}">
                <a16:creationId xmlns:a16="http://schemas.microsoft.com/office/drawing/2014/main" id="{9BBAB2B9-5083-784F-B1E1-99D31C5A0B32}"/>
              </a:ext>
            </a:extLst>
          </p:cNvPr>
          <p:cNvSpPr>
            <a:spLocks noGrp="1"/>
          </p:cNvSpPr>
          <p:nvPr>
            <p:ph type="title"/>
          </p:nvPr>
        </p:nvSpPr>
        <p:spPr/>
        <p:txBody>
          <a:bodyPr/>
          <a:lstStyle/>
          <a:p>
            <a:r>
              <a:rPr lang="en-US"/>
              <a:t>Click to edit Master title style</a:t>
            </a:r>
          </a:p>
        </p:txBody>
      </p:sp>
      <p:sp>
        <p:nvSpPr>
          <p:cNvPr id="11" name="Subtitle 2">
            <a:extLst>
              <a:ext uri="{FF2B5EF4-FFF2-40B4-BE49-F238E27FC236}">
                <a16:creationId xmlns:a16="http://schemas.microsoft.com/office/drawing/2014/main" id="{36200CB9-EBF5-D143-B768-35362C442128}"/>
              </a:ext>
            </a:extLst>
          </p:cNvPr>
          <p:cNvSpPr>
            <a:spLocks noGrp="1"/>
          </p:cNvSpPr>
          <p:nvPr>
            <p:ph type="subTitle" idx="1"/>
          </p:nvPr>
        </p:nvSpPr>
        <p:spPr>
          <a:xfrm>
            <a:off x="838200" y="3187669"/>
            <a:ext cx="9144000" cy="1655762"/>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BEE57966-9C94-814E-A85C-EE2A27A62DE1}"/>
              </a:ext>
            </a:extLst>
          </p:cNvPr>
          <p:cNvPicPr>
            <a:picLocks noChangeAspect="1"/>
          </p:cNvPicPr>
          <p:nvPr/>
        </p:nvPicPr>
        <p:blipFill>
          <a:blip r:embed="rId2"/>
          <a:stretch>
            <a:fillRect/>
          </a:stretch>
        </p:blipFill>
        <p:spPr>
          <a:xfrm>
            <a:off x="723696" y="5257163"/>
            <a:ext cx="2441144" cy="1088053"/>
          </a:xfrm>
          <a:prstGeom prst="rect">
            <a:avLst/>
          </a:prstGeom>
        </p:spPr>
      </p:pic>
    </p:spTree>
    <p:extLst>
      <p:ext uri="{BB962C8B-B14F-4D97-AF65-F5344CB8AC3E}">
        <p14:creationId xmlns:p14="http://schemas.microsoft.com/office/powerpoint/2010/main" val="921138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 Chapter slide in secondary colour with doughnut">
    <p:bg>
      <p:bgPr>
        <a:solidFill>
          <a:srgbClr val="5B2C86"/>
        </a:solidFill>
        <a:effectLst/>
      </p:bgPr>
    </p:bg>
    <p:spTree>
      <p:nvGrpSpPr>
        <p:cNvPr id="1" name=""/>
        <p:cNvGrpSpPr/>
        <p:nvPr/>
      </p:nvGrpSpPr>
      <p:grpSpPr>
        <a:xfrm>
          <a:off x="0" y="0"/>
          <a:ext cx="0" cy="0"/>
          <a:chOff x="0" y="0"/>
          <a:chExt cx="0" cy="0"/>
        </a:xfrm>
      </p:grpSpPr>
      <p:sp>
        <p:nvSpPr>
          <p:cNvPr id="8" name="Doughnut 7">
            <a:extLst>
              <a:ext uri="{FF2B5EF4-FFF2-40B4-BE49-F238E27FC236}">
                <a16:creationId xmlns:a16="http://schemas.microsoft.com/office/drawing/2014/main" id="{595AEC9D-C61F-FA42-B6ED-67099FDE6934}"/>
              </a:ext>
            </a:extLst>
          </p:cNvPr>
          <p:cNvSpPr/>
          <p:nvPr/>
        </p:nvSpPr>
        <p:spPr>
          <a:xfrm>
            <a:off x="-2572817" y="-1411474"/>
            <a:ext cx="9010152" cy="9010152"/>
          </a:xfrm>
          <a:prstGeom prst="donut">
            <a:avLst>
              <a:gd name="adj" fmla="val 20192"/>
            </a:avLst>
          </a:prstGeom>
          <a:solidFill>
            <a:srgbClr val="A6228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AC9C8"/>
              </a:solidFill>
            </a:endParaRPr>
          </a:p>
        </p:txBody>
      </p:sp>
      <p:sp>
        <p:nvSpPr>
          <p:cNvPr id="2" name="Title 1">
            <a:extLst>
              <a:ext uri="{FF2B5EF4-FFF2-40B4-BE49-F238E27FC236}">
                <a16:creationId xmlns:a16="http://schemas.microsoft.com/office/drawing/2014/main" id="{9BBAB2B9-5083-784F-B1E1-99D31C5A0B32}"/>
              </a:ext>
            </a:extLst>
          </p:cNvPr>
          <p:cNvSpPr>
            <a:spLocks noGrp="1"/>
          </p:cNvSpPr>
          <p:nvPr>
            <p:ph type="title"/>
          </p:nvPr>
        </p:nvSpPr>
        <p:spPr>
          <a:xfrm>
            <a:off x="838200" y="1530045"/>
            <a:ext cx="10515600" cy="1325563"/>
          </a:xfrm>
        </p:spPr>
        <p:txBody>
          <a:bodyPr/>
          <a:lstStyle>
            <a:lvl1pPr>
              <a:defRPr>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36200CB9-EBF5-D143-B768-35362C442128}"/>
              </a:ext>
            </a:extLst>
          </p:cNvPr>
          <p:cNvSpPr>
            <a:spLocks noGrp="1"/>
          </p:cNvSpPr>
          <p:nvPr>
            <p:ph type="subTitle" idx="1"/>
          </p:nvPr>
        </p:nvSpPr>
        <p:spPr>
          <a:xfrm>
            <a:off x="838200" y="3626080"/>
            <a:ext cx="9144000" cy="1655762"/>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9CB77845-651A-FC4E-8F2B-CB783AC2581B}"/>
              </a:ext>
            </a:extLst>
          </p:cNvPr>
          <p:cNvPicPr>
            <a:picLocks noChangeAspect="1"/>
          </p:cNvPicPr>
          <p:nvPr/>
        </p:nvPicPr>
        <p:blipFill>
          <a:blip r:embed="rId2"/>
          <a:stretch>
            <a:fillRect/>
          </a:stretch>
        </p:blipFill>
        <p:spPr>
          <a:xfrm>
            <a:off x="9007091" y="5205067"/>
            <a:ext cx="2600475" cy="1159068"/>
          </a:xfrm>
          <a:prstGeom prst="rect">
            <a:avLst/>
          </a:prstGeom>
          <a:noFill/>
        </p:spPr>
      </p:pic>
    </p:spTree>
    <p:extLst>
      <p:ext uri="{BB962C8B-B14F-4D97-AF65-F5344CB8AC3E}">
        <p14:creationId xmlns:p14="http://schemas.microsoft.com/office/powerpoint/2010/main" val="3425579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hapter slide in secondary colour with doughnut">
    <p:bg>
      <p:bgPr>
        <a:solidFill>
          <a:srgbClr val="F2682A"/>
        </a:solidFill>
        <a:effectLst/>
      </p:bgPr>
    </p:bg>
    <p:spTree>
      <p:nvGrpSpPr>
        <p:cNvPr id="1" name=""/>
        <p:cNvGrpSpPr/>
        <p:nvPr/>
      </p:nvGrpSpPr>
      <p:grpSpPr>
        <a:xfrm>
          <a:off x="0" y="0"/>
          <a:ext cx="0" cy="0"/>
          <a:chOff x="0" y="0"/>
          <a:chExt cx="0" cy="0"/>
        </a:xfrm>
      </p:grpSpPr>
      <p:sp>
        <p:nvSpPr>
          <p:cNvPr id="8" name="Doughnut 7">
            <a:extLst>
              <a:ext uri="{FF2B5EF4-FFF2-40B4-BE49-F238E27FC236}">
                <a16:creationId xmlns:a16="http://schemas.microsoft.com/office/drawing/2014/main" id="{595AEC9D-C61F-FA42-B6ED-67099FDE6934}"/>
              </a:ext>
            </a:extLst>
          </p:cNvPr>
          <p:cNvSpPr/>
          <p:nvPr/>
        </p:nvSpPr>
        <p:spPr>
          <a:xfrm>
            <a:off x="-2572817" y="-1398948"/>
            <a:ext cx="9010152" cy="9010152"/>
          </a:xfrm>
          <a:prstGeom prst="donut">
            <a:avLst>
              <a:gd name="adj" fmla="val 20192"/>
            </a:avLst>
          </a:prstGeom>
          <a:solidFill>
            <a:srgbClr val="F4A81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AC9C8"/>
              </a:solidFill>
            </a:endParaRPr>
          </a:p>
        </p:txBody>
      </p:sp>
      <p:sp>
        <p:nvSpPr>
          <p:cNvPr id="2" name="Title 1">
            <a:extLst>
              <a:ext uri="{FF2B5EF4-FFF2-40B4-BE49-F238E27FC236}">
                <a16:creationId xmlns:a16="http://schemas.microsoft.com/office/drawing/2014/main" id="{9BBAB2B9-5083-784F-B1E1-99D31C5A0B32}"/>
              </a:ext>
            </a:extLst>
          </p:cNvPr>
          <p:cNvSpPr>
            <a:spLocks noGrp="1"/>
          </p:cNvSpPr>
          <p:nvPr>
            <p:ph type="title"/>
          </p:nvPr>
        </p:nvSpPr>
        <p:spPr>
          <a:xfrm>
            <a:off x="838200" y="1530045"/>
            <a:ext cx="10515600" cy="1325563"/>
          </a:xfrm>
        </p:spPr>
        <p:txBody>
          <a:bodyPr/>
          <a:lstStyle>
            <a:lvl1pPr>
              <a:defRPr>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36200CB9-EBF5-D143-B768-35362C442128}"/>
              </a:ext>
            </a:extLst>
          </p:cNvPr>
          <p:cNvSpPr>
            <a:spLocks noGrp="1"/>
          </p:cNvSpPr>
          <p:nvPr>
            <p:ph type="subTitle" idx="1"/>
          </p:nvPr>
        </p:nvSpPr>
        <p:spPr>
          <a:xfrm>
            <a:off x="838200" y="3626080"/>
            <a:ext cx="9144000" cy="1655762"/>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AE67D78A-E40E-2A4A-860E-EA4DA3AA3DA8}"/>
              </a:ext>
            </a:extLst>
          </p:cNvPr>
          <p:cNvPicPr>
            <a:picLocks noChangeAspect="1"/>
          </p:cNvPicPr>
          <p:nvPr/>
        </p:nvPicPr>
        <p:blipFill>
          <a:blip r:embed="rId2"/>
          <a:stretch>
            <a:fillRect/>
          </a:stretch>
        </p:blipFill>
        <p:spPr>
          <a:xfrm>
            <a:off x="9007091" y="5205067"/>
            <a:ext cx="2600475" cy="1159068"/>
          </a:xfrm>
          <a:prstGeom prst="rect">
            <a:avLst/>
          </a:prstGeom>
          <a:noFill/>
        </p:spPr>
      </p:pic>
    </p:spTree>
    <p:extLst>
      <p:ext uri="{BB962C8B-B14F-4D97-AF65-F5344CB8AC3E}">
        <p14:creationId xmlns:p14="http://schemas.microsoft.com/office/powerpoint/2010/main" val="1717672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hapter slide in secondary colour with doughnut">
    <p:bg>
      <p:bgPr>
        <a:solidFill>
          <a:srgbClr val="F4A81D"/>
        </a:solidFill>
        <a:effectLst/>
      </p:bgPr>
    </p:bg>
    <p:spTree>
      <p:nvGrpSpPr>
        <p:cNvPr id="1" name=""/>
        <p:cNvGrpSpPr/>
        <p:nvPr/>
      </p:nvGrpSpPr>
      <p:grpSpPr>
        <a:xfrm>
          <a:off x="0" y="0"/>
          <a:ext cx="0" cy="0"/>
          <a:chOff x="0" y="0"/>
          <a:chExt cx="0" cy="0"/>
        </a:xfrm>
      </p:grpSpPr>
      <p:sp>
        <p:nvSpPr>
          <p:cNvPr id="8" name="Doughnut 7">
            <a:extLst>
              <a:ext uri="{FF2B5EF4-FFF2-40B4-BE49-F238E27FC236}">
                <a16:creationId xmlns:a16="http://schemas.microsoft.com/office/drawing/2014/main" id="{595AEC9D-C61F-FA42-B6ED-67099FDE6934}"/>
              </a:ext>
            </a:extLst>
          </p:cNvPr>
          <p:cNvSpPr/>
          <p:nvPr/>
        </p:nvSpPr>
        <p:spPr>
          <a:xfrm>
            <a:off x="-2572817" y="-1398948"/>
            <a:ext cx="9010152" cy="9010152"/>
          </a:xfrm>
          <a:prstGeom prst="donut">
            <a:avLst>
              <a:gd name="adj" fmla="val 20192"/>
            </a:avLst>
          </a:prstGeom>
          <a:solidFill>
            <a:srgbClr val="F2682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AC9C8"/>
              </a:solidFill>
            </a:endParaRPr>
          </a:p>
        </p:txBody>
      </p:sp>
      <p:sp>
        <p:nvSpPr>
          <p:cNvPr id="2" name="Title 1">
            <a:extLst>
              <a:ext uri="{FF2B5EF4-FFF2-40B4-BE49-F238E27FC236}">
                <a16:creationId xmlns:a16="http://schemas.microsoft.com/office/drawing/2014/main" id="{9BBAB2B9-5083-784F-B1E1-99D31C5A0B32}"/>
              </a:ext>
            </a:extLst>
          </p:cNvPr>
          <p:cNvSpPr>
            <a:spLocks noGrp="1"/>
          </p:cNvSpPr>
          <p:nvPr>
            <p:ph type="title"/>
          </p:nvPr>
        </p:nvSpPr>
        <p:spPr>
          <a:xfrm>
            <a:off x="838200" y="1530045"/>
            <a:ext cx="10515600" cy="1325563"/>
          </a:xfrm>
        </p:spPr>
        <p:txBody>
          <a:bodyPr/>
          <a:lstStyle>
            <a:lvl1pPr>
              <a:defRPr>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36200CB9-EBF5-D143-B768-35362C442128}"/>
              </a:ext>
            </a:extLst>
          </p:cNvPr>
          <p:cNvSpPr>
            <a:spLocks noGrp="1"/>
          </p:cNvSpPr>
          <p:nvPr>
            <p:ph type="subTitle" idx="1"/>
          </p:nvPr>
        </p:nvSpPr>
        <p:spPr>
          <a:xfrm>
            <a:off x="838200" y="3626080"/>
            <a:ext cx="9144000" cy="1655762"/>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600F2C3B-E42E-BE48-85CC-377A27FF4444}"/>
              </a:ext>
            </a:extLst>
          </p:cNvPr>
          <p:cNvPicPr>
            <a:picLocks noChangeAspect="1"/>
          </p:cNvPicPr>
          <p:nvPr/>
        </p:nvPicPr>
        <p:blipFill>
          <a:blip r:embed="rId2"/>
          <a:stretch>
            <a:fillRect/>
          </a:stretch>
        </p:blipFill>
        <p:spPr>
          <a:xfrm>
            <a:off x="9007091" y="5205067"/>
            <a:ext cx="2600475" cy="1159068"/>
          </a:xfrm>
          <a:prstGeom prst="rect">
            <a:avLst/>
          </a:prstGeom>
          <a:noFill/>
        </p:spPr>
      </p:pic>
    </p:spTree>
    <p:extLst>
      <p:ext uri="{BB962C8B-B14F-4D97-AF65-F5344CB8AC3E}">
        <p14:creationId xmlns:p14="http://schemas.microsoft.com/office/powerpoint/2010/main" val="134013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with doughnut picture">
    <p:spTree>
      <p:nvGrpSpPr>
        <p:cNvPr id="1" name=""/>
        <p:cNvGrpSpPr/>
        <p:nvPr/>
      </p:nvGrpSpPr>
      <p:grpSpPr>
        <a:xfrm>
          <a:off x="0" y="0"/>
          <a:ext cx="0" cy="0"/>
          <a:chOff x="0" y="0"/>
          <a:chExt cx="0" cy="0"/>
        </a:xfrm>
      </p:grpSpPr>
      <p:sp>
        <p:nvSpPr>
          <p:cNvPr id="30" name="Picture Placeholder 4">
            <a:extLst>
              <a:ext uri="{FF2B5EF4-FFF2-40B4-BE49-F238E27FC236}">
                <a16:creationId xmlns:a16="http://schemas.microsoft.com/office/drawing/2014/main" id="{AAA9639F-4844-6447-BEFF-9528E99E224C}"/>
              </a:ext>
            </a:extLst>
          </p:cNvPr>
          <p:cNvSpPr>
            <a:spLocks noGrp="1"/>
          </p:cNvSpPr>
          <p:nvPr>
            <p:ph type="pic" sz="quarter" idx="10"/>
          </p:nvPr>
        </p:nvSpPr>
        <p:spPr>
          <a:xfrm>
            <a:off x="6696616" y="968714"/>
            <a:ext cx="8056173" cy="8056171"/>
          </a:xfrm>
          <a:prstGeom prst="donut">
            <a:avLst>
              <a:gd name="adj" fmla="val 20973"/>
            </a:avLst>
          </a:prstGeom>
          <a:solidFill>
            <a:schemeClr val="bg1">
              <a:lumMod val="85000"/>
            </a:schemeClr>
          </a:solidFill>
        </p:spPr>
        <p:txBody>
          <a:bodyPr/>
          <a:lstStyle/>
          <a:p>
            <a:r>
              <a:rPr lang="en-US"/>
              <a:t>Click icon to add picture</a:t>
            </a:r>
          </a:p>
        </p:txBody>
      </p:sp>
      <p:sp>
        <p:nvSpPr>
          <p:cNvPr id="10" name="Doughnut 9">
            <a:extLst>
              <a:ext uri="{FF2B5EF4-FFF2-40B4-BE49-F238E27FC236}">
                <a16:creationId xmlns:a16="http://schemas.microsoft.com/office/drawing/2014/main" id="{DE87A343-2606-5D44-8010-28022CFB4FFE}"/>
              </a:ext>
            </a:extLst>
          </p:cNvPr>
          <p:cNvSpPr/>
          <p:nvPr/>
        </p:nvSpPr>
        <p:spPr>
          <a:xfrm>
            <a:off x="5760502" y="-1231489"/>
            <a:ext cx="6792839" cy="6792839"/>
          </a:xfrm>
          <a:prstGeom prst="donut">
            <a:avLst>
              <a:gd name="adj" fmla="val 20192"/>
            </a:avLst>
          </a:prstGeom>
          <a:solidFill>
            <a:srgbClr val="6AC9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AC9C8"/>
              </a:solidFill>
            </a:endParaRPr>
          </a:p>
        </p:txBody>
      </p:sp>
      <p:sp>
        <p:nvSpPr>
          <p:cNvPr id="2" name="Title 1">
            <a:extLst>
              <a:ext uri="{FF2B5EF4-FFF2-40B4-BE49-F238E27FC236}">
                <a16:creationId xmlns:a16="http://schemas.microsoft.com/office/drawing/2014/main" id="{329A3560-5DD0-1D4B-803F-C26D68226D31}"/>
              </a:ext>
            </a:extLst>
          </p:cNvPr>
          <p:cNvSpPr>
            <a:spLocks noGrp="1"/>
          </p:cNvSpPr>
          <p:nvPr>
            <p:ph type="ctrTitle"/>
          </p:nvPr>
        </p:nvSpPr>
        <p:spPr>
          <a:xfrm>
            <a:off x="723696" y="301481"/>
            <a:ext cx="6123709" cy="2387600"/>
          </a:xfrm>
        </p:spPr>
        <p:txBody>
          <a:bodyPr anchor="b"/>
          <a:lstStyle>
            <a:lvl1pPr algn="l">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7B2A185-DA2C-CA42-95BC-12C306EC7801}"/>
              </a:ext>
            </a:extLst>
          </p:cNvPr>
          <p:cNvSpPr>
            <a:spLocks noGrp="1"/>
          </p:cNvSpPr>
          <p:nvPr>
            <p:ph type="subTitle" idx="1"/>
          </p:nvPr>
        </p:nvSpPr>
        <p:spPr>
          <a:xfrm>
            <a:off x="723696" y="3341039"/>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Oval 18">
            <a:extLst>
              <a:ext uri="{FF2B5EF4-FFF2-40B4-BE49-F238E27FC236}">
                <a16:creationId xmlns:a16="http://schemas.microsoft.com/office/drawing/2014/main" id="{086B7B99-544D-6F43-A8B8-0DE711B83297}"/>
              </a:ext>
            </a:extLst>
          </p:cNvPr>
          <p:cNvSpPr/>
          <p:nvPr/>
        </p:nvSpPr>
        <p:spPr>
          <a:xfrm>
            <a:off x="849744" y="2820600"/>
            <a:ext cx="251404" cy="251404"/>
          </a:xfrm>
          <a:prstGeom prst="ellipse">
            <a:avLst/>
          </a:prstGeom>
          <a:solidFill>
            <a:srgbClr val="F26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 name="Oval 19">
            <a:extLst>
              <a:ext uri="{FF2B5EF4-FFF2-40B4-BE49-F238E27FC236}">
                <a16:creationId xmlns:a16="http://schemas.microsoft.com/office/drawing/2014/main" id="{48CE687E-520D-6C4B-ABC0-97C26920F6E1}"/>
              </a:ext>
            </a:extLst>
          </p:cNvPr>
          <p:cNvSpPr/>
          <p:nvPr/>
        </p:nvSpPr>
        <p:spPr>
          <a:xfrm>
            <a:off x="1234843" y="2820600"/>
            <a:ext cx="251404" cy="251404"/>
          </a:xfrm>
          <a:prstGeom prst="ellipse">
            <a:avLst/>
          </a:prstGeom>
          <a:solidFill>
            <a:srgbClr val="F4A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8ADB7465-293E-3041-9FDD-C1BCBD1CFECE}"/>
              </a:ext>
            </a:extLst>
          </p:cNvPr>
          <p:cNvSpPr/>
          <p:nvPr/>
        </p:nvSpPr>
        <p:spPr>
          <a:xfrm>
            <a:off x="1619942" y="2820599"/>
            <a:ext cx="251404" cy="251404"/>
          </a:xfrm>
          <a:prstGeom prst="ellipse">
            <a:avLst/>
          </a:prstGeom>
          <a:solidFill>
            <a:srgbClr val="A62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5360F6C0-150A-BE47-A49D-14F8480BBB6E}"/>
              </a:ext>
            </a:extLst>
          </p:cNvPr>
          <p:cNvSpPr/>
          <p:nvPr/>
        </p:nvSpPr>
        <p:spPr>
          <a:xfrm>
            <a:off x="2005041" y="2820598"/>
            <a:ext cx="251404" cy="251404"/>
          </a:xfrm>
          <a:prstGeom prst="ellipse">
            <a:avLst/>
          </a:prstGeom>
          <a:solidFill>
            <a:srgbClr val="5B2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3" name="Oval 22">
            <a:extLst>
              <a:ext uri="{FF2B5EF4-FFF2-40B4-BE49-F238E27FC236}">
                <a16:creationId xmlns:a16="http://schemas.microsoft.com/office/drawing/2014/main" id="{88CB071B-F079-B540-AC72-CA06EFB8FA25}"/>
              </a:ext>
            </a:extLst>
          </p:cNvPr>
          <p:cNvSpPr/>
          <p:nvPr/>
        </p:nvSpPr>
        <p:spPr>
          <a:xfrm>
            <a:off x="2393669" y="2820598"/>
            <a:ext cx="251404" cy="251404"/>
          </a:xfrm>
          <a:prstGeom prst="ellipse">
            <a:avLst/>
          </a:prstGeom>
          <a:solidFill>
            <a:srgbClr val="80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462C1840-D9C4-5948-8FAB-BC49E876F1AE}"/>
              </a:ext>
            </a:extLst>
          </p:cNvPr>
          <p:cNvPicPr>
            <a:picLocks noChangeAspect="1"/>
          </p:cNvPicPr>
          <p:nvPr/>
        </p:nvPicPr>
        <p:blipFill>
          <a:blip r:embed="rId2"/>
          <a:stretch>
            <a:fillRect/>
          </a:stretch>
        </p:blipFill>
        <p:spPr>
          <a:xfrm>
            <a:off x="723696" y="5257163"/>
            <a:ext cx="2441144" cy="1088053"/>
          </a:xfrm>
          <a:prstGeom prst="rect">
            <a:avLst/>
          </a:prstGeom>
        </p:spPr>
      </p:pic>
    </p:spTree>
    <p:extLst>
      <p:ext uri="{BB962C8B-B14F-4D97-AF65-F5344CB8AC3E}">
        <p14:creationId xmlns:p14="http://schemas.microsoft.com/office/powerpoint/2010/main" val="4115319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 Chapter slide in secondary colour with doughnut">
    <p:bg>
      <p:bgPr>
        <a:solidFill>
          <a:srgbClr val="6AC9C8"/>
        </a:solidFill>
        <a:effectLst/>
      </p:bgPr>
    </p:bg>
    <p:spTree>
      <p:nvGrpSpPr>
        <p:cNvPr id="1" name=""/>
        <p:cNvGrpSpPr/>
        <p:nvPr/>
      </p:nvGrpSpPr>
      <p:grpSpPr>
        <a:xfrm>
          <a:off x="0" y="0"/>
          <a:ext cx="0" cy="0"/>
          <a:chOff x="0" y="0"/>
          <a:chExt cx="0" cy="0"/>
        </a:xfrm>
      </p:grpSpPr>
      <p:sp>
        <p:nvSpPr>
          <p:cNvPr id="8" name="Doughnut 7">
            <a:extLst>
              <a:ext uri="{FF2B5EF4-FFF2-40B4-BE49-F238E27FC236}">
                <a16:creationId xmlns:a16="http://schemas.microsoft.com/office/drawing/2014/main" id="{595AEC9D-C61F-FA42-B6ED-67099FDE6934}"/>
              </a:ext>
            </a:extLst>
          </p:cNvPr>
          <p:cNvSpPr/>
          <p:nvPr/>
        </p:nvSpPr>
        <p:spPr>
          <a:xfrm>
            <a:off x="-2572817" y="-1398948"/>
            <a:ext cx="9010152" cy="9010152"/>
          </a:xfrm>
          <a:prstGeom prst="donut">
            <a:avLst>
              <a:gd name="adj" fmla="val 20192"/>
            </a:avLst>
          </a:prstGeom>
          <a:solidFill>
            <a:srgbClr val="1E639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AC9C8"/>
              </a:solidFill>
            </a:endParaRPr>
          </a:p>
        </p:txBody>
      </p:sp>
      <p:sp>
        <p:nvSpPr>
          <p:cNvPr id="2" name="Title 1">
            <a:extLst>
              <a:ext uri="{FF2B5EF4-FFF2-40B4-BE49-F238E27FC236}">
                <a16:creationId xmlns:a16="http://schemas.microsoft.com/office/drawing/2014/main" id="{9BBAB2B9-5083-784F-B1E1-99D31C5A0B32}"/>
              </a:ext>
            </a:extLst>
          </p:cNvPr>
          <p:cNvSpPr>
            <a:spLocks noGrp="1"/>
          </p:cNvSpPr>
          <p:nvPr>
            <p:ph type="title"/>
          </p:nvPr>
        </p:nvSpPr>
        <p:spPr>
          <a:xfrm>
            <a:off x="838200" y="1530045"/>
            <a:ext cx="10515600" cy="1325563"/>
          </a:xfrm>
        </p:spPr>
        <p:txBody>
          <a:bodyPr/>
          <a:lstStyle>
            <a:lvl1pPr>
              <a:defRPr>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36200CB9-EBF5-D143-B768-35362C442128}"/>
              </a:ext>
            </a:extLst>
          </p:cNvPr>
          <p:cNvSpPr>
            <a:spLocks noGrp="1"/>
          </p:cNvSpPr>
          <p:nvPr>
            <p:ph type="subTitle" idx="1"/>
          </p:nvPr>
        </p:nvSpPr>
        <p:spPr>
          <a:xfrm>
            <a:off x="838200" y="3626080"/>
            <a:ext cx="9144000" cy="1655762"/>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59F23B15-5130-814D-82CE-7A3D9565D225}"/>
              </a:ext>
            </a:extLst>
          </p:cNvPr>
          <p:cNvPicPr>
            <a:picLocks noChangeAspect="1"/>
          </p:cNvPicPr>
          <p:nvPr/>
        </p:nvPicPr>
        <p:blipFill>
          <a:blip r:embed="rId2"/>
          <a:stretch>
            <a:fillRect/>
          </a:stretch>
        </p:blipFill>
        <p:spPr>
          <a:xfrm>
            <a:off x="9007091" y="5205067"/>
            <a:ext cx="2600475" cy="1159068"/>
          </a:xfrm>
          <a:prstGeom prst="rect">
            <a:avLst/>
          </a:prstGeom>
          <a:noFill/>
        </p:spPr>
      </p:pic>
    </p:spTree>
    <p:extLst>
      <p:ext uri="{BB962C8B-B14F-4D97-AF65-F5344CB8AC3E}">
        <p14:creationId xmlns:p14="http://schemas.microsoft.com/office/powerpoint/2010/main" val="1520967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 Chapter slide in secondary colour with doughnut">
    <p:bg>
      <p:bgPr>
        <a:solidFill>
          <a:srgbClr val="A6228C"/>
        </a:solidFill>
        <a:effectLst/>
      </p:bgPr>
    </p:bg>
    <p:spTree>
      <p:nvGrpSpPr>
        <p:cNvPr id="1" name=""/>
        <p:cNvGrpSpPr/>
        <p:nvPr/>
      </p:nvGrpSpPr>
      <p:grpSpPr>
        <a:xfrm>
          <a:off x="0" y="0"/>
          <a:ext cx="0" cy="0"/>
          <a:chOff x="0" y="0"/>
          <a:chExt cx="0" cy="0"/>
        </a:xfrm>
      </p:grpSpPr>
      <p:sp>
        <p:nvSpPr>
          <p:cNvPr id="8" name="Doughnut 7">
            <a:extLst>
              <a:ext uri="{FF2B5EF4-FFF2-40B4-BE49-F238E27FC236}">
                <a16:creationId xmlns:a16="http://schemas.microsoft.com/office/drawing/2014/main" id="{595AEC9D-C61F-FA42-B6ED-67099FDE6934}"/>
              </a:ext>
            </a:extLst>
          </p:cNvPr>
          <p:cNvSpPr/>
          <p:nvPr/>
        </p:nvSpPr>
        <p:spPr>
          <a:xfrm>
            <a:off x="-2572817" y="-1398948"/>
            <a:ext cx="9010152" cy="9010152"/>
          </a:xfrm>
          <a:prstGeom prst="donut">
            <a:avLst>
              <a:gd name="adj" fmla="val 20192"/>
            </a:avLst>
          </a:prstGeom>
          <a:solidFill>
            <a:srgbClr val="5B2C8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AC9C8"/>
              </a:solidFill>
            </a:endParaRPr>
          </a:p>
        </p:txBody>
      </p:sp>
      <p:sp>
        <p:nvSpPr>
          <p:cNvPr id="2" name="Title 1">
            <a:extLst>
              <a:ext uri="{FF2B5EF4-FFF2-40B4-BE49-F238E27FC236}">
                <a16:creationId xmlns:a16="http://schemas.microsoft.com/office/drawing/2014/main" id="{9BBAB2B9-5083-784F-B1E1-99D31C5A0B32}"/>
              </a:ext>
            </a:extLst>
          </p:cNvPr>
          <p:cNvSpPr>
            <a:spLocks noGrp="1"/>
          </p:cNvSpPr>
          <p:nvPr>
            <p:ph type="title"/>
          </p:nvPr>
        </p:nvSpPr>
        <p:spPr>
          <a:xfrm>
            <a:off x="838200" y="1530045"/>
            <a:ext cx="10515600" cy="1325563"/>
          </a:xfrm>
        </p:spPr>
        <p:txBody>
          <a:bodyPr/>
          <a:lstStyle>
            <a:lvl1pPr>
              <a:defRPr>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36200CB9-EBF5-D143-B768-35362C442128}"/>
              </a:ext>
            </a:extLst>
          </p:cNvPr>
          <p:cNvSpPr>
            <a:spLocks noGrp="1"/>
          </p:cNvSpPr>
          <p:nvPr>
            <p:ph type="subTitle" idx="1"/>
          </p:nvPr>
        </p:nvSpPr>
        <p:spPr>
          <a:xfrm>
            <a:off x="838200" y="3626080"/>
            <a:ext cx="9144000" cy="1655762"/>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760DBFF7-4A65-DC41-9A5C-8B22FBD5094C}"/>
              </a:ext>
            </a:extLst>
          </p:cNvPr>
          <p:cNvPicPr>
            <a:picLocks noChangeAspect="1"/>
          </p:cNvPicPr>
          <p:nvPr/>
        </p:nvPicPr>
        <p:blipFill>
          <a:blip r:embed="rId2"/>
          <a:stretch>
            <a:fillRect/>
          </a:stretch>
        </p:blipFill>
        <p:spPr>
          <a:xfrm>
            <a:off x="9007091" y="5205067"/>
            <a:ext cx="2600475" cy="1159068"/>
          </a:xfrm>
          <a:prstGeom prst="rect">
            <a:avLst/>
          </a:prstGeom>
          <a:noFill/>
        </p:spPr>
      </p:pic>
    </p:spTree>
    <p:extLst>
      <p:ext uri="{BB962C8B-B14F-4D97-AF65-F5344CB8AC3E}">
        <p14:creationId xmlns:p14="http://schemas.microsoft.com/office/powerpoint/2010/main" val="1540186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6 Chapter slide in secondary colour with doughnut">
    <p:bg>
      <p:bgPr>
        <a:solidFill>
          <a:srgbClr val="80BC00"/>
        </a:solidFill>
        <a:effectLst/>
      </p:bgPr>
    </p:bg>
    <p:spTree>
      <p:nvGrpSpPr>
        <p:cNvPr id="1" name=""/>
        <p:cNvGrpSpPr/>
        <p:nvPr/>
      </p:nvGrpSpPr>
      <p:grpSpPr>
        <a:xfrm>
          <a:off x="0" y="0"/>
          <a:ext cx="0" cy="0"/>
          <a:chOff x="0" y="0"/>
          <a:chExt cx="0" cy="0"/>
        </a:xfrm>
      </p:grpSpPr>
      <p:sp>
        <p:nvSpPr>
          <p:cNvPr id="8" name="Doughnut 7">
            <a:extLst>
              <a:ext uri="{FF2B5EF4-FFF2-40B4-BE49-F238E27FC236}">
                <a16:creationId xmlns:a16="http://schemas.microsoft.com/office/drawing/2014/main" id="{595AEC9D-C61F-FA42-B6ED-67099FDE6934}"/>
              </a:ext>
            </a:extLst>
          </p:cNvPr>
          <p:cNvSpPr/>
          <p:nvPr/>
        </p:nvSpPr>
        <p:spPr>
          <a:xfrm>
            <a:off x="-2572817" y="-1398948"/>
            <a:ext cx="9010152" cy="9010152"/>
          </a:xfrm>
          <a:prstGeom prst="donut">
            <a:avLst>
              <a:gd name="adj" fmla="val 20192"/>
            </a:avLst>
          </a:prstGeom>
          <a:solidFill>
            <a:srgbClr val="6AC9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AC9C8"/>
              </a:solidFill>
            </a:endParaRPr>
          </a:p>
        </p:txBody>
      </p:sp>
      <p:sp>
        <p:nvSpPr>
          <p:cNvPr id="2" name="Title 1">
            <a:extLst>
              <a:ext uri="{FF2B5EF4-FFF2-40B4-BE49-F238E27FC236}">
                <a16:creationId xmlns:a16="http://schemas.microsoft.com/office/drawing/2014/main" id="{9BBAB2B9-5083-784F-B1E1-99D31C5A0B32}"/>
              </a:ext>
            </a:extLst>
          </p:cNvPr>
          <p:cNvSpPr>
            <a:spLocks noGrp="1"/>
          </p:cNvSpPr>
          <p:nvPr>
            <p:ph type="title"/>
          </p:nvPr>
        </p:nvSpPr>
        <p:spPr>
          <a:xfrm>
            <a:off x="838200" y="1530045"/>
            <a:ext cx="10515600" cy="1325563"/>
          </a:xfrm>
        </p:spPr>
        <p:txBody>
          <a:bodyPr/>
          <a:lstStyle>
            <a:lvl1pPr>
              <a:defRPr>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36200CB9-EBF5-D143-B768-35362C442128}"/>
              </a:ext>
            </a:extLst>
          </p:cNvPr>
          <p:cNvSpPr>
            <a:spLocks noGrp="1"/>
          </p:cNvSpPr>
          <p:nvPr>
            <p:ph type="subTitle" idx="1"/>
          </p:nvPr>
        </p:nvSpPr>
        <p:spPr>
          <a:xfrm>
            <a:off x="838200" y="3626080"/>
            <a:ext cx="9144000" cy="1655762"/>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1095DC0D-7A69-3C4C-8F6F-4E39CE564732}"/>
              </a:ext>
            </a:extLst>
          </p:cNvPr>
          <p:cNvPicPr>
            <a:picLocks noChangeAspect="1"/>
          </p:cNvPicPr>
          <p:nvPr/>
        </p:nvPicPr>
        <p:blipFill>
          <a:blip r:embed="rId2"/>
          <a:stretch>
            <a:fillRect/>
          </a:stretch>
        </p:blipFill>
        <p:spPr>
          <a:xfrm>
            <a:off x="9007091" y="5205067"/>
            <a:ext cx="2600475" cy="1159068"/>
          </a:xfrm>
          <a:prstGeom prst="rect">
            <a:avLst/>
          </a:prstGeom>
          <a:noFill/>
        </p:spPr>
      </p:pic>
    </p:spTree>
    <p:extLst>
      <p:ext uri="{BB962C8B-B14F-4D97-AF65-F5344CB8AC3E}">
        <p14:creationId xmlns:p14="http://schemas.microsoft.com/office/powerpoint/2010/main" val="212847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and Content">
    <p:bg>
      <p:bgPr>
        <a:solidFill>
          <a:schemeClr val="bg1"/>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61FEA5AE-8979-DC4E-9257-ABDE78CF16D6}"/>
              </a:ext>
            </a:extLst>
          </p:cNvPr>
          <p:cNvSpPr>
            <a:spLocks noGrp="1"/>
          </p:cNvSpPr>
          <p:nvPr>
            <p:ph type="pic" sz="quarter" idx="10"/>
          </p:nvPr>
        </p:nvSpPr>
        <p:spPr>
          <a:xfrm>
            <a:off x="0" y="-649"/>
            <a:ext cx="12192000" cy="499745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DCA916D8-1732-7748-B4AE-F163A49F20EA}"/>
              </a:ext>
            </a:extLst>
          </p:cNvPr>
          <p:cNvSpPr>
            <a:spLocks noGrp="1"/>
          </p:cNvSpPr>
          <p:nvPr>
            <p:ph type="subTitle" idx="1"/>
          </p:nvPr>
        </p:nvSpPr>
        <p:spPr>
          <a:xfrm>
            <a:off x="3048000" y="2097243"/>
            <a:ext cx="9144000" cy="1655762"/>
          </a:xfrm>
        </p:spPr>
        <p:txBody>
          <a:bodyPr rIns="28800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itle 1">
            <a:extLst>
              <a:ext uri="{FF2B5EF4-FFF2-40B4-BE49-F238E27FC236}">
                <a16:creationId xmlns:a16="http://schemas.microsoft.com/office/drawing/2014/main" id="{2EFA6112-8198-494C-B21D-BFF896138831}"/>
              </a:ext>
            </a:extLst>
          </p:cNvPr>
          <p:cNvSpPr>
            <a:spLocks noGrp="1"/>
          </p:cNvSpPr>
          <p:nvPr>
            <p:ph type="ctrTitle"/>
          </p:nvPr>
        </p:nvSpPr>
        <p:spPr>
          <a:xfrm>
            <a:off x="1415441" y="853447"/>
            <a:ext cx="10776559" cy="1012931"/>
          </a:xfrm>
          <a:solidFill>
            <a:srgbClr val="A6228C"/>
          </a:solidFill>
        </p:spPr>
        <p:txBody>
          <a:bodyPr rIns="251999" anchor="b"/>
          <a:lstStyle>
            <a:lvl1pPr algn="r">
              <a:defRPr sz="6600">
                <a:solidFill>
                  <a:schemeClr val="bg1"/>
                </a:solidFill>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8A022480-2154-F641-BB48-C6C26CB8C30D}"/>
              </a:ext>
            </a:extLst>
          </p:cNvPr>
          <p:cNvPicPr>
            <a:picLocks noChangeAspect="1"/>
          </p:cNvPicPr>
          <p:nvPr/>
        </p:nvPicPr>
        <p:blipFill>
          <a:blip r:embed="rId2"/>
          <a:stretch>
            <a:fillRect/>
          </a:stretch>
        </p:blipFill>
        <p:spPr>
          <a:xfrm>
            <a:off x="9283210" y="5408352"/>
            <a:ext cx="2423315" cy="1077479"/>
          </a:xfrm>
          <a:prstGeom prst="rect">
            <a:avLst/>
          </a:prstGeom>
        </p:spPr>
      </p:pic>
      <p:pic>
        <p:nvPicPr>
          <p:cNvPr id="11" name="Picture 10">
            <a:extLst>
              <a:ext uri="{FF2B5EF4-FFF2-40B4-BE49-F238E27FC236}">
                <a16:creationId xmlns:a16="http://schemas.microsoft.com/office/drawing/2014/main" id="{53B53640-7A98-8448-8A54-6C091EFE8A0C}"/>
              </a:ext>
            </a:extLst>
          </p:cNvPr>
          <p:cNvPicPr>
            <a:picLocks noChangeAspect="1"/>
          </p:cNvPicPr>
          <p:nvPr/>
        </p:nvPicPr>
        <p:blipFill>
          <a:blip r:embed="rId3"/>
          <a:stretch>
            <a:fillRect/>
          </a:stretch>
        </p:blipFill>
        <p:spPr>
          <a:xfrm>
            <a:off x="485475" y="5368711"/>
            <a:ext cx="3778381" cy="1190802"/>
          </a:xfrm>
          <a:prstGeom prst="rect">
            <a:avLst/>
          </a:prstGeom>
        </p:spPr>
      </p:pic>
    </p:spTree>
    <p:extLst>
      <p:ext uri="{BB962C8B-B14F-4D97-AF65-F5344CB8AC3E}">
        <p14:creationId xmlns:p14="http://schemas.microsoft.com/office/powerpoint/2010/main" val="1391646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and Content">
    <p:bg>
      <p:bgPr>
        <a:solidFill>
          <a:schemeClr val="accent1"/>
        </a:solidFill>
        <a:effectLst/>
      </p:bgPr>
    </p:bg>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4FFBBD87-5492-D043-9CC1-DDD66B5C560E}"/>
              </a:ext>
            </a:extLst>
          </p:cNvPr>
          <p:cNvSpPr>
            <a:spLocks noGrp="1"/>
          </p:cNvSpPr>
          <p:nvPr>
            <p:ph type="pic" sz="quarter" idx="10"/>
          </p:nvPr>
        </p:nvSpPr>
        <p:spPr>
          <a:xfrm>
            <a:off x="7405282" y="808646"/>
            <a:ext cx="6480000" cy="6480000"/>
          </a:xfrm>
          <a:prstGeom prst="ellipse">
            <a:avLst/>
          </a:prstGeom>
          <a:solidFill>
            <a:schemeClr val="bg1">
              <a:lumMod val="85000"/>
            </a:schemeClr>
          </a:solidFill>
        </p:spPr>
        <p:txBody>
          <a:bodyPr/>
          <a:lstStyle/>
          <a:p>
            <a:r>
              <a:rPr lang="en-US"/>
              <a:t>Click icon to add picture</a:t>
            </a:r>
          </a:p>
        </p:txBody>
      </p:sp>
      <p:sp>
        <p:nvSpPr>
          <p:cNvPr id="11" name="Title 1">
            <a:extLst>
              <a:ext uri="{FF2B5EF4-FFF2-40B4-BE49-F238E27FC236}">
                <a16:creationId xmlns:a16="http://schemas.microsoft.com/office/drawing/2014/main" id="{C98593C3-B6EC-094C-97B2-58B989928203}"/>
              </a:ext>
            </a:extLst>
          </p:cNvPr>
          <p:cNvSpPr>
            <a:spLocks noGrp="1"/>
          </p:cNvSpPr>
          <p:nvPr>
            <p:ph type="ctrTitle"/>
          </p:nvPr>
        </p:nvSpPr>
        <p:spPr>
          <a:xfrm>
            <a:off x="723696" y="693077"/>
            <a:ext cx="4310773" cy="2387600"/>
          </a:xfrm>
        </p:spPr>
        <p:txBody>
          <a:bodyPr anchor="b"/>
          <a:lstStyle>
            <a:lvl1pPr algn="l">
              <a:defRPr sz="6600">
                <a:solidFill>
                  <a:schemeClr val="bg1"/>
                </a:solidFill>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F673BAC1-304C-4D4B-9364-1F356806F45C}"/>
              </a:ext>
            </a:extLst>
          </p:cNvPr>
          <p:cNvSpPr>
            <a:spLocks noGrp="1"/>
          </p:cNvSpPr>
          <p:nvPr>
            <p:ph type="subTitle" idx="1"/>
          </p:nvPr>
        </p:nvSpPr>
        <p:spPr>
          <a:xfrm>
            <a:off x="723696" y="3553696"/>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Doughnut 15">
            <a:extLst>
              <a:ext uri="{FF2B5EF4-FFF2-40B4-BE49-F238E27FC236}">
                <a16:creationId xmlns:a16="http://schemas.microsoft.com/office/drawing/2014/main" id="{9D4FD17E-AEF3-8548-8B75-611B80B8A5DB}"/>
              </a:ext>
            </a:extLst>
          </p:cNvPr>
          <p:cNvSpPr/>
          <p:nvPr/>
        </p:nvSpPr>
        <p:spPr>
          <a:xfrm>
            <a:off x="5760502" y="-1218963"/>
            <a:ext cx="9010152" cy="9010152"/>
          </a:xfrm>
          <a:prstGeom prst="donut">
            <a:avLst>
              <a:gd name="adj" fmla="val 20192"/>
            </a:avLst>
          </a:prstGeom>
          <a:solidFill>
            <a:srgbClr val="5B2C8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AC9C8"/>
              </a:solidFill>
            </a:endParaRPr>
          </a:p>
        </p:txBody>
      </p:sp>
      <p:sp>
        <p:nvSpPr>
          <p:cNvPr id="17" name="Picture Placeholder 4">
            <a:extLst>
              <a:ext uri="{FF2B5EF4-FFF2-40B4-BE49-F238E27FC236}">
                <a16:creationId xmlns:a16="http://schemas.microsoft.com/office/drawing/2014/main" id="{CD38E3C9-333F-D748-9305-C2F55DBEFC52}"/>
              </a:ext>
            </a:extLst>
          </p:cNvPr>
          <p:cNvSpPr>
            <a:spLocks noGrp="1"/>
          </p:cNvSpPr>
          <p:nvPr>
            <p:ph type="pic" sz="quarter" idx="11"/>
          </p:nvPr>
        </p:nvSpPr>
        <p:spPr>
          <a:xfrm>
            <a:off x="5190115" y="190730"/>
            <a:ext cx="3708000" cy="3708000"/>
          </a:xfrm>
          <a:prstGeom prst="ellipse">
            <a:avLst/>
          </a:prstGeom>
          <a:solidFill>
            <a:schemeClr val="bg1">
              <a:lumMod val="85000"/>
            </a:schemeClr>
          </a:solidFill>
          <a:ln w="190500">
            <a:solidFill>
              <a:schemeClr val="bg1"/>
            </a:solidFill>
          </a:ln>
        </p:spPr>
        <p:txBody>
          <a:bodyPr/>
          <a:lstStyle/>
          <a:p>
            <a:r>
              <a:rPr lang="en-US"/>
              <a:t>Click icon to add picture</a:t>
            </a:r>
          </a:p>
        </p:txBody>
      </p:sp>
      <p:sp>
        <p:nvSpPr>
          <p:cNvPr id="20" name="Oval 19">
            <a:extLst>
              <a:ext uri="{FF2B5EF4-FFF2-40B4-BE49-F238E27FC236}">
                <a16:creationId xmlns:a16="http://schemas.microsoft.com/office/drawing/2014/main" id="{53C14316-C349-394F-8179-B3DDBB8594E4}"/>
              </a:ext>
            </a:extLst>
          </p:cNvPr>
          <p:cNvSpPr/>
          <p:nvPr/>
        </p:nvSpPr>
        <p:spPr>
          <a:xfrm>
            <a:off x="723696" y="3155833"/>
            <a:ext cx="251404" cy="251404"/>
          </a:xfrm>
          <a:prstGeom prst="ellipse">
            <a:avLst/>
          </a:prstGeom>
          <a:solidFill>
            <a:srgbClr val="F26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FD648D69-4898-0140-9E5A-C645D7434680}"/>
              </a:ext>
            </a:extLst>
          </p:cNvPr>
          <p:cNvSpPr/>
          <p:nvPr/>
        </p:nvSpPr>
        <p:spPr>
          <a:xfrm>
            <a:off x="1108795" y="3155833"/>
            <a:ext cx="251404" cy="251404"/>
          </a:xfrm>
          <a:prstGeom prst="ellipse">
            <a:avLst/>
          </a:prstGeom>
          <a:solidFill>
            <a:srgbClr val="F4A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B5F06195-6F79-604E-8FF2-1F0764B9C24C}"/>
              </a:ext>
            </a:extLst>
          </p:cNvPr>
          <p:cNvSpPr/>
          <p:nvPr/>
        </p:nvSpPr>
        <p:spPr>
          <a:xfrm>
            <a:off x="1493894" y="3155832"/>
            <a:ext cx="251404" cy="251404"/>
          </a:xfrm>
          <a:prstGeom prst="ellipse">
            <a:avLst/>
          </a:prstGeom>
          <a:solidFill>
            <a:srgbClr val="A62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3" name="Oval 22">
            <a:extLst>
              <a:ext uri="{FF2B5EF4-FFF2-40B4-BE49-F238E27FC236}">
                <a16:creationId xmlns:a16="http://schemas.microsoft.com/office/drawing/2014/main" id="{FB38A24E-13F2-5D42-836B-43D86CBEB8EB}"/>
              </a:ext>
            </a:extLst>
          </p:cNvPr>
          <p:cNvSpPr/>
          <p:nvPr/>
        </p:nvSpPr>
        <p:spPr>
          <a:xfrm>
            <a:off x="1878993" y="3155831"/>
            <a:ext cx="251404" cy="251404"/>
          </a:xfrm>
          <a:prstGeom prst="ellipse">
            <a:avLst/>
          </a:prstGeom>
          <a:solidFill>
            <a:srgbClr val="5B2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4" name="Oval 23">
            <a:extLst>
              <a:ext uri="{FF2B5EF4-FFF2-40B4-BE49-F238E27FC236}">
                <a16:creationId xmlns:a16="http://schemas.microsoft.com/office/drawing/2014/main" id="{C573E765-7B69-924B-A2A4-CEEC017A9784}"/>
              </a:ext>
            </a:extLst>
          </p:cNvPr>
          <p:cNvSpPr/>
          <p:nvPr/>
        </p:nvSpPr>
        <p:spPr>
          <a:xfrm>
            <a:off x="2267621" y="3155831"/>
            <a:ext cx="251404" cy="251404"/>
          </a:xfrm>
          <a:prstGeom prst="ellipse">
            <a:avLst/>
          </a:prstGeom>
          <a:solidFill>
            <a:srgbClr val="80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378148F7-317C-3944-B041-E4CDA388B44F}"/>
              </a:ext>
            </a:extLst>
          </p:cNvPr>
          <p:cNvPicPr>
            <a:picLocks noChangeAspect="1"/>
          </p:cNvPicPr>
          <p:nvPr/>
        </p:nvPicPr>
        <p:blipFill>
          <a:blip r:embed="rId2"/>
          <a:stretch>
            <a:fillRect/>
          </a:stretch>
        </p:blipFill>
        <p:spPr>
          <a:xfrm>
            <a:off x="719387" y="5006526"/>
            <a:ext cx="2570615" cy="1145759"/>
          </a:xfrm>
          <a:prstGeom prst="rect">
            <a:avLst/>
          </a:prstGeom>
          <a:noFill/>
        </p:spPr>
      </p:pic>
    </p:spTree>
    <p:extLst>
      <p:ext uri="{BB962C8B-B14F-4D97-AF65-F5344CB8AC3E}">
        <p14:creationId xmlns:p14="http://schemas.microsoft.com/office/powerpoint/2010/main" val="1282946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nd slide 'Discussion' HRP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3C67EB-E02C-5C43-B381-245EDC8F02AB}"/>
              </a:ext>
            </a:extLst>
          </p:cNvPr>
          <p:cNvSpPr/>
          <p:nvPr/>
        </p:nvSpPr>
        <p:spPr>
          <a:xfrm>
            <a:off x="0" y="0"/>
            <a:ext cx="12192000" cy="5021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ghnut 8">
            <a:extLst>
              <a:ext uri="{FF2B5EF4-FFF2-40B4-BE49-F238E27FC236}">
                <a16:creationId xmlns:a16="http://schemas.microsoft.com/office/drawing/2014/main" id="{CD21E5DD-824E-6C4E-94B2-52E451E1BC3A}"/>
              </a:ext>
            </a:extLst>
          </p:cNvPr>
          <p:cNvSpPr/>
          <p:nvPr/>
        </p:nvSpPr>
        <p:spPr>
          <a:xfrm>
            <a:off x="-1775471" y="-3966456"/>
            <a:ext cx="9010152" cy="9010152"/>
          </a:xfrm>
          <a:prstGeom prst="donut">
            <a:avLst>
              <a:gd name="adj" fmla="val 20192"/>
            </a:avLst>
          </a:prstGeom>
          <a:solidFill>
            <a:srgbClr val="6AC9C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AC9C8"/>
              </a:solidFill>
            </a:endParaRPr>
          </a:p>
        </p:txBody>
      </p:sp>
      <p:sp>
        <p:nvSpPr>
          <p:cNvPr id="12" name="Title 1">
            <a:extLst>
              <a:ext uri="{FF2B5EF4-FFF2-40B4-BE49-F238E27FC236}">
                <a16:creationId xmlns:a16="http://schemas.microsoft.com/office/drawing/2014/main" id="{F260456C-F96F-2847-8196-C87A25FF2618}"/>
              </a:ext>
            </a:extLst>
          </p:cNvPr>
          <p:cNvSpPr>
            <a:spLocks noGrp="1"/>
          </p:cNvSpPr>
          <p:nvPr>
            <p:ph type="ctrTitle" hasCustomPrompt="1"/>
          </p:nvPr>
        </p:nvSpPr>
        <p:spPr>
          <a:xfrm>
            <a:off x="723696" y="693077"/>
            <a:ext cx="7242857" cy="1436348"/>
          </a:xfrm>
        </p:spPr>
        <p:txBody>
          <a:bodyPr anchor="b"/>
          <a:lstStyle>
            <a:lvl1pPr algn="l">
              <a:defRPr sz="8800">
                <a:solidFill>
                  <a:schemeClr val="bg1"/>
                </a:solidFill>
              </a:defRPr>
            </a:lvl1pPr>
          </a:lstStyle>
          <a:p>
            <a:r>
              <a:rPr lang="en-GB" dirty="0"/>
              <a:t>Discussion</a:t>
            </a:r>
            <a:endParaRPr lang="en-US" dirty="0"/>
          </a:p>
        </p:txBody>
      </p:sp>
      <p:pic>
        <p:nvPicPr>
          <p:cNvPr id="8" name="Picture 7">
            <a:extLst>
              <a:ext uri="{FF2B5EF4-FFF2-40B4-BE49-F238E27FC236}">
                <a16:creationId xmlns:a16="http://schemas.microsoft.com/office/drawing/2014/main" id="{8CD8CD0A-741A-6A4B-909B-564D0BCC16EB}"/>
              </a:ext>
            </a:extLst>
          </p:cNvPr>
          <p:cNvPicPr>
            <a:picLocks noChangeAspect="1"/>
          </p:cNvPicPr>
          <p:nvPr/>
        </p:nvPicPr>
        <p:blipFill>
          <a:blip r:embed="rId2"/>
          <a:stretch>
            <a:fillRect/>
          </a:stretch>
        </p:blipFill>
        <p:spPr>
          <a:xfrm>
            <a:off x="9283210" y="5408352"/>
            <a:ext cx="2423315" cy="1077479"/>
          </a:xfrm>
          <a:prstGeom prst="rect">
            <a:avLst/>
          </a:prstGeom>
        </p:spPr>
      </p:pic>
      <p:pic>
        <p:nvPicPr>
          <p:cNvPr id="13" name="Picture 12">
            <a:extLst>
              <a:ext uri="{FF2B5EF4-FFF2-40B4-BE49-F238E27FC236}">
                <a16:creationId xmlns:a16="http://schemas.microsoft.com/office/drawing/2014/main" id="{72A8596B-B437-AB4D-A306-C17202C3EB40}"/>
              </a:ext>
            </a:extLst>
          </p:cNvPr>
          <p:cNvPicPr>
            <a:picLocks noChangeAspect="1"/>
          </p:cNvPicPr>
          <p:nvPr/>
        </p:nvPicPr>
        <p:blipFill>
          <a:blip r:embed="rId3"/>
          <a:stretch>
            <a:fillRect/>
          </a:stretch>
        </p:blipFill>
        <p:spPr>
          <a:xfrm>
            <a:off x="485475" y="5368711"/>
            <a:ext cx="3778381" cy="1190802"/>
          </a:xfrm>
          <a:prstGeom prst="rect">
            <a:avLst/>
          </a:prstGeom>
        </p:spPr>
      </p:pic>
    </p:spTree>
    <p:extLst>
      <p:ext uri="{BB962C8B-B14F-4D97-AF65-F5344CB8AC3E}">
        <p14:creationId xmlns:p14="http://schemas.microsoft.com/office/powerpoint/2010/main" val="2074989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nd slide 'Discussion' with pic">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5FB519B9-D948-1A4E-AC4F-22DFF587E9A2}"/>
              </a:ext>
            </a:extLst>
          </p:cNvPr>
          <p:cNvSpPr>
            <a:spLocks noGrp="1"/>
          </p:cNvSpPr>
          <p:nvPr>
            <p:ph type="pic" sz="quarter" idx="10"/>
          </p:nvPr>
        </p:nvSpPr>
        <p:spPr>
          <a:xfrm>
            <a:off x="0" y="-649"/>
            <a:ext cx="12192000" cy="4997450"/>
          </a:xfrm>
          <a:solidFill>
            <a:schemeClr val="bg1">
              <a:lumMod val="85000"/>
            </a:schemeClr>
          </a:solidFill>
        </p:spPr>
        <p:txBody>
          <a:bodyPr/>
          <a:lstStyle/>
          <a:p>
            <a:r>
              <a:rPr lang="en-US"/>
              <a:t>Click icon to add picture</a:t>
            </a:r>
            <a:endParaRPr lang="en-US" dirty="0"/>
          </a:p>
        </p:txBody>
      </p:sp>
      <p:sp>
        <p:nvSpPr>
          <p:cNvPr id="17" name="Title 1">
            <a:extLst>
              <a:ext uri="{FF2B5EF4-FFF2-40B4-BE49-F238E27FC236}">
                <a16:creationId xmlns:a16="http://schemas.microsoft.com/office/drawing/2014/main" id="{5612B734-5EFC-D04A-A99E-E9DA277FA9E6}"/>
              </a:ext>
            </a:extLst>
          </p:cNvPr>
          <p:cNvSpPr>
            <a:spLocks noGrp="1"/>
          </p:cNvSpPr>
          <p:nvPr>
            <p:ph type="ctrTitle" hasCustomPrompt="1"/>
          </p:nvPr>
        </p:nvSpPr>
        <p:spPr>
          <a:xfrm>
            <a:off x="6713951" y="2467627"/>
            <a:ext cx="5478049" cy="1252603"/>
          </a:xfrm>
          <a:solidFill>
            <a:schemeClr val="accent1"/>
          </a:solidFill>
        </p:spPr>
        <p:txBody>
          <a:bodyPr rIns="251999" anchor="b"/>
          <a:lstStyle>
            <a:lvl1pPr algn="r">
              <a:defRPr sz="8800">
                <a:solidFill>
                  <a:schemeClr val="bg1"/>
                </a:solidFill>
              </a:defRPr>
            </a:lvl1pPr>
          </a:lstStyle>
          <a:p>
            <a:r>
              <a:rPr lang="en-GB" dirty="0"/>
              <a:t>Discussion</a:t>
            </a:r>
            <a:endParaRPr lang="en-US" dirty="0"/>
          </a:p>
        </p:txBody>
      </p:sp>
      <p:sp>
        <p:nvSpPr>
          <p:cNvPr id="18" name="Title 1">
            <a:extLst>
              <a:ext uri="{FF2B5EF4-FFF2-40B4-BE49-F238E27FC236}">
                <a16:creationId xmlns:a16="http://schemas.microsoft.com/office/drawing/2014/main" id="{5DB0D6CF-5EE1-A542-B5D8-B77B0DC81235}"/>
              </a:ext>
            </a:extLst>
          </p:cNvPr>
          <p:cNvSpPr txBox="1">
            <a:spLocks/>
          </p:cNvSpPr>
          <p:nvPr/>
        </p:nvSpPr>
        <p:spPr>
          <a:xfrm>
            <a:off x="723696" y="693077"/>
            <a:ext cx="7242857" cy="143634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8800" b="1" kern="1200">
                <a:solidFill>
                  <a:schemeClr val="bg1"/>
                </a:solidFill>
                <a:latin typeface="+mn-lt"/>
                <a:ea typeface="+mj-ea"/>
                <a:cs typeface="+mj-cs"/>
              </a:defRPr>
            </a:lvl1pPr>
          </a:lstStyle>
          <a:p>
            <a:endParaRPr lang="en-US" dirty="0"/>
          </a:p>
        </p:txBody>
      </p:sp>
      <p:pic>
        <p:nvPicPr>
          <p:cNvPr id="7" name="Picture 6">
            <a:extLst>
              <a:ext uri="{FF2B5EF4-FFF2-40B4-BE49-F238E27FC236}">
                <a16:creationId xmlns:a16="http://schemas.microsoft.com/office/drawing/2014/main" id="{84B422B9-AC86-094C-81BF-35DE158BF069}"/>
              </a:ext>
            </a:extLst>
          </p:cNvPr>
          <p:cNvPicPr>
            <a:picLocks noChangeAspect="1"/>
          </p:cNvPicPr>
          <p:nvPr/>
        </p:nvPicPr>
        <p:blipFill>
          <a:blip r:embed="rId2"/>
          <a:stretch>
            <a:fillRect/>
          </a:stretch>
        </p:blipFill>
        <p:spPr>
          <a:xfrm>
            <a:off x="9283210" y="5408352"/>
            <a:ext cx="2423315" cy="1077479"/>
          </a:xfrm>
          <a:prstGeom prst="rect">
            <a:avLst/>
          </a:prstGeom>
        </p:spPr>
      </p:pic>
      <p:pic>
        <p:nvPicPr>
          <p:cNvPr id="8" name="Picture 7">
            <a:extLst>
              <a:ext uri="{FF2B5EF4-FFF2-40B4-BE49-F238E27FC236}">
                <a16:creationId xmlns:a16="http://schemas.microsoft.com/office/drawing/2014/main" id="{1B419612-BA51-D040-A294-F9C6282CC076}"/>
              </a:ext>
            </a:extLst>
          </p:cNvPr>
          <p:cNvPicPr>
            <a:picLocks noChangeAspect="1"/>
          </p:cNvPicPr>
          <p:nvPr/>
        </p:nvPicPr>
        <p:blipFill>
          <a:blip r:embed="rId3"/>
          <a:stretch>
            <a:fillRect/>
          </a:stretch>
        </p:blipFill>
        <p:spPr>
          <a:xfrm>
            <a:off x="485475" y="5368711"/>
            <a:ext cx="3778381" cy="1190802"/>
          </a:xfrm>
          <a:prstGeom prst="rect">
            <a:avLst/>
          </a:prstGeom>
        </p:spPr>
      </p:pic>
    </p:spTree>
    <p:extLst>
      <p:ext uri="{BB962C8B-B14F-4D97-AF65-F5344CB8AC3E}">
        <p14:creationId xmlns:p14="http://schemas.microsoft.com/office/powerpoint/2010/main" val="2782901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End slide 'Discussion' with pic in doughnut">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5EA1B0E7-8413-EA40-803D-976055A20507}"/>
              </a:ext>
            </a:extLst>
          </p:cNvPr>
          <p:cNvPicPr>
            <a:picLocks noChangeAspect="1"/>
          </p:cNvPicPr>
          <p:nvPr/>
        </p:nvPicPr>
        <p:blipFill>
          <a:blip r:embed="rId2"/>
          <a:stretch>
            <a:fillRect/>
          </a:stretch>
        </p:blipFill>
        <p:spPr>
          <a:xfrm>
            <a:off x="9283210" y="5408352"/>
            <a:ext cx="2423315" cy="1077479"/>
          </a:xfrm>
          <a:prstGeom prst="rect">
            <a:avLst/>
          </a:prstGeom>
        </p:spPr>
      </p:pic>
      <p:pic>
        <p:nvPicPr>
          <p:cNvPr id="30" name="Picture 29">
            <a:extLst>
              <a:ext uri="{FF2B5EF4-FFF2-40B4-BE49-F238E27FC236}">
                <a16:creationId xmlns:a16="http://schemas.microsoft.com/office/drawing/2014/main" id="{9D0CABE8-BE6E-F047-BC0A-75CE63E85DD6}"/>
              </a:ext>
            </a:extLst>
          </p:cNvPr>
          <p:cNvPicPr>
            <a:picLocks noChangeAspect="1"/>
          </p:cNvPicPr>
          <p:nvPr/>
        </p:nvPicPr>
        <p:blipFill>
          <a:blip r:embed="rId3"/>
          <a:stretch>
            <a:fillRect/>
          </a:stretch>
        </p:blipFill>
        <p:spPr>
          <a:xfrm>
            <a:off x="485475" y="5368711"/>
            <a:ext cx="3778381" cy="1190802"/>
          </a:xfrm>
          <a:prstGeom prst="rect">
            <a:avLst/>
          </a:prstGeom>
        </p:spPr>
      </p:pic>
      <p:sp>
        <p:nvSpPr>
          <p:cNvPr id="7" name="Title 1">
            <a:extLst>
              <a:ext uri="{FF2B5EF4-FFF2-40B4-BE49-F238E27FC236}">
                <a16:creationId xmlns:a16="http://schemas.microsoft.com/office/drawing/2014/main" id="{D8C81CD8-9F37-DE45-9B6F-9FE5B2C0CCD8}"/>
              </a:ext>
            </a:extLst>
          </p:cNvPr>
          <p:cNvSpPr txBox="1">
            <a:spLocks/>
          </p:cNvSpPr>
          <p:nvPr/>
        </p:nvSpPr>
        <p:spPr>
          <a:xfrm>
            <a:off x="363142" y="30565"/>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Calibri" panose="020F0502020204030204" pitchFamily="34" charset="0"/>
                <a:ea typeface="+mj-ea"/>
                <a:cs typeface="+mj-cs"/>
              </a:defRPr>
            </a:lvl1pPr>
          </a:lstStyle>
          <a:p>
            <a:r>
              <a:rPr lang="en-US" sz="9600" b="1" dirty="0">
                <a:solidFill>
                  <a:schemeClr val="accent1"/>
                </a:solidFill>
                <a:cs typeface="Calibri" panose="020F0502020204030204" pitchFamily="34" charset="0"/>
              </a:rPr>
              <a:t>Discussion</a:t>
            </a:r>
          </a:p>
        </p:txBody>
      </p:sp>
      <p:pic>
        <p:nvPicPr>
          <p:cNvPr id="8" name="Graphic 7" descr="World with solid fill">
            <a:extLst>
              <a:ext uri="{FF2B5EF4-FFF2-40B4-BE49-F238E27FC236}">
                <a16:creationId xmlns:a16="http://schemas.microsoft.com/office/drawing/2014/main" id="{80EFC44B-5CD6-DD49-9028-86AAA0711F0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8191" y="3657911"/>
            <a:ext cx="457200" cy="457200"/>
          </a:xfrm>
          <a:prstGeom prst="rect">
            <a:avLst/>
          </a:prstGeom>
        </p:spPr>
      </p:pic>
      <p:sp>
        <p:nvSpPr>
          <p:cNvPr id="9" name="TextBox 8">
            <a:extLst>
              <a:ext uri="{FF2B5EF4-FFF2-40B4-BE49-F238E27FC236}">
                <a16:creationId xmlns:a16="http://schemas.microsoft.com/office/drawing/2014/main" id="{92D55C1F-D09C-0D41-842F-71E3F3C0D5E8}"/>
              </a:ext>
            </a:extLst>
          </p:cNvPr>
          <p:cNvSpPr txBox="1"/>
          <p:nvPr/>
        </p:nvSpPr>
        <p:spPr>
          <a:xfrm>
            <a:off x="992570" y="3657911"/>
            <a:ext cx="7193666" cy="584775"/>
          </a:xfrm>
          <a:prstGeom prst="rect">
            <a:avLst/>
          </a:prstGeom>
          <a:noFill/>
        </p:spPr>
        <p:txBody>
          <a:bodyPr wrap="square">
            <a:spAutoFit/>
          </a:bodyPr>
          <a:lstStyle/>
          <a:p>
            <a:r>
              <a:rPr lang="en-ZA" sz="1600" dirty="0">
                <a:solidFill>
                  <a:schemeClr val="accent1"/>
                </a:solidFill>
                <a:latin typeface="Calibri" panose="020F0502020204030204" pitchFamily="34" charset="0"/>
                <a:cs typeface="Calibri" panose="020F0502020204030204" pitchFamily="34" charset="0"/>
              </a:rPr>
              <a:t>www. </a:t>
            </a:r>
            <a:r>
              <a:rPr lang="en-ZA" sz="1600" dirty="0" err="1">
                <a:solidFill>
                  <a:schemeClr val="accent1"/>
                </a:solidFill>
                <a:latin typeface="Calibri" panose="020F0502020204030204" pitchFamily="34" charset="0"/>
                <a:cs typeface="Calibri" panose="020F0502020204030204" pitchFamily="34" charset="0"/>
              </a:rPr>
              <a:t>who.int</a:t>
            </a:r>
            <a:r>
              <a:rPr lang="en-ZA" sz="1600" dirty="0">
                <a:solidFill>
                  <a:schemeClr val="accent1"/>
                </a:solidFill>
                <a:latin typeface="Calibri" panose="020F0502020204030204" pitchFamily="34" charset="0"/>
                <a:cs typeface="Calibri" panose="020F0502020204030204" pitchFamily="34" charset="0"/>
              </a:rPr>
              <a:t>/teams/sexual-and-reproductive-health-</a:t>
            </a:r>
            <a:br>
              <a:rPr lang="en-ZA" sz="1600" dirty="0">
                <a:solidFill>
                  <a:schemeClr val="accent1"/>
                </a:solidFill>
                <a:latin typeface="Calibri" panose="020F0502020204030204" pitchFamily="34" charset="0"/>
                <a:cs typeface="Calibri" panose="020F0502020204030204" pitchFamily="34" charset="0"/>
              </a:rPr>
            </a:br>
            <a:r>
              <a:rPr lang="en-ZA" sz="1600" dirty="0">
                <a:solidFill>
                  <a:schemeClr val="accent1"/>
                </a:solidFill>
                <a:latin typeface="Calibri" panose="020F0502020204030204" pitchFamily="34" charset="0"/>
                <a:cs typeface="Calibri" panose="020F0502020204030204" pitchFamily="34" charset="0"/>
              </a:rPr>
              <a:t>and-research-(</a:t>
            </a:r>
            <a:r>
              <a:rPr lang="en-ZA" sz="1600" dirty="0" err="1">
                <a:solidFill>
                  <a:schemeClr val="accent1"/>
                </a:solidFill>
                <a:latin typeface="Calibri" panose="020F0502020204030204" pitchFamily="34" charset="0"/>
                <a:cs typeface="Calibri" panose="020F0502020204030204" pitchFamily="34" charset="0"/>
              </a:rPr>
              <a:t>srh</a:t>
            </a:r>
            <a:r>
              <a:rPr lang="en-ZA" sz="1600" dirty="0">
                <a:solidFill>
                  <a:schemeClr val="accent1"/>
                </a:solidFill>
                <a:latin typeface="Calibri" panose="020F0502020204030204" pitchFamily="34" charset="0"/>
                <a:cs typeface="Calibri" panose="020F0502020204030204" pitchFamily="34" charset="0"/>
              </a:rPr>
              <a:t>)/human-reproduction-programme</a:t>
            </a:r>
            <a:endParaRPr lang="en-US" sz="1600" dirty="0">
              <a:solidFill>
                <a:schemeClr val="accent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93328581-9B5A-AC45-A943-3CCF509BECE5}"/>
              </a:ext>
            </a:extLst>
          </p:cNvPr>
          <p:cNvSpPr txBox="1"/>
          <p:nvPr/>
        </p:nvSpPr>
        <p:spPr>
          <a:xfrm>
            <a:off x="992570" y="2607385"/>
            <a:ext cx="7193666" cy="338554"/>
          </a:xfrm>
          <a:prstGeom prst="rect">
            <a:avLst/>
          </a:prstGeom>
          <a:noFill/>
        </p:spPr>
        <p:txBody>
          <a:bodyPr wrap="square">
            <a:spAutoFit/>
          </a:bodyPr>
          <a:lstStyle/>
          <a:p>
            <a:r>
              <a:rPr lang="en-ZA" sz="1600" dirty="0">
                <a:solidFill>
                  <a:schemeClr val="accent1"/>
                </a:solidFill>
                <a:latin typeface="Calibri" panose="020F0502020204030204" pitchFamily="34" charset="0"/>
                <a:cs typeface="Calibri" panose="020F0502020204030204" pitchFamily="34" charset="0"/>
              </a:rPr>
              <a:t>@</a:t>
            </a:r>
            <a:r>
              <a:rPr lang="en-ZA" sz="1600" dirty="0" err="1">
                <a:solidFill>
                  <a:schemeClr val="accent1"/>
                </a:solidFill>
                <a:latin typeface="Calibri" panose="020F0502020204030204" pitchFamily="34" charset="0"/>
                <a:cs typeface="Calibri" panose="020F0502020204030204" pitchFamily="34" charset="0"/>
              </a:rPr>
              <a:t>HRPresearch</a:t>
            </a:r>
            <a:endParaRPr lang="en-US" sz="1600" dirty="0">
              <a:solidFill>
                <a:schemeClr val="accent1"/>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8E88CFCD-2D24-A948-BB54-28E727606806}"/>
              </a:ext>
            </a:extLst>
          </p:cNvPr>
          <p:cNvSpPr txBox="1"/>
          <p:nvPr/>
        </p:nvSpPr>
        <p:spPr>
          <a:xfrm>
            <a:off x="1019572" y="3132648"/>
            <a:ext cx="7193666" cy="338554"/>
          </a:xfrm>
          <a:prstGeom prst="rect">
            <a:avLst/>
          </a:prstGeom>
          <a:noFill/>
        </p:spPr>
        <p:txBody>
          <a:bodyPr wrap="square">
            <a:spAutoFit/>
          </a:bodyPr>
          <a:lstStyle/>
          <a:p>
            <a:r>
              <a:rPr lang="en-ZA" sz="1600" dirty="0" err="1">
                <a:solidFill>
                  <a:schemeClr val="accent1"/>
                </a:solidFill>
                <a:latin typeface="Calibri" panose="020F0502020204030204" pitchFamily="34" charset="0"/>
                <a:cs typeface="Calibri" panose="020F0502020204030204" pitchFamily="34" charset="0"/>
              </a:rPr>
              <a:t>linkedin.com</a:t>
            </a:r>
            <a:r>
              <a:rPr lang="en-ZA" sz="1600" dirty="0">
                <a:solidFill>
                  <a:schemeClr val="accent1"/>
                </a:solidFill>
                <a:latin typeface="Calibri" panose="020F0502020204030204" pitchFamily="34" charset="0"/>
                <a:cs typeface="Calibri" panose="020F0502020204030204" pitchFamily="34" charset="0"/>
              </a:rPr>
              <a:t>/company/</a:t>
            </a:r>
            <a:r>
              <a:rPr lang="en-ZA" sz="1600" dirty="0" err="1">
                <a:solidFill>
                  <a:schemeClr val="accent1"/>
                </a:solidFill>
                <a:latin typeface="Calibri" panose="020F0502020204030204" pitchFamily="34" charset="0"/>
                <a:cs typeface="Calibri" panose="020F0502020204030204" pitchFamily="34" charset="0"/>
              </a:rPr>
              <a:t>hrp</a:t>
            </a:r>
            <a:r>
              <a:rPr lang="en-ZA" sz="1600" dirty="0">
                <a:solidFill>
                  <a:schemeClr val="accent1"/>
                </a:solidFill>
                <a:latin typeface="Calibri" panose="020F0502020204030204" pitchFamily="34" charset="0"/>
                <a:cs typeface="Calibri" panose="020F0502020204030204" pitchFamily="34" charset="0"/>
              </a:rPr>
              <a:t>/</a:t>
            </a:r>
            <a:endParaRPr lang="en-US" sz="1600" dirty="0">
              <a:solidFill>
                <a:schemeClr val="accent1"/>
              </a:solidFill>
              <a:latin typeface="Calibri" panose="020F0502020204030204" pitchFamily="34" charset="0"/>
              <a:cs typeface="Calibri" panose="020F0502020204030204" pitchFamily="34" charset="0"/>
            </a:endParaRPr>
          </a:p>
        </p:txBody>
      </p:sp>
      <p:sp>
        <p:nvSpPr>
          <p:cNvPr id="19" name="Oval 18">
            <a:extLst>
              <a:ext uri="{FF2B5EF4-FFF2-40B4-BE49-F238E27FC236}">
                <a16:creationId xmlns:a16="http://schemas.microsoft.com/office/drawing/2014/main" id="{A3C98463-A7E9-9A43-A5F1-3A073CD914FA}"/>
              </a:ext>
            </a:extLst>
          </p:cNvPr>
          <p:cNvSpPr/>
          <p:nvPr/>
        </p:nvSpPr>
        <p:spPr>
          <a:xfrm>
            <a:off x="560089" y="1828805"/>
            <a:ext cx="251404" cy="251404"/>
          </a:xfrm>
          <a:prstGeom prst="ellipse">
            <a:avLst/>
          </a:prstGeom>
          <a:solidFill>
            <a:srgbClr val="E26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0" name="Oval 19">
            <a:extLst>
              <a:ext uri="{FF2B5EF4-FFF2-40B4-BE49-F238E27FC236}">
                <a16:creationId xmlns:a16="http://schemas.microsoft.com/office/drawing/2014/main" id="{C93A5DDF-C12E-D246-8956-2A5D252DD490}"/>
              </a:ext>
            </a:extLst>
          </p:cNvPr>
          <p:cNvSpPr/>
          <p:nvPr/>
        </p:nvSpPr>
        <p:spPr>
          <a:xfrm>
            <a:off x="945188" y="1828805"/>
            <a:ext cx="251404" cy="251404"/>
          </a:xfrm>
          <a:prstGeom prst="ellipse">
            <a:avLst/>
          </a:prstGeom>
          <a:solidFill>
            <a:srgbClr val="EAA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307A4FAB-9892-2245-A611-7554CBF4745F}"/>
              </a:ext>
            </a:extLst>
          </p:cNvPr>
          <p:cNvSpPr/>
          <p:nvPr/>
        </p:nvSpPr>
        <p:spPr>
          <a:xfrm>
            <a:off x="1330287" y="1828804"/>
            <a:ext cx="251404" cy="251404"/>
          </a:xfrm>
          <a:prstGeom prst="ellipse">
            <a:avLst/>
          </a:prstGeom>
          <a:solidFill>
            <a:srgbClr val="952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A2DA753E-1C46-4B48-82C9-97F18FA6D47E}"/>
              </a:ext>
            </a:extLst>
          </p:cNvPr>
          <p:cNvSpPr/>
          <p:nvPr/>
        </p:nvSpPr>
        <p:spPr>
          <a:xfrm>
            <a:off x="1715386" y="1828803"/>
            <a:ext cx="251404" cy="251404"/>
          </a:xfrm>
          <a:prstGeom prst="ellipse">
            <a:avLst/>
          </a:prstGeom>
          <a:solidFill>
            <a:srgbClr val="4E2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3" name="Oval 22">
            <a:extLst>
              <a:ext uri="{FF2B5EF4-FFF2-40B4-BE49-F238E27FC236}">
                <a16:creationId xmlns:a16="http://schemas.microsoft.com/office/drawing/2014/main" id="{B4D05E03-E2F5-5D4D-B29E-F9948B329B8F}"/>
              </a:ext>
            </a:extLst>
          </p:cNvPr>
          <p:cNvSpPr/>
          <p:nvPr/>
        </p:nvSpPr>
        <p:spPr>
          <a:xfrm>
            <a:off x="2104014" y="1828803"/>
            <a:ext cx="251404" cy="251404"/>
          </a:xfrm>
          <a:prstGeom prst="ellipse">
            <a:avLst/>
          </a:prstGeom>
          <a:solidFill>
            <a:srgbClr val="77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4" name="Picture Placeholder 4">
            <a:extLst>
              <a:ext uri="{FF2B5EF4-FFF2-40B4-BE49-F238E27FC236}">
                <a16:creationId xmlns:a16="http://schemas.microsoft.com/office/drawing/2014/main" id="{E3CD00A9-B9C3-0941-81EB-98025735A593}"/>
              </a:ext>
            </a:extLst>
          </p:cNvPr>
          <p:cNvSpPr>
            <a:spLocks noGrp="1"/>
          </p:cNvSpPr>
          <p:nvPr>
            <p:ph type="pic" sz="quarter" idx="10"/>
          </p:nvPr>
        </p:nvSpPr>
        <p:spPr>
          <a:xfrm>
            <a:off x="6757552" y="1106500"/>
            <a:ext cx="8056173" cy="8056171"/>
          </a:xfrm>
          <a:prstGeom prst="donut">
            <a:avLst>
              <a:gd name="adj" fmla="val 20973"/>
            </a:avLst>
          </a:prstGeom>
          <a:solidFill>
            <a:schemeClr val="bg1">
              <a:lumMod val="85000"/>
            </a:schemeClr>
          </a:solidFill>
        </p:spPr>
        <p:txBody>
          <a:bodyPr/>
          <a:lstStyle/>
          <a:p>
            <a:r>
              <a:rPr lang="en-US"/>
              <a:t>Click icon to add picture</a:t>
            </a:r>
          </a:p>
        </p:txBody>
      </p:sp>
      <p:sp>
        <p:nvSpPr>
          <p:cNvPr id="25" name="Doughnut 24">
            <a:extLst>
              <a:ext uri="{FF2B5EF4-FFF2-40B4-BE49-F238E27FC236}">
                <a16:creationId xmlns:a16="http://schemas.microsoft.com/office/drawing/2014/main" id="{E96C507B-096F-9342-9FF9-DF21997ABE6F}"/>
              </a:ext>
            </a:extLst>
          </p:cNvPr>
          <p:cNvSpPr/>
          <p:nvPr/>
        </p:nvSpPr>
        <p:spPr>
          <a:xfrm>
            <a:off x="5760502" y="-1231489"/>
            <a:ext cx="6792839" cy="6792839"/>
          </a:xfrm>
          <a:prstGeom prst="donut">
            <a:avLst>
              <a:gd name="adj" fmla="val 20192"/>
            </a:avLst>
          </a:prstGeom>
          <a:solidFill>
            <a:srgbClr val="6AC9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AC9C8"/>
              </a:solidFill>
            </a:endParaRPr>
          </a:p>
        </p:txBody>
      </p:sp>
      <p:pic>
        <p:nvPicPr>
          <p:cNvPr id="5" name="Picture 4">
            <a:extLst>
              <a:ext uri="{FF2B5EF4-FFF2-40B4-BE49-F238E27FC236}">
                <a16:creationId xmlns:a16="http://schemas.microsoft.com/office/drawing/2014/main" id="{B9474B2F-64B0-7D41-83B2-94E09B60DE99}"/>
              </a:ext>
            </a:extLst>
          </p:cNvPr>
          <p:cNvPicPr>
            <a:picLocks noChangeAspect="1"/>
          </p:cNvPicPr>
          <p:nvPr/>
        </p:nvPicPr>
        <p:blipFill>
          <a:blip r:embed="rId6"/>
          <a:stretch>
            <a:fillRect/>
          </a:stretch>
        </p:blipFill>
        <p:spPr>
          <a:xfrm>
            <a:off x="558777" y="3114309"/>
            <a:ext cx="416027" cy="416027"/>
          </a:xfrm>
          <a:prstGeom prst="rect">
            <a:avLst/>
          </a:prstGeom>
        </p:spPr>
      </p:pic>
      <p:pic>
        <p:nvPicPr>
          <p:cNvPr id="13" name="Picture 12">
            <a:extLst>
              <a:ext uri="{FF2B5EF4-FFF2-40B4-BE49-F238E27FC236}">
                <a16:creationId xmlns:a16="http://schemas.microsoft.com/office/drawing/2014/main" id="{18F57ADE-FFB2-184A-9ED8-A8F1F09BBB66}"/>
              </a:ext>
            </a:extLst>
          </p:cNvPr>
          <p:cNvPicPr>
            <a:picLocks noChangeAspect="1"/>
          </p:cNvPicPr>
          <p:nvPr/>
        </p:nvPicPr>
        <p:blipFill>
          <a:blip r:embed="rId7"/>
          <a:stretch>
            <a:fillRect/>
          </a:stretch>
        </p:blipFill>
        <p:spPr>
          <a:xfrm>
            <a:off x="576543" y="2596916"/>
            <a:ext cx="416027" cy="416027"/>
          </a:xfrm>
          <a:prstGeom prst="rect">
            <a:avLst/>
          </a:prstGeom>
        </p:spPr>
      </p:pic>
    </p:spTree>
    <p:extLst>
      <p:ext uri="{BB962C8B-B14F-4D97-AF65-F5344CB8AC3E}">
        <p14:creationId xmlns:p14="http://schemas.microsoft.com/office/powerpoint/2010/main" val="659642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B5F04007-F580-43C2-97CD-75394D04051E}" type="datetime1">
              <a:rPr lang="ja-JP" altLang="en-US"/>
              <a:t>2025/9/4</a:t>
            </a:fld>
            <a:endParaRPr lang="en-US" altLang="ja-JP" dirty="0"/>
          </a:p>
        </p:txBody>
      </p:sp>
      <p:sp>
        <p:nvSpPr>
          <p:cNvPr id="5" name="Footer Placeholder 4"/>
          <p:cNvSpPr>
            <a:spLocks noGrp="1"/>
          </p:cNvSpPr>
          <p:nvPr>
            <p:ph type="ftr" sz="quarter" idx="11"/>
          </p:nvPr>
        </p:nvSpPr>
        <p:spPr/>
        <p:txBody>
          <a:bodyPr/>
          <a:lstStyle>
            <a:lvl1pPr>
              <a:defRPr/>
            </a:lvl1pPr>
          </a:lstStyle>
          <a:p>
            <a:endParaRPr lang="en-US" altLang="ja-JP" dirty="0"/>
          </a:p>
        </p:txBody>
      </p:sp>
      <p:sp>
        <p:nvSpPr>
          <p:cNvPr id="6" name="Slide Number Placeholder 5"/>
          <p:cNvSpPr>
            <a:spLocks noGrp="1"/>
          </p:cNvSpPr>
          <p:nvPr>
            <p:ph type="sldNum" sz="quarter" idx="12"/>
          </p:nvPr>
        </p:nvSpPr>
        <p:spPr/>
        <p:txBody>
          <a:bodyPr/>
          <a:lstStyle>
            <a:lvl1pPr>
              <a:defRPr/>
            </a:lvl1pPr>
          </a:lstStyle>
          <a:p>
            <a:fld id="{9797BF67-CFAA-4516-9643-387B1E8EA726}" type="slidenum">
              <a:rPr lang="ja-JP" altLang="en-US"/>
              <a:t>‹#›</a:t>
            </a:fld>
            <a:endParaRPr lang="en-US" altLang="ja-JP" dirty="0"/>
          </a:p>
        </p:txBody>
      </p:sp>
    </p:spTree>
    <p:extLst>
      <p:ext uri="{BB962C8B-B14F-4D97-AF65-F5344CB8AC3E}">
        <p14:creationId xmlns:p14="http://schemas.microsoft.com/office/powerpoint/2010/main" val="109315003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EA78714-CD3A-4262-A3D3-DF29363496AA}" type="datetime1">
              <a:rPr lang="ja-JP" altLang="en-US"/>
              <a:t>2025/9/4</a:t>
            </a:fld>
            <a:endParaRPr lang="en-US" altLang="ja-JP" dirty="0"/>
          </a:p>
        </p:txBody>
      </p:sp>
      <p:sp>
        <p:nvSpPr>
          <p:cNvPr id="5" name="Footer Placeholder 4"/>
          <p:cNvSpPr>
            <a:spLocks noGrp="1"/>
          </p:cNvSpPr>
          <p:nvPr>
            <p:ph type="ftr" sz="quarter" idx="11"/>
          </p:nvPr>
        </p:nvSpPr>
        <p:spPr/>
        <p:txBody>
          <a:bodyPr/>
          <a:lstStyle>
            <a:lvl1pPr>
              <a:defRPr/>
            </a:lvl1pPr>
          </a:lstStyle>
          <a:p>
            <a:endParaRPr lang="en-US" altLang="ja-JP" dirty="0"/>
          </a:p>
        </p:txBody>
      </p:sp>
      <p:sp>
        <p:nvSpPr>
          <p:cNvPr id="6" name="Slide Number Placeholder 5"/>
          <p:cNvSpPr>
            <a:spLocks noGrp="1"/>
          </p:cNvSpPr>
          <p:nvPr>
            <p:ph type="sldNum" sz="quarter" idx="12"/>
          </p:nvPr>
        </p:nvSpPr>
        <p:spPr/>
        <p:txBody>
          <a:bodyPr/>
          <a:lstStyle>
            <a:lvl1pPr>
              <a:defRPr/>
            </a:lvl1pPr>
          </a:lstStyle>
          <a:p>
            <a:fld id="{982B36EB-3FFC-46FA-9A21-9C8FB8D55F85}" type="slidenum">
              <a:rPr lang="ja-JP" altLang="en-US"/>
              <a:t>‹#›</a:t>
            </a:fld>
            <a:endParaRPr lang="en-US" altLang="ja-JP" dirty="0"/>
          </a:p>
        </p:txBody>
      </p:sp>
    </p:spTree>
    <p:extLst>
      <p:ext uri="{BB962C8B-B14F-4D97-AF65-F5344CB8AC3E}">
        <p14:creationId xmlns:p14="http://schemas.microsoft.com/office/powerpoint/2010/main" val="58288086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two pictures">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DB4B911B-B145-8A4B-B822-42C9B99A6804}"/>
              </a:ext>
            </a:extLst>
          </p:cNvPr>
          <p:cNvSpPr>
            <a:spLocks noGrp="1"/>
          </p:cNvSpPr>
          <p:nvPr>
            <p:ph type="pic" sz="quarter" idx="10"/>
          </p:nvPr>
        </p:nvSpPr>
        <p:spPr>
          <a:xfrm>
            <a:off x="7405282" y="808646"/>
            <a:ext cx="6480000" cy="6480000"/>
          </a:xfrm>
          <a:prstGeom prst="ellipse">
            <a:avLst/>
          </a:prstGeom>
          <a:solidFill>
            <a:schemeClr val="bg1">
              <a:lumMod val="85000"/>
            </a:schemeClr>
          </a:solidFill>
        </p:spPr>
        <p:txBody>
          <a:bodyPr/>
          <a:lstStyle/>
          <a:p>
            <a:r>
              <a:rPr lang="en-US"/>
              <a:t>Click icon to add picture</a:t>
            </a:r>
          </a:p>
        </p:txBody>
      </p:sp>
      <p:sp>
        <p:nvSpPr>
          <p:cNvPr id="2" name="Title 1">
            <a:extLst>
              <a:ext uri="{FF2B5EF4-FFF2-40B4-BE49-F238E27FC236}">
                <a16:creationId xmlns:a16="http://schemas.microsoft.com/office/drawing/2014/main" id="{329A3560-5DD0-1D4B-803F-C26D68226D31}"/>
              </a:ext>
            </a:extLst>
          </p:cNvPr>
          <p:cNvSpPr>
            <a:spLocks noGrp="1"/>
          </p:cNvSpPr>
          <p:nvPr>
            <p:ph type="ctrTitle"/>
          </p:nvPr>
        </p:nvSpPr>
        <p:spPr>
          <a:xfrm>
            <a:off x="723696" y="693077"/>
            <a:ext cx="4310773" cy="2387600"/>
          </a:xfrm>
        </p:spPr>
        <p:txBody>
          <a:bodyPr anchor="b"/>
          <a:lstStyle>
            <a:lvl1pPr algn="l">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7B2A185-DA2C-CA42-95BC-12C306EC7801}"/>
              </a:ext>
            </a:extLst>
          </p:cNvPr>
          <p:cNvSpPr>
            <a:spLocks noGrp="1"/>
          </p:cNvSpPr>
          <p:nvPr>
            <p:ph type="subTitle" idx="1"/>
          </p:nvPr>
        </p:nvSpPr>
        <p:spPr>
          <a:xfrm>
            <a:off x="723696" y="3341039"/>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oughnut 9">
            <a:extLst>
              <a:ext uri="{FF2B5EF4-FFF2-40B4-BE49-F238E27FC236}">
                <a16:creationId xmlns:a16="http://schemas.microsoft.com/office/drawing/2014/main" id="{DE87A343-2606-5D44-8010-28022CFB4FFE}"/>
              </a:ext>
            </a:extLst>
          </p:cNvPr>
          <p:cNvSpPr/>
          <p:nvPr/>
        </p:nvSpPr>
        <p:spPr>
          <a:xfrm>
            <a:off x="5760502" y="-1218963"/>
            <a:ext cx="9010152" cy="9010152"/>
          </a:xfrm>
          <a:prstGeom prst="donut">
            <a:avLst>
              <a:gd name="adj" fmla="val 20192"/>
            </a:avLst>
          </a:prstGeom>
          <a:solidFill>
            <a:srgbClr val="6AC9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AC9C8"/>
              </a:solidFill>
            </a:endParaRPr>
          </a:p>
        </p:txBody>
      </p:sp>
      <p:sp>
        <p:nvSpPr>
          <p:cNvPr id="14" name="Picture Placeholder 4">
            <a:extLst>
              <a:ext uri="{FF2B5EF4-FFF2-40B4-BE49-F238E27FC236}">
                <a16:creationId xmlns:a16="http://schemas.microsoft.com/office/drawing/2014/main" id="{AB423EA1-B1AC-8944-89C1-ED6B59869B46}"/>
              </a:ext>
            </a:extLst>
          </p:cNvPr>
          <p:cNvSpPr>
            <a:spLocks noGrp="1"/>
          </p:cNvSpPr>
          <p:nvPr>
            <p:ph type="pic" sz="quarter" idx="11"/>
          </p:nvPr>
        </p:nvSpPr>
        <p:spPr>
          <a:xfrm>
            <a:off x="5190115" y="190730"/>
            <a:ext cx="3708000" cy="3708000"/>
          </a:xfrm>
          <a:prstGeom prst="ellipse">
            <a:avLst/>
          </a:prstGeom>
          <a:solidFill>
            <a:schemeClr val="bg1">
              <a:lumMod val="85000"/>
            </a:schemeClr>
          </a:solidFill>
          <a:ln w="190500">
            <a:solidFill>
              <a:schemeClr val="bg1"/>
            </a:solidFill>
          </a:ln>
        </p:spPr>
        <p:txBody>
          <a:bodyPr/>
          <a:lstStyle/>
          <a:p>
            <a:r>
              <a:rPr lang="en-US"/>
              <a:t>Click icon to add picture</a:t>
            </a:r>
          </a:p>
        </p:txBody>
      </p:sp>
      <p:pic>
        <p:nvPicPr>
          <p:cNvPr id="9" name="Picture 8">
            <a:extLst>
              <a:ext uri="{FF2B5EF4-FFF2-40B4-BE49-F238E27FC236}">
                <a16:creationId xmlns:a16="http://schemas.microsoft.com/office/drawing/2014/main" id="{7EB692C9-2B24-F747-A1AB-F51AD153621B}"/>
              </a:ext>
            </a:extLst>
          </p:cNvPr>
          <p:cNvPicPr>
            <a:picLocks noChangeAspect="1"/>
          </p:cNvPicPr>
          <p:nvPr/>
        </p:nvPicPr>
        <p:blipFill>
          <a:blip r:embed="rId2"/>
          <a:stretch>
            <a:fillRect/>
          </a:stretch>
        </p:blipFill>
        <p:spPr>
          <a:xfrm>
            <a:off x="723696" y="5257163"/>
            <a:ext cx="2441144" cy="1088053"/>
          </a:xfrm>
          <a:prstGeom prst="rect">
            <a:avLst/>
          </a:prstGeom>
        </p:spPr>
      </p:pic>
    </p:spTree>
    <p:extLst>
      <p:ext uri="{BB962C8B-B14F-4D97-AF65-F5344CB8AC3E}">
        <p14:creationId xmlns:p14="http://schemas.microsoft.com/office/powerpoint/2010/main" val="29378717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319"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AD2103AF-625E-4505-8A8C-2376641C8530}" type="datetime1">
              <a:rPr lang="ja-JP" altLang="en-US"/>
              <a:t>2025/9/4</a:t>
            </a:fld>
            <a:endParaRPr lang="en-US" altLang="ja-JP" dirty="0"/>
          </a:p>
        </p:txBody>
      </p:sp>
      <p:sp>
        <p:nvSpPr>
          <p:cNvPr id="5" name="Footer Placeholder 4"/>
          <p:cNvSpPr>
            <a:spLocks noGrp="1"/>
          </p:cNvSpPr>
          <p:nvPr>
            <p:ph type="ftr" sz="quarter" idx="11"/>
          </p:nvPr>
        </p:nvSpPr>
        <p:spPr/>
        <p:txBody>
          <a:bodyPr/>
          <a:lstStyle>
            <a:lvl1pPr>
              <a:defRPr/>
            </a:lvl1pPr>
          </a:lstStyle>
          <a:p>
            <a:endParaRPr lang="en-US" altLang="ja-JP" dirty="0"/>
          </a:p>
        </p:txBody>
      </p:sp>
      <p:sp>
        <p:nvSpPr>
          <p:cNvPr id="6" name="Slide Number Placeholder 5"/>
          <p:cNvSpPr>
            <a:spLocks noGrp="1"/>
          </p:cNvSpPr>
          <p:nvPr>
            <p:ph type="sldNum" sz="quarter" idx="12"/>
          </p:nvPr>
        </p:nvSpPr>
        <p:spPr/>
        <p:txBody>
          <a:bodyPr/>
          <a:lstStyle>
            <a:lvl1pPr>
              <a:defRPr/>
            </a:lvl1pPr>
          </a:lstStyle>
          <a:p>
            <a:fld id="{ABE0F708-01A6-44F4-BA91-187637890C0A}" type="slidenum">
              <a:rPr lang="ja-JP" altLang="en-US"/>
              <a:t>‹#›</a:t>
            </a:fld>
            <a:endParaRPr lang="en-US" altLang="ja-JP" dirty="0"/>
          </a:p>
        </p:txBody>
      </p:sp>
    </p:spTree>
    <p:extLst>
      <p:ext uri="{BB962C8B-B14F-4D97-AF65-F5344CB8AC3E}">
        <p14:creationId xmlns:p14="http://schemas.microsoft.com/office/powerpoint/2010/main" val="217040295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1" y="1716088"/>
            <a:ext cx="5091289" cy="4379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6312" y="1716088"/>
            <a:ext cx="5091289" cy="4379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5DDD3E59-EB79-4DFB-879C-D6A90E394E2F}" type="datetime1">
              <a:rPr lang="ja-JP" altLang="en-US"/>
              <a:t>2025/9/4</a:t>
            </a:fld>
            <a:endParaRPr lang="en-US" altLang="ja-JP" dirty="0"/>
          </a:p>
        </p:txBody>
      </p:sp>
      <p:sp>
        <p:nvSpPr>
          <p:cNvPr id="6" name="Footer Placeholder 5"/>
          <p:cNvSpPr>
            <a:spLocks noGrp="1"/>
          </p:cNvSpPr>
          <p:nvPr>
            <p:ph type="ftr" sz="quarter" idx="11"/>
          </p:nvPr>
        </p:nvSpPr>
        <p:spPr/>
        <p:txBody>
          <a:bodyPr/>
          <a:lstStyle>
            <a:lvl1pPr>
              <a:defRPr/>
            </a:lvl1pPr>
          </a:lstStyle>
          <a:p>
            <a:endParaRPr lang="en-US" altLang="ja-JP" dirty="0"/>
          </a:p>
        </p:txBody>
      </p:sp>
      <p:sp>
        <p:nvSpPr>
          <p:cNvPr id="7" name="Slide Number Placeholder 6"/>
          <p:cNvSpPr>
            <a:spLocks noGrp="1"/>
          </p:cNvSpPr>
          <p:nvPr>
            <p:ph type="sldNum" sz="quarter" idx="12"/>
          </p:nvPr>
        </p:nvSpPr>
        <p:spPr/>
        <p:txBody>
          <a:bodyPr/>
          <a:lstStyle>
            <a:lvl1pPr>
              <a:defRPr/>
            </a:lvl1pPr>
          </a:lstStyle>
          <a:p>
            <a:fld id="{A15EF2EF-B3FF-4759-AEDC-0358C46EB35D}" type="slidenum">
              <a:rPr lang="ja-JP" altLang="en-US"/>
              <a:t>‹#›</a:t>
            </a:fld>
            <a:endParaRPr lang="en-US" altLang="ja-JP" dirty="0"/>
          </a:p>
        </p:txBody>
      </p:sp>
    </p:spTree>
    <p:extLst>
      <p:ext uri="{BB962C8B-B14F-4D97-AF65-F5344CB8AC3E}">
        <p14:creationId xmlns:p14="http://schemas.microsoft.com/office/powerpoint/2010/main" val="286363616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68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68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837" y="1535113"/>
            <a:ext cx="5388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837" y="2174875"/>
            <a:ext cx="5388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EC5F2CE6-4602-4EC0-8A0E-FDCFD91D912B}" type="datetime1">
              <a:rPr lang="ja-JP" altLang="en-US"/>
              <a:t>2025/9/4</a:t>
            </a:fld>
            <a:endParaRPr lang="en-US" altLang="ja-JP" dirty="0"/>
          </a:p>
        </p:txBody>
      </p:sp>
      <p:sp>
        <p:nvSpPr>
          <p:cNvPr id="8" name="Footer Placeholder 7"/>
          <p:cNvSpPr>
            <a:spLocks noGrp="1"/>
          </p:cNvSpPr>
          <p:nvPr>
            <p:ph type="ftr" sz="quarter" idx="11"/>
          </p:nvPr>
        </p:nvSpPr>
        <p:spPr/>
        <p:txBody>
          <a:bodyPr/>
          <a:lstStyle>
            <a:lvl1pPr>
              <a:defRPr/>
            </a:lvl1pPr>
          </a:lstStyle>
          <a:p>
            <a:endParaRPr lang="en-US" altLang="ja-JP" dirty="0"/>
          </a:p>
        </p:txBody>
      </p:sp>
      <p:sp>
        <p:nvSpPr>
          <p:cNvPr id="9" name="Slide Number Placeholder 8"/>
          <p:cNvSpPr>
            <a:spLocks noGrp="1"/>
          </p:cNvSpPr>
          <p:nvPr>
            <p:ph type="sldNum" sz="quarter" idx="12"/>
          </p:nvPr>
        </p:nvSpPr>
        <p:spPr/>
        <p:txBody>
          <a:bodyPr/>
          <a:lstStyle>
            <a:lvl1pPr>
              <a:defRPr/>
            </a:lvl1pPr>
          </a:lstStyle>
          <a:p>
            <a:fld id="{7B143C7F-089A-47B5-B417-45CC0A867234}" type="slidenum">
              <a:rPr lang="ja-JP" altLang="en-US"/>
              <a:t>‹#›</a:t>
            </a:fld>
            <a:endParaRPr lang="en-US" altLang="ja-JP" dirty="0"/>
          </a:p>
        </p:txBody>
      </p:sp>
    </p:spTree>
    <p:extLst>
      <p:ext uri="{BB962C8B-B14F-4D97-AF65-F5344CB8AC3E}">
        <p14:creationId xmlns:p14="http://schemas.microsoft.com/office/powerpoint/2010/main" val="151268729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C7831B52-01BE-4E66-B269-F4FC510039D7}" type="datetime1">
              <a:rPr lang="ja-JP" altLang="en-US"/>
              <a:t>2025/9/4</a:t>
            </a:fld>
            <a:endParaRPr lang="en-US" altLang="ja-JP" dirty="0"/>
          </a:p>
        </p:txBody>
      </p:sp>
      <p:sp>
        <p:nvSpPr>
          <p:cNvPr id="4" name="Footer Placeholder 3"/>
          <p:cNvSpPr>
            <a:spLocks noGrp="1"/>
          </p:cNvSpPr>
          <p:nvPr>
            <p:ph type="ftr" sz="quarter" idx="11"/>
          </p:nvPr>
        </p:nvSpPr>
        <p:spPr/>
        <p:txBody>
          <a:bodyPr/>
          <a:lstStyle>
            <a:lvl1pPr>
              <a:defRPr/>
            </a:lvl1pPr>
          </a:lstStyle>
          <a:p>
            <a:endParaRPr lang="en-US" altLang="ja-JP" dirty="0"/>
          </a:p>
        </p:txBody>
      </p:sp>
      <p:sp>
        <p:nvSpPr>
          <p:cNvPr id="5" name="Slide Number Placeholder 4"/>
          <p:cNvSpPr>
            <a:spLocks noGrp="1"/>
          </p:cNvSpPr>
          <p:nvPr>
            <p:ph type="sldNum" sz="quarter" idx="12"/>
          </p:nvPr>
        </p:nvSpPr>
        <p:spPr/>
        <p:txBody>
          <a:bodyPr/>
          <a:lstStyle>
            <a:lvl1pPr>
              <a:defRPr/>
            </a:lvl1pPr>
          </a:lstStyle>
          <a:p>
            <a:fld id="{70681242-14E0-40AC-819A-6A3AAB0FE47C}" type="slidenum">
              <a:rPr lang="ja-JP" altLang="en-US"/>
              <a:t>‹#›</a:t>
            </a:fld>
            <a:endParaRPr lang="en-US" altLang="ja-JP" dirty="0"/>
          </a:p>
        </p:txBody>
      </p:sp>
    </p:spTree>
    <p:extLst>
      <p:ext uri="{BB962C8B-B14F-4D97-AF65-F5344CB8AC3E}">
        <p14:creationId xmlns:p14="http://schemas.microsoft.com/office/powerpoint/2010/main" val="385496618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CBF8F9A-1AFC-4E27-920C-9F2A4BD00CD5}" type="datetime1">
              <a:rPr lang="ja-JP" altLang="en-US"/>
              <a:t>2025/9/4</a:t>
            </a:fld>
            <a:endParaRPr lang="en-US" altLang="ja-JP" dirty="0"/>
          </a:p>
        </p:txBody>
      </p:sp>
      <p:sp>
        <p:nvSpPr>
          <p:cNvPr id="3" name="Footer Placeholder 2"/>
          <p:cNvSpPr>
            <a:spLocks noGrp="1"/>
          </p:cNvSpPr>
          <p:nvPr>
            <p:ph type="ftr" sz="quarter" idx="11"/>
          </p:nvPr>
        </p:nvSpPr>
        <p:spPr/>
        <p:txBody>
          <a:bodyPr/>
          <a:lstStyle>
            <a:lvl1pPr>
              <a:defRPr/>
            </a:lvl1pPr>
          </a:lstStyle>
          <a:p>
            <a:endParaRPr lang="en-US" altLang="ja-JP" dirty="0"/>
          </a:p>
        </p:txBody>
      </p:sp>
      <p:sp>
        <p:nvSpPr>
          <p:cNvPr id="4" name="Slide Number Placeholder 3"/>
          <p:cNvSpPr>
            <a:spLocks noGrp="1"/>
          </p:cNvSpPr>
          <p:nvPr>
            <p:ph type="sldNum" sz="quarter" idx="12"/>
          </p:nvPr>
        </p:nvSpPr>
        <p:spPr/>
        <p:txBody>
          <a:bodyPr/>
          <a:lstStyle>
            <a:lvl1pPr>
              <a:defRPr/>
            </a:lvl1pPr>
          </a:lstStyle>
          <a:p>
            <a:fld id="{D5187CA4-213D-4DE5-87A5-9A9A0CC779A5}" type="slidenum">
              <a:rPr lang="ja-JP" altLang="en-US"/>
              <a:t>‹#›</a:t>
            </a:fld>
            <a:endParaRPr lang="en-US" altLang="ja-JP" dirty="0"/>
          </a:p>
        </p:txBody>
      </p:sp>
    </p:spTree>
    <p:extLst>
      <p:ext uri="{BB962C8B-B14F-4D97-AF65-F5344CB8AC3E}">
        <p14:creationId xmlns:p14="http://schemas.microsoft.com/office/powerpoint/2010/main" val="35135491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31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675" y="273051"/>
            <a:ext cx="681472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1"/>
            <a:ext cx="401131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D46271F-4C08-4030-B1F4-45C3B223ABFD}" type="datetime1">
              <a:rPr lang="ja-JP" altLang="en-US"/>
              <a:t>2025/9/4</a:t>
            </a:fld>
            <a:endParaRPr lang="en-US" altLang="ja-JP" dirty="0"/>
          </a:p>
        </p:txBody>
      </p:sp>
      <p:sp>
        <p:nvSpPr>
          <p:cNvPr id="6" name="Footer Placeholder 5"/>
          <p:cNvSpPr>
            <a:spLocks noGrp="1"/>
          </p:cNvSpPr>
          <p:nvPr>
            <p:ph type="ftr" sz="quarter" idx="11"/>
          </p:nvPr>
        </p:nvSpPr>
        <p:spPr/>
        <p:txBody>
          <a:bodyPr/>
          <a:lstStyle>
            <a:lvl1pPr>
              <a:defRPr/>
            </a:lvl1pPr>
          </a:lstStyle>
          <a:p>
            <a:endParaRPr lang="en-US" altLang="ja-JP" dirty="0"/>
          </a:p>
        </p:txBody>
      </p:sp>
      <p:sp>
        <p:nvSpPr>
          <p:cNvPr id="7" name="Slide Number Placeholder 6"/>
          <p:cNvSpPr>
            <a:spLocks noGrp="1"/>
          </p:cNvSpPr>
          <p:nvPr>
            <p:ph type="sldNum" sz="quarter" idx="12"/>
          </p:nvPr>
        </p:nvSpPr>
        <p:spPr/>
        <p:txBody>
          <a:bodyPr/>
          <a:lstStyle>
            <a:lvl1pPr>
              <a:defRPr/>
            </a:lvl1pPr>
          </a:lstStyle>
          <a:p>
            <a:fld id="{CCB7FC51-55C8-47B9-898E-0863B20765F0}" type="slidenum">
              <a:rPr lang="ja-JP" altLang="en-US"/>
              <a:t>‹#›</a:t>
            </a:fld>
            <a:endParaRPr lang="en-US" altLang="ja-JP" dirty="0"/>
          </a:p>
        </p:txBody>
      </p:sp>
    </p:spTree>
    <p:extLst>
      <p:ext uri="{BB962C8B-B14F-4D97-AF65-F5344CB8AC3E}">
        <p14:creationId xmlns:p14="http://schemas.microsoft.com/office/powerpoint/2010/main" val="331842171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481"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481"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65AEB52D-24E7-4509-8E57-38ED5AA7178C}" type="datetime1">
              <a:rPr lang="ja-JP" altLang="en-US"/>
              <a:t>2025/9/4</a:t>
            </a:fld>
            <a:endParaRPr lang="en-US" altLang="ja-JP" dirty="0"/>
          </a:p>
        </p:txBody>
      </p:sp>
      <p:sp>
        <p:nvSpPr>
          <p:cNvPr id="6" name="Footer Placeholder 5"/>
          <p:cNvSpPr>
            <a:spLocks noGrp="1"/>
          </p:cNvSpPr>
          <p:nvPr>
            <p:ph type="ftr" sz="quarter" idx="11"/>
          </p:nvPr>
        </p:nvSpPr>
        <p:spPr/>
        <p:txBody>
          <a:bodyPr/>
          <a:lstStyle>
            <a:lvl1pPr>
              <a:defRPr/>
            </a:lvl1pPr>
          </a:lstStyle>
          <a:p>
            <a:endParaRPr lang="en-US" altLang="ja-JP" dirty="0"/>
          </a:p>
        </p:txBody>
      </p:sp>
      <p:sp>
        <p:nvSpPr>
          <p:cNvPr id="7" name="Slide Number Placeholder 6"/>
          <p:cNvSpPr>
            <a:spLocks noGrp="1"/>
          </p:cNvSpPr>
          <p:nvPr>
            <p:ph type="sldNum" sz="quarter" idx="12"/>
          </p:nvPr>
        </p:nvSpPr>
        <p:spPr/>
        <p:txBody>
          <a:bodyPr/>
          <a:lstStyle>
            <a:lvl1pPr>
              <a:defRPr/>
            </a:lvl1pPr>
          </a:lstStyle>
          <a:p>
            <a:fld id="{DF7E3A51-44F0-4512-B9F8-64B807A9F807}" type="slidenum">
              <a:rPr lang="ja-JP" altLang="en-US"/>
              <a:t>‹#›</a:t>
            </a:fld>
            <a:endParaRPr lang="en-US" altLang="ja-JP" dirty="0"/>
          </a:p>
        </p:txBody>
      </p:sp>
    </p:spTree>
    <p:extLst>
      <p:ext uri="{BB962C8B-B14F-4D97-AF65-F5344CB8AC3E}">
        <p14:creationId xmlns:p14="http://schemas.microsoft.com/office/powerpoint/2010/main" val="303221136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5518560-0E1C-4AAF-B368-82C5F05B16B2}" type="datetime1">
              <a:rPr lang="ja-JP" altLang="en-US"/>
              <a:t>2025/9/4</a:t>
            </a:fld>
            <a:endParaRPr lang="en-US" altLang="ja-JP" dirty="0"/>
          </a:p>
        </p:txBody>
      </p:sp>
      <p:sp>
        <p:nvSpPr>
          <p:cNvPr id="5" name="Footer Placeholder 4"/>
          <p:cNvSpPr>
            <a:spLocks noGrp="1"/>
          </p:cNvSpPr>
          <p:nvPr>
            <p:ph type="ftr" sz="quarter" idx="11"/>
          </p:nvPr>
        </p:nvSpPr>
        <p:spPr/>
        <p:txBody>
          <a:bodyPr/>
          <a:lstStyle>
            <a:lvl1pPr>
              <a:defRPr/>
            </a:lvl1pPr>
          </a:lstStyle>
          <a:p>
            <a:endParaRPr lang="en-US" altLang="ja-JP" dirty="0"/>
          </a:p>
        </p:txBody>
      </p:sp>
      <p:sp>
        <p:nvSpPr>
          <p:cNvPr id="6" name="Slide Number Placeholder 5"/>
          <p:cNvSpPr>
            <a:spLocks noGrp="1"/>
          </p:cNvSpPr>
          <p:nvPr>
            <p:ph type="sldNum" sz="quarter" idx="12"/>
          </p:nvPr>
        </p:nvSpPr>
        <p:spPr/>
        <p:txBody>
          <a:bodyPr/>
          <a:lstStyle>
            <a:lvl1pPr>
              <a:defRPr/>
            </a:lvl1pPr>
          </a:lstStyle>
          <a:p>
            <a:fld id="{CB1827E9-488C-4E7A-BB75-BC0600746B56}" type="slidenum">
              <a:rPr lang="ja-JP" altLang="en-US"/>
              <a:t>‹#›</a:t>
            </a:fld>
            <a:endParaRPr lang="en-US" altLang="ja-JP" dirty="0"/>
          </a:p>
        </p:txBody>
      </p:sp>
    </p:spTree>
    <p:extLst>
      <p:ext uri="{BB962C8B-B14F-4D97-AF65-F5344CB8AC3E}">
        <p14:creationId xmlns:p14="http://schemas.microsoft.com/office/powerpoint/2010/main" val="153657589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155576"/>
            <a:ext cx="2590799" cy="59404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155576"/>
            <a:ext cx="7591778" cy="5940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C53BD67-5123-4E81-B4E9-4A34454689A3}" type="datetime1">
              <a:rPr lang="ja-JP" altLang="en-US"/>
              <a:t>2025/9/4</a:t>
            </a:fld>
            <a:endParaRPr lang="en-US" altLang="ja-JP" dirty="0"/>
          </a:p>
        </p:txBody>
      </p:sp>
      <p:sp>
        <p:nvSpPr>
          <p:cNvPr id="5" name="Footer Placeholder 4"/>
          <p:cNvSpPr>
            <a:spLocks noGrp="1"/>
          </p:cNvSpPr>
          <p:nvPr>
            <p:ph type="ftr" sz="quarter" idx="11"/>
          </p:nvPr>
        </p:nvSpPr>
        <p:spPr/>
        <p:txBody>
          <a:bodyPr/>
          <a:lstStyle>
            <a:lvl1pPr>
              <a:defRPr/>
            </a:lvl1pPr>
          </a:lstStyle>
          <a:p>
            <a:endParaRPr lang="en-US" altLang="ja-JP" dirty="0"/>
          </a:p>
        </p:txBody>
      </p:sp>
      <p:sp>
        <p:nvSpPr>
          <p:cNvPr id="6" name="Slide Number Placeholder 5"/>
          <p:cNvSpPr>
            <a:spLocks noGrp="1"/>
          </p:cNvSpPr>
          <p:nvPr>
            <p:ph type="sldNum" sz="quarter" idx="12"/>
          </p:nvPr>
        </p:nvSpPr>
        <p:spPr/>
        <p:txBody>
          <a:bodyPr/>
          <a:lstStyle>
            <a:lvl1pPr>
              <a:defRPr/>
            </a:lvl1pPr>
          </a:lstStyle>
          <a:p>
            <a:fld id="{B8576967-AB99-4709-A574-6C545D179BEB}" type="slidenum">
              <a:rPr lang="ja-JP" altLang="en-US"/>
              <a:t>‹#›</a:t>
            </a:fld>
            <a:endParaRPr lang="en-US" altLang="ja-JP" dirty="0"/>
          </a:p>
        </p:txBody>
      </p:sp>
    </p:spTree>
    <p:extLst>
      <p:ext uri="{BB962C8B-B14F-4D97-AF65-F5344CB8AC3E}">
        <p14:creationId xmlns:p14="http://schemas.microsoft.com/office/powerpoint/2010/main" val="79797750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155576"/>
            <a:ext cx="10363200" cy="1247775"/>
          </a:xfrm>
        </p:spPr>
        <p:txBody>
          <a:bodyPr/>
          <a:lstStyle/>
          <a:p>
            <a:r>
              <a:rPr lang="en-US"/>
              <a:t>Click to edit Master title style</a:t>
            </a:r>
          </a:p>
        </p:txBody>
      </p:sp>
      <p:sp>
        <p:nvSpPr>
          <p:cNvPr id="3" name="Table Placeholder 2"/>
          <p:cNvSpPr>
            <a:spLocks noGrp="1"/>
          </p:cNvSpPr>
          <p:nvPr>
            <p:ph type="tbl" idx="1"/>
          </p:nvPr>
        </p:nvSpPr>
        <p:spPr>
          <a:xfrm>
            <a:off x="914400" y="1716088"/>
            <a:ext cx="10363200" cy="4379912"/>
          </a:xfrm>
        </p:spPr>
        <p:txBody>
          <a:bodyPr/>
          <a:lstStyle/>
          <a:p>
            <a:endParaRPr lang="en-US" dirty="0"/>
          </a:p>
        </p:txBody>
      </p:sp>
      <p:sp>
        <p:nvSpPr>
          <p:cNvPr id="4" name="Date Placeholder 3"/>
          <p:cNvSpPr>
            <a:spLocks noGrp="1"/>
          </p:cNvSpPr>
          <p:nvPr>
            <p:ph type="dt" sz="half" idx="10"/>
          </p:nvPr>
        </p:nvSpPr>
        <p:spPr>
          <a:xfrm>
            <a:off x="923809" y="6235701"/>
            <a:ext cx="2492962" cy="468313"/>
          </a:xfrm>
        </p:spPr>
        <p:txBody>
          <a:bodyPr/>
          <a:lstStyle>
            <a:lvl1pPr>
              <a:defRPr/>
            </a:lvl1pPr>
          </a:lstStyle>
          <a:p>
            <a:fld id="{C8E17A33-DA53-4A9D-8EAB-640F0E868027}" type="datetime1">
              <a:rPr lang="ja-JP" altLang="en-US"/>
              <a:t>2025/9/4</a:t>
            </a:fld>
            <a:endParaRPr lang="en-US" altLang="ja-JP" dirty="0"/>
          </a:p>
        </p:txBody>
      </p:sp>
      <p:sp>
        <p:nvSpPr>
          <p:cNvPr id="5" name="Footer Placeholder 4"/>
          <p:cNvSpPr>
            <a:spLocks noGrp="1"/>
          </p:cNvSpPr>
          <p:nvPr>
            <p:ph type="ftr" sz="quarter" idx="11"/>
          </p:nvPr>
        </p:nvSpPr>
        <p:spPr>
          <a:xfrm>
            <a:off x="4156194" y="6235701"/>
            <a:ext cx="3879615" cy="468313"/>
          </a:xfrm>
        </p:spPr>
        <p:txBody>
          <a:bodyPr/>
          <a:lstStyle>
            <a:lvl1pPr>
              <a:defRPr/>
            </a:lvl1pPr>
          </a:lstStyle>
          <a:p>
            <a:endParaRPr lang="en-US" altLang="ja-JP" dirty="0"/>
          </a:p>
        </p:txBody>
      </p:sp>
      <p:sp>
        <p:nvSpPr>
          <p:cNvPr id="6" name="Slide Number Placeholder 5"/>
          <p:cNvSpPr>
            <a:spLocks noGrp="1"/>
          </p:cNvSpPr>
          <p:nvPr>
            <p:ph type="sldNum" sz="quarter" idx="12"/>
          </p:nvPr>
        </p:nvSpPr>
        <p:spPr>
          <a:xfrm>
            <a:off x="8775229" y="6235701"/>
            <a:ext cx="2492964" cy="468313"/>
          </a:xfrm>
        </p:spPr>
        <p:txBody>
          <a:bodyPr/>
          <a:lstStyle>
            <a:lvl1pPr>
              <a:defRPr/>
            </a:lvl1pPr>
          </a:lstStyle>
          <a:p>
            <a:fld id="{D6C968F9-9C44-45E3-A631-1732B2F6EDCD}" type="slidenum">
              <a:rPr lang="ja-JP" altLang="en-US"/>
              <a:t>‹#›</a:t>
            </a:fld>
            <a:endParaRPr lang="en-US" altLang="ja-JP" dirty="0"/>
          </a:p>
        </p:txBody>
      </p:sp>
    </p:spTree>
    <p:extLst>
      <p:ext uri="{BB962C8B-B14F-4D97-AF65-F5344CB8AC3E}">
        <p14:creationId xmlns:p14="http://schemas.microsoft.com/office/powerpoint/2010/main" val="296876772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solid HRP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204B01-618F-704D-B3E8-A089E4AFE2BF}"/>
              </a:ext>
            </a:extLst>
          </p:cNvPr>
          <p:cNvSpPr/>
          <p:nvPr/>
        </p:nvSpPr>
        <p:spPr>
          <a:xfrm>
            <a:off x="0" y="0"/>
            <a:ext cx="12192000" cy="5021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7B2A185-DA2C-CA42-95BC-12C306EC7801}"/>
              </a:ext>
            </a:extLst>
          </p:cNvPr>
          <p:cNvSpPr>
            <a:spLocks noGrp="1"/>
          </p:cNvSpPr>
          <p:nvPr>
            <p:ph type="subTitle" idx="1"/>
          </p:nvPr>
        </p:nvSpPr>
        <p:spPr>
          <a:xfrm>
            <a:off x="723696" y="3341039"/>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oughnut 9">
            <a:extLst>
              <a:ext uri="{FF2B5EF4-FFF2-40B4-BE49-F238E27FC236}">
                <a16:creationId xmlns:a16="http://schemas.microsoft.com/office/drawing/2014/main" id="{DE87A343-2606-5D44-8010-28022CFB4FFE}"/>
              </a:ext>
            </a:extLst>
          </p:cNvPr>
          <p:cNvSpPr/>
          <p:nvPr/>
        </p:nvSpPr>
        <p:spPr>
          <a:xfrm>
            <a:off x="5301735" y="-3988980"/>
            <a:ext cx="9010152" cy="9010152"/>
          </a:xfrm>
          <a:prstGeom prst="donut">
            <a:avLst>
              <a:gd name="adj" fmla="val 20192"/>
            </a:avLst>
          </a:prstGeom>
          <a:solidFill>
            <a:srgbClr val="6AC9C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AC9C8"/>
              </a:solidFill>
            </a:endParaRPr>
          </a:p>
        </p:txBody>
      </p:sp>
      <p:sp>
        <p:nvSpPr>
          <p:cNvPr id="2" name="Title 1">
            <a:extLst>
              <a:ext uri="{FF2B5EF4-FFF2-40B4-BE49-F238E27FC236}">
                <a16:creationId xmlns:a16="http://schemas.microsoft.com/office/drawing/2014/main" id="{329A3560-5DD0-1D4B-803F-C26D68226D31}"/>
              </a:ext>
            </a:extLst>
          </p:cNvPr>
          <p:cNvSpPr>
            <a:spLocks noGrp="1"/>
          </p:cNvSpPr>
          <p:nvPr>
            <p:ph type="ctrTitle"/>
          </p:nvPr>
        </p:nvSpPr>
        <p:spPr>
          <a:xfrm>
            <a:off x="723696" y="693077"/>
            <a:ext cx="7242857" cy="2387600"/>
          </a:xfrm>
        </p:spPr>
        <p:txBody>
          <a:bodyPr anchor="b"/>
          <a:lstStyle>
            <a:lvl1pPr algn="l">
              <a:defRPr sz="6600">
                <a:solidFill>
                  <a:schemeClr val="bg1"/>
                </a:solidFill>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AF30A002-AD08-AE44-A089-2B9E9D77A63F}"/>
              </a:ext>
            </a:extLst>
          </p:cNvPr>
          <p:cNvPicPr>
            <a:picLocks noChangeAspect="1"/>
          </p:cNvPicPr>
          <p:nvPr/>
        </p:nvPicPr>
        <p:blipFill>
          <a:blip r:embed="rId2"/>
          <a:stretch>
            <a:fillRect/>
          </a:stretch>
        </p:blipFill>
        <p:spPr>
          <a:xfrm>
            <a:off x="9283210" y="5408352"/>
            <a:ext cx="2423315" cy="1077479"/>
          </a:xfrm>
          <a:prstGeom prst="rect">
            <a:avLst/>
          </a:prstGeom>
        </p:spPr>
      </p:pic>
      <p:pic>
        <p:nvPicPr>
          <p:cNvPr id="9" name="Picture 8">
            <a:extLst>
              <a:ext uri="{FF2B5EF4-FFF2-40B4-BE49-F238E27FC236}">
                <a16:creationId xmlns:a16="http://schemas.microsoft.com/office/drawing/2014/main" id="{83E96185-CAB0-B041-8B37-D5F242283CF5}"/>
              </a:ext>
            </a:extLst>
          </p:cNvPr>
          <p:cNvPicPr>
            <a:picLocks noChangeAspect="1"/>
          </p:cNvPicPr>
          <p:nvPr/>
        </p:nvPicPr>
        <p:blipFill>
          <a:blip r:embed="rId3"/>
          <a:stretch>
            <a:fillRect/>
          </a:stretch>
        </p:blipFill>
        <p:spPr>
          <a:xfrm>
            <a:off x="485475" y="5368711"/>
            <a:ext cx="3778381" cy="1190802"/>
          </a:xfrm>
          <a:prstGeom prst="rect">
            <a:avLst/>
          </a:prstGeom>
        </p:spPr>
      </p:pic>
    </p:spTree>
    <p:extLst>
      <p:ext uri="{BB962C8B-B14F-4D97-AF65-F5344CB8AC3E}">
        <p14:creationId xmlns:p14="http://schemas.microsoft.com/office/powerpoint/2010/main" val="84586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Slide with solid HRP blu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7B2A185-DA2C-CA42-95BC-12C306EC7801}"/>
              </a:ext>
            </a:extLst>
          </p:cNvPr>
          <p:cNvSpPr>
            <a:spLocks noGrp="1"/>
          </p:cNvSpPr>
          <p:nvPr>
            <p:ph type="subTitle" idx="1"/>
          </p:nvPr>
        </p:nvSpPr>
        <p:spPr>
          <a:xfrm>
            <a:off x="723696" y="5021172"/>
            <a:ext cx="9144000" cy="1655762"/>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oughnut 9">
            <a:extLst>
              <a:ext uri="{FF2B5EF4-FFF2-40B4-BE49-F238E27FC236}">
                <a16:creationId xmlns:a16="http://schemas.microsoft.com/office/drawing/2014/main" id="{DE87A343-2606-5D44-8010-28022CFB4FFE}"/>
              </a:ext>
            </a:extLst>
          </p:cNvPr>
          <p:cNvSpPr/>
          <p:nvPr/>
        </p:nvSpPr>
        <p:spPr>
          <a:xfrm>
            <a:off x="5301735" y="-3988980"/>
            <a:ext cx="9010152" cy="9010152"/>
          </a:xfrm>
          <a:prstGeom prst="donut">
            <a:avLst>
              <a:gd name="adj" fmla="val 20192"/>
            </a:avLst>
          </a:prstGeom>
          <a:solidFill>
            <a:srgbClr val="6AC9C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AC9C8"/>
              </a:solidFill>
            </a:endParaRPr>
          </a:p>
        </p:txBody>
      </p:sp>
      <p:sp>
        <p:nvSpPr>
          <p:cNvPr id="2" name="Title 1">
            <a:extLst>
              <a:ext uri="{FF2B5EF4-FFF2-40B4-BE49-F238E27FC236}">
                <a16:creationId xmlns:a16="http://schemas.microsoft.com/office/drawing/2014/main" id="{329A3560-5DD0-1D4B-803F-C26D68226D31}"/>
              </a:ext>
            </a:extLst>
          </p:cNvPr>
          <p:cNvSpPr>
            <a:spLocks noGrp="1"/>
          </p:cNvSpPr>
          <p:nvPr>
            <p:ph type="ctrTitle"/>
          </p:nvPr>
        </p:nvSpPr>
        <p:spPr>
          <a:xfrm>
            <a:off x="723696" y="2373210"/>
            <a:ext cx="7242857" cy="2387600"/>
          </a:xfrm>
        </p:spPr>
        <p:txBody>
          <a:bodyPr anchor="b"/>
          <a:lstStyle>
            <a:lvl1pPr algn="l">
              <a:defRPr sz="6600">
                <a:solidFill>
                  <a:schemeClr val="accent1"/>
                </a:solidFill>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7ACF702C-26DA-204C-95BE-FEFED42E68DF}"/>
              </a:ext>
            </a:extLst>
          </p:cNvPr>
          <p:cNvPicPr>
            <a:picLocks noChangeAspect="1"/>
          </p:cNvPicPr>
          <p:nvPr/>
        </p:nvPicPr>
        <p:blipFill>
          <a:blip r:embed="rId2"/>
          <a:stretch>
            <a:fillRect/>
          </a:stretch>
        </p:blipFill>
        <p:spPr>
          <a:xfrm>
            <a:off x="9132524" y="504148"/>
            <a:ext cx="2441144" cy="1088053"/>
          </a:xfrm>
          <a:prstGeom prst="rect">
            <a:avLst/>
          </a:prstGeom>
        </p:spPr>
      </p:pic>
    </p:spTree>
    <p:extLst>
      <p:ext uri="{BB962C8B-B14F-4D97-AF65-F5344CB8AC3E}">
        <p14:creationId xmlns:p14="http://schemas.microsoft.com/office/powerpoint/2010/main" val="2516692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with one rectangle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C7ABFC1-529E-584F-B5C1-E70C4972F9D7}"/>
              </a:ext>
            </a:extLst>
          </p:cNvPr>
          <p:cNvSpPr>
            <a:spLocks noGrp="1"/>
          </p:cNvSpPr>
          <p:nvPr>
            <p:ph type="pic" sz="quarter" idx="10"/>
          </p:nvPr>
        </p:nvSpPr>
        <p:spPr>
          <a:xfrm>
            <a:off x="0" y="0"/>
            <a:ext cx="5561013" cy="6858000"/>
          </a:xfrm>
          <a:solidFill>
            <a:schemeClr val="bg1">
              <a:lumMod val="85000"/>
            </a:schemeClr>
          </a:solidFill>
        </p:spPr>
        <p:txBody>
          <a:bodyPr/>
          <a:lstStyle/>
          <a:p>
            <a:r>
              <a:rPr lang="en-US"/>
              <a:t>Click icon to add picture</a:t>
            </a:r>
          </a:p>
        </p:txBody>
      </p:sp>
      <p:sp>
        <p:nvSpPr>
          <p:cNvPr id="10" name="Doughnut 9">
            <a:extLst>
              <a:ext uri="{FF2B5EF4-FFF2-40B4-BE49-F238E27FC236}">
                <a16:creationId xmlns:a16="http://schemas.microsoft.com/office/drawing/2014/main" id="{DE87A343-2606-5D44-8010-28022CFB4FFE}"/>
              </a:ext>
            </a:extLst>
          </p:cNvPr>
          <p:cNvSpPr/>
          <p:nvPr/>
        </p:nvSpPr>
        <p:spPr>
          <a:xfrm>
            <a:off x="6083474" y="-3606998"/>
            <a:ext cx="8848282" cy="8848282"/>
          </a:xfrm>
          <a:prstGeom prst="donut">
            <a:avLst>
              <a:gd name="adj" fmla="val 20192"/>
            </a:avLst>
          </a:prstGeom>
          <a:solidFill>
            <a:srgbClr val="F4A81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AC9C8"/>
              </a:solidFill>
            </a:endParaRPr>
          </a:p>
        </p:txBody>
      </p:sp>
      <p:sp>
        <p:nvSpPr>
          <p:cNvPr id="19" name="Oval 18">
            <a:extLst>
              <a:ext uri="{FF2B5EF4-FFF2-40B4-BE49-F238E27FC236}">
                <a16:creationId xmlns:a16="http://schemas.microsoft.com/office/drawing/2014/main" id="{086B7B99-544D-6F43-A8B8-0DE711B83297}"/>
              </a:ext>
            </a:extLst>
          </p:cNvPr>
          <p:cNvSpPr/>
          <p:nvPr/>
        </p:nvSpPr>
        <p:spPr>
          <a:xfrm>
            <a:off x="6083474" y="2820600"/>
            <a:ext cx="251404" cy="251404"/>
          </a:xfrm>
          <a:prstGeom prst="ellipse">
            <a:avLst/>
          </a:prstGeom>
          <a:solidFill>
            <a:srgbClr val="F26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 name="Oval 19">
            <a:extLst>
              <a:ext uri="{FF2B5EF4-FFF2-40B4-BE49-F238E27FC236}">
                <a16:creationId xmlns:a16="http://schemas.microsoft.com/office/drawing/2014/main" id="{48CE687E-520D-6C4B-ABC0-97C26920F6E1}"/>
              </a:ext>
            </a:extLst>
          </p:cNvPr>
          <p:cNvSpPr/>
          <p:nvPr/>
        </p:nvSpPr>
        <p:spPr>
          <a:xfrm>
            <a:off x="6468573" y="2820600"/>
            <a:ext cx="251404" cy="251404"/>
          </a:xfrm>
          <a:prstGeom prst="ellipse">
            <a:avLst/>
          </a:prstGeom>
          <a:solidFill>
            <a:srgbClr val="F4A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8ADB7465-293E-3041-9FDD-C1BCBD1CFECE}"/>
              </a:ext>
            </a:extLst>
          </p:cNvPr>
          <p:cNvSpPr/>
          <p:nvPr/>
        </p:nvSpPr>
        <p:spPr>
          <a:xfrm>
            <a:off x="6853672" y="2820599"/>
            <a:ext cx="251404" cy="251404"/>
          </a:xfrm>
          <a:prstGeom prst="ellipse">
            <a:avLst/>
          </a:prstGeom>
          <a:solidFill>
            <a:srgbClr val="A62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5360F6C0-150A-BE47-A49D-14F8480BBB6E}"/>
              </a:ext>
            </a:extLst>
          </p:cNvPr>
          <p:cNvSpPr/>
          <p:nvPr/>
        </p:nvSpPr>
        <p:spPr>
          <a:xfrm>
            <a:off x="7238771" y="2820598"/>
            <a:ext cx="251404" cy="251404"/>
          </a:xfrm>
          <a:prstGeom prst="ellipse">
            <a:avLst/>
          </a:prstGeom>
          <a:solidFill>
            <a:srgbClr val="5B2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3" name="Oval 22">
            <a:extLst>
              <a:ext uri="{FF2B5EF4-FFF2-40B4-BE49-F238E27FC236}">
                <a16:creationId xmlns:a16="http://schemas.microsoft.com/office/drawing/2014/main" id="{88CB071B-F079-B540-AC72-CA06EFB8FA25}"/>
              </a:ext>
            </a:extLst>
          </p:cNvPr>
          <p:cNvSpPr/>
          <p:nvPr/>
        </p:nvSpPr>
        <p:spPr>
          <a:xfrm>
            <a:off x="7627399" y="2820598"/>
            <a:ext cx="251404" cy="251404"/>
          </a:xfrm>
          <a:prstGeom prst="ellipse">
            <a:avLst/>
          </a:prstGeom>
          <a:solidFill>
            <a:srgbClr val="80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329A3560-5DD0-1D4B-803F-C26D68226D31}"/>
              </a:ext>
            </a:extLst>
          </p:cNvPr>
          <p:cNvSpPr>
            <a:spLocks noGrp="1"/>
          </p:cNvSpPr>
          <p:nvPr>
            <p:ph type="ctrTitle"/>
          </p:nvPr>
        </p:nvSpPr>
        <p:spPr>
          <a:xfrm>
            <a:off x="5921998" y="301481"/>
            <a:ext cx="6123709" cy="2387600"/>
          </a:xfrm>
        </p:spPr>
        <p:txBody>
          <a:bodyPr anchor="b"/>
          <a:lstStyle>
            <a:lvl1pPr algn="l">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7B2A185-DA2C-CA42-95BC-12C306EC7801}"/>
              </a:ext>
            </a:extLst>
          </p:cNvPr>
          <p:cNvSpPr>
            <a:spLocks noGrp="1"/>
          </p:cNvSpPr>
          <p:nvPr>
            <p:ph type="subTitle" idx="1"/>
          </p:nvPr>
        </p:nvSpPr>
        <p:spPr>
          <a:xfrm>
            <a:off x="5921998" y="3341039"/>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0837124D-B3DC-2D43-B6DF-C733841E697B}"/>
              </a:ext>
            </a:extLst>
          </p:cNvPr>
          <p:cNvPicPr>
            <a:picLocks noChangeAspect="1"/>
          </p:cNvPicPr>
          <p:nvPr/>
        </p:nvPicPr>
        <p:blipFill>
          <a:blip r:embed="rId2"/>
          <a:stretch>
            <a:fillRect/>
          </a:stretch>
        </p:blipFill>
        <p:spPr>
          <a:xfrm>
            <a:off x="10177334" y="5828945"/>
            <a:ext cx="1537921" cy="683806"/>
          </a:xfrm>
          <a:prstGeom prst="rect">
            <a:avLst/>
          </a:prstGeom>
        </p:spPr>
      </p:pic>
      <p:pic>
        <p:nvPicPr>
          <p:cNvPr id="16" name="Picture 15">
            <a:extLst>
              <a:ext uri="{FF2B5EF4-FFF2-40B4-BE49-F238E27FC236}">
                <a16:creationId xmlns:a16="http://schemas.microsoft.com/office/drawing/2014/main" id="{024626CE-3683-6041-9F7A-D9101752FA8C}"/>
              </a:ext>
            </a:extLst>
          </p:cNvPr>
          <p:cNvPicPr>
            <a:picLocks noChangeAspect="1"/>
          </p:cNvPicPr>
          <p:nvPr/>
        </p:nvPicPr>
        <p:blipFill>
          <a:blip r:embed="rId3"/>
          <a:stretch>
            <a:fillRect/>
          </a:stretch>
        </p:blipFill>
        <p:spPr>
          <a:xfrm>
            <a:off x="5906129" y="5803787"/>
            <a:ext cx="2397893" cy="755725"/>
          </a:xfrm>
          <a:prstGeom prst="rect">
            <a:avLst/>
          </a:prstGeom>
        </p:spPr>
      </p:pic>
    </p:spTree>
    <p:extLst>
      <p:ext uri="{BB962C8B-B14F-4D97-AF65-F5344CB8AC3E}">
        <p14:creationId xmlns:p14="http://schemas.microsoft.com/office/powerpoint/2010/main" val="245331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with full slide pic and doughnut">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8336BB9D-A04A-174A-9FAA-46FB3A534834}"/>
              </a:ext>
            </a:extLst>
          </p:cNvPr>
          <p:cNvSpPr>
            <a:spLocks noGrp="1"/>
          </p:cNvSpPr>
          <p:nvPr>
            <p:ph type="pic" sz="quarter" idx="10"/>
          </p:nvPr>
        </p:nvSpPr>
        <p:spPr>
          <a:xfrm>
            <a:off x="0" y="0"/>
            <a:ext cx="12200471"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87825 w 12192000"/>
              <a:gd name="connsiteY2" fmla="*/ 2993721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64263"/>
              <a:gd name="connsiteX1" fmla="*/ 12192000 w 12192000"/>
              <a:gd name="connsiteY1" fmla="*/ 0 h 6864263"/>
              <a:gd name="connsiteX2" fmla="*/ 12187825 w 12192000"/>
              <a:gd name="connsiteY2" fmla="*/ 2993721 h 6864263"/>
              <a:gd name="connsiteX3" fmla="*/ 12192000 w 12192000"/>
              <a:gd name="connsiteY3" fmla="*/ 6858000 h 6864263"/>
              <a:gd name="connsiteX4" fmla="*/ 8016658 w 12192000"/>
              <a:gd name="connsiteY4" fmla="*/ 6864263 h 6864263"/>
              <a:gd name="connsiteX5" fmla="*/ 0 w 12192000"/>
              <a:gd name="connsiteY5" fmla="*/ 6858000 h 6864263"/>
              <a:gd name="connsiteX6" fmla="*/ 0 w 12192000"/>
              <a:gd name="connsiteY6" fmla="*/ 0 h 6864263"/>
              <a:gd name="connsiteX0" fmla="*/ 0 w 12192000"/>
              <a:gd name="connsiteY0" fmla="*/ 0 h 6864263"/>
              <a:gd name="connsiteX1" fmla="*/ 12192000 w 12192000"/>
              <a:gd name="connsiteY1" fmla="*/ 0 h 6864263"/>
              <a:gd name="connsiteX2" fmla="*/ 12187825 w 12192000"/>
              <a:gd name="connsiteY2" fmla="*/ 2993721 h 6864263"/>
              <a:gd name="connsiteX3" fmla="*/ 8960285 w 12192000"/>
              <a:gd name="connsiteY3" fmla="*/ 3926910 h 6864263"/>
              <a:gd name="connsiteX4" fmla="*/ 8016658 w 12192000"/>
              <a:gd name="connsiteY4" fmla="*/ 6864263 h 6864263"/>
              <a:gd name="connsiteX5" fmla="*/ 0 w 12192000"/>
              <a:gd name="connsiteY5" fmla="*/ 6858000 h 6864263"/>
              <a:gd name="connsiteX6" fmla="*/ 0 w 12192000"/>
              <a:gd name="connsiteY6" fmla="*/ 0 h 6864263"/>
              <a:gd name="connsiteX0" fmla="*/ 0 w 12192000"/>
              <a:gd name="connsiteY0" fmla="*/ 0 h 6864263"/>
              <a:gd name="connsiteX1" fmla="*/ 12192000 w 12192000"/>
              <a:gd name="connsiteY1" fmla="*/ 0 h 6864263"/>
              <a:gd name="connsiteX2" fmla="*/ 12187825 w 12192000"/>
              <a:gd name="connsiteY2" fmla="*/ 2993721 h 6864263"/>
              <a:gd name="connsiteX3" fmla="*/ 8835024 w 12192000"/>
              <a:gd name="connsiteY3" fmla="*/ 3150297 h 6864263"/>
              <a:gd name="connsiteX4" fmla="*/ 8016658 w 12192000"/>
              <a:gd name="connsiteY4" fmla="*/ 6864263 h 6864263"/>
              <a:gd name="connsiteX5" fmla="*/ 0 w 12192000"/>
              <a:gd name="connsiteY5" fmla="*/ 6858000 h 6864263"/>
              <a:gd name="connsiteX6" fmla="*/ 0 w 12192000"/>
              <a:gd name="connsiteY6" fmla="*/ 0 h 6864263"/>
              <a:gd name="connsiteX0" fmla="*/ 0 w 12200471"/>
              <a:gd name="connsiteY0" fmla="*/ 0 h 6864263"/>
              <a:gd name="connsiteX1" fmla="*/ 12192000 w 12200471"/>
              <a:gd name="connsiteY1" fmla="*/ 0 h 6864263"/>
              <a:gd name="connsiteX2" fmla="*/ 12200351 w 12200471"/>
              <a:gd name="connsiteY2" fmla="*/ 2768252 h 6864263"/>
              <a:gd name="connsiteX3" fmla="*/ 8835024 w 12200471"/>
              <a:gd name="connsiteY3" fmla="*/ 3150297 h 6864263"/>
              <a:gd name="connsiteX4" fmla="*/ 8016658 w 12200471"/>
              <a:gd name="connsiteY4" fmla="*/ 6864263 h 6864263"/>
              <a:gd name="connsiteX5" fmla="*/ 0 w 12200471"/>
              <a:gd name="connsiteY5" fmla="*/ 6858000 h 6864263"/>
              <a:gd name="connsiteX6" fmla="*/ 0 w 12200471"/>
              <a:gd name="connsiteY6" fmla="*/ 0 h 6864263"/>
              <a:gd name="connsiteX0" fmla="*/ 0 w 12200471"/>
              <a:gd name="connsiteY0" fmla="*/ 0 h 6864263"/>
              <a:gd name="connsiteX1" fmla="*/ 12192000 w 12200471"/>
              <a:gd name="connsiteY1" fmla="*/ 0 h 6864263"/>
              <a:gd name="connsiteX2" fmla="*/ 12200351 w 12200471"/>
              <a:gd name="connsiteY2" fmla="*/ 2768252 h 6864263"/>
              <a:gd name="connsiteX3" fmla="*/ 8835024 w 12200471"/>
              <a:gd name="connsiteY3" fmla="*/ 3150297 h 6864263"/>
              <a:gd name="connsiteX4" fmla="*/ 8016658 w 12200471"/>
              <a:gd name="connsiteY4" fmla="*/ 6864263 h 6864263"/>
              <a:gd name="connsiteX5" fmla="*/ 0 w 12200471"/>
              <a:gd name="connsiteY5" fmla="*/ 6858000 h 6864263"/>
              <a:gd name="connsiteX6" fmla="*/ 0 w 12200471"/>
              <a:gd name="connsiteY6" fmla="*/ 0 h 6864263"/>
              <a:gd name="connsiteX0" fmla="*/ 0 w 12200471"/>
              <a:gd name="connsiteY0" fmla="*/ 0 h 6864263"/>
              <a:gd name="connsiteX1" fmla="*/ 12192000 w 12200471"/>
              <a:gd name="connsiteY1" fmla="*/ 0 h 6864263"/>
              <a:gd name="connsiteX2" fmla="*/ 12200351 w 12200471"/>
              <a:gd name="connsiteY2" fmla="*/ 2768252 h 6864263"/>
              <a:gd name="connsiteX3" fmla="*/ 8835024 w 12200471"/>
              <a:gd name="connsiteY3" fmla="*/ 3150297 h 6864263"/>
              <a:gd name="connsiteX4" fmla="*/ 8016658 w 12200471"/>
              <a:gd name="connsiteY4" fmla="*/ 6864263 h 6864263"/>
              <a:gd name="connsiteX5" fmla="*/ 0 w 12200471"/>
              <a:gd name="connsiteY5" fmla="*/ 6858000 h 6864263"/>
              <a:gd name="connsiteX6" fmla="*/ 0 w 12200471"/>
              <a:gd name="connsiteY6" fmla="*/ 0 h 6864263"/>
              <a:gd name="connsiteX0" fmla="*/ 0 w 12200471"/>
              <a:gd name="connsiteY0" fmla="*/ 0 h 6864263"/>
              <a:gd name="connsiteX1" fmla="*/ 12192000 w 12200471"/>
              <a:gd name="connsiteY1" fmla="*/ 0 h 6864263"/>
              <a:gd name="connsiteX2" fmla="*/ 12200351 w 12200471"/>
              <a:gd name="connsiteY2" fmla="*/ 2768252 h 6864263"/>
              <a:gd name="connsiteX3" fmla="*/ 8835024 w 12200471"/>
              <a:gd name="connsiteY3" fmla="*/ 3150297 h 6864263"/>
              <a:gd name="connsiteX4" fmla="*/ 8016658 w 12200471"/>
              <a:gd name="connsiteY4" fmla="*/ 6864263 h 6864263"/>
              <a:gd name="connsiteX5" fmla="*/ 0 w 12200471"/>
              <a:gd name="connsiteY5" fmla="*/ 6858000 h 6864263"/>
              <a:gd name="connsiteX6" fmla="*/ 0 w 12200471"/>
              <a:gd name="connsiteY6" fmla="*/ 0 h 6864263"/>
              <a:gd name="connsiteX0" fmla="*/ 0 w 12200471"/>
              <a:gd name="connsiteY0" fmla="*/ 0 h 6858000"/>
              <a:gd name="connsiteX1" fmla="*/ 12192000 w 12200471"/>
              <a:gd name="connsiteY1" fmla="*/ 0 h 6858000"/>
              <a:gd name="connsiteX2" fmla="*/ 12200351 w 12200471"/>
              <a:gd name="connsiteY2" fmla="*/ 2768252 h 6858000"/>
              <a:gd name="connsiteX3" fmla="*/ 8835024 w 12200471"/>
              <a:gd name="connsiteY3" fmla="*/ 3150297 h 6858000"/>
              <a:gd name="connsiteX4" fmla="*/ 7528143 w 12200471"/>
              <a:gd name="connsiteY4" fmla="*/ 6851737 h 6858000"/>
              <a:gd name="connsiteX5" fmla="*/ 0 w 12200471"/>
              <a:gd name="connsiteY5" fmla="*/ 6858000 h 6858000"/>
              <a:gd name="connsiteX6" fmla="*/ 0 w 12200471"/>
              <a:gd name="connsiteY6" fmla="*/ 0 h 6858000"/>
              <a:gd name="connsiteX0" fmla="*/ 0 w 12200471"/>
              <a:gd name="connsiteY0" fmla="*/ 0 h 6858000"/>
              <a:gd name="connsiteX1" fmla="*/ 12192000 w 12200471"/>
              <a:gd name="connsiteY1" fmla="*/ 0 h 6858000"/>
              <a:gd name="connsiteX2" fmla="*/ 12200351 w 12200471"/>
              <a:gd name="connsiteY2" fmla="*/ 2768252 h 6858000"/>
              <a:gd name="connsiteX3" fmla="*/ 8709764 w 12200471"/>
              <a:gd name="connsiteY3" fmla="*/ 3200401 h 6858000"/>
              <a:gd name="connsiteX4" fmla="*/ 7528143 w 12200471"/>
              <a:gd name="connsiteY4" fmla="*/ 6851737 h 6858000"/>
              <a:gd name="connsiteX5" fmla="*/ 0 w 12200471"/>
              <a:gd name="connsiteY5" fmla="*/ 6858000 h 6858000"/>
              <a:gd name="connsiteX6" fmla="*/ 0 w 12200471"/>
              <a:gd name="connsiteY6" fmla="*/ 0 h 6858000"/>
              <a:gd name="connsiteX0" fmla="*/ 0 w 12200471"/>
              <a:gd name="connsiteY0" fmla="*/ 0 h 6858000"/>
              <a:gd name="connsiteX1" fmla="*/ 12192000 w 12200471"/>
              <a:gd name="connsiteY1" fmla="*/ 0 h 6858000"/>
              <a:gd name="connsiteX2" fmla="*/ 12200351 w 12200471"/>
              <a:gd name="connsiteY2" fmla="*/ 2768252 h 6858000"/>
              <a:gd name="connsiteX3" fmla="*/ 8709764 w 12200471"/>
              <a:gd name="connsiteY3" fmla="*/ 3200401 h 6858000"/>
              <a:gd name="connsiteX4" fmla="*/ 7528143 w 12200471"/>
              <a:gd name="connsiteY4" fmla="*/ 6851737 h 6858000"/>
              <a:gd name="connsiteX5" fmla="*/ 0 w 12200471"/>
              <a:gd name="connsiteY5" fmla="*/ 6858000 h 6858000"/>
              <a:gd name="connsiteX6" fmla="*/ 0 w 12200471"/>
              <a:gd name="connsiteY6" fmla="*/ 0 h 6858000"/>
              <a:gd name="connsiteX0" fmla="*/ 0 w 12200471"/>
              <a:gd name="connsiteY0" fmla="*/ 0 h 6858000"/>
              <a:gd name="connsiteX1" fmla="*/ 12192000 w 12200471"/>
              <a:gd name="connsiteY1" fmla="*/ 0 h 6858000"/>
              <a:gd name="connsiteX2" fmla="*/ 12200351 w 12200471"/>
              <a:gd name="connsiteY2" fmla="*/ 2768252 h 6858000"/>
              <a:gd name="connsiteX3" fmla="*/ 8709764 w 12200471"/>
              <a:gd name="connsiteY3" fmla="*/ 3200401 h 6858000"/>
              <a:gd name="connsiteX4" fmla="*/ 7528143 w 12200471"/>
              <a:gd name="connsiteY4" fmla="*/ 6851737 h 6858000"/>
              <a:gd name="connsiteX5" fmla="*/ 0 w 12200471"/>
              <a:gd name="connsiteY5" fmla="*/ 6858000 h 6858000"/>
              <a:gd name="connsiteX6" fmla="*/ 0 w 12200471"/>
              <a:gd name="connsiteY6" fmla="*/ 0 h 6858000"/>
              <a:gd name="connsiteX0" fmla="*/ 0 w 12200471"/>
              <a:gd name="connsiteY0" fmla="*/ 0 h 6858000"/>
              <a:gd name="connsiteX1" fmla="*/ 12192000 w 12200471"/>
              <a:gd name="connsiteY1" fmla="*/ 0 h 6858000"/>
              <a:gd name="connsiteX2" fmla="*/ 12200351 w 12200471"/>
              <a:gd name="connsiteY2" fmla="*/ 2768252 h 6858000"/>
              <a:gd name="connsiteX3" fmla="*/ 8709764 w 12200471"/>
              <a:gd name="connsiteY3" fmla="*/ 3200401 h 6858000"/>
              <a:gd name="connsiteX4" fmla="*/ 7528143 w 12200471"/>
              <a:gd name="connsiteY4" fmla="*/ 6851737 h 6858000"/>
              <a:gd name="connsiteX5" fmla="*/ 0 w 12200471"/>
              <a:gd name="connsiteY5" fmla="*/ 6858000 h 6858000"/>
              <a:gd name="connsiteX6" fmla="*/ 0 w 12200471"/>
              <a:gd name="connsiteY6" fmla="*/ 0 h 6858000"/>
              <a:gd name="connsiteX0" fmla="*/ 0 w 12200471"/>
              <a:gd name="connsiteY0" fmla="*/ 0 h 6858000"/>
              <a:gd name="connsiteX1" fmla="*/ 12192000 w 12200471"/>
              <a:gd name="connsiteY1" fmla="*/ 0 h 6858000"/>
              <a:gd name="connsiteX2" fmla="*/ 12200351 w 12200471"/>
              <a:gd name="connsiteY2" fmla="*/ 2780778 h 6858000"/>
              <a:gd name="connsiteX3" fmla="*/ 8709764 w 12200471"/>
              <a:gd name="connsiteY3" fmla="*/ 3200401 h 6858000"/>
              <a:gd name="connsiteX4" fmla="*/ 7528143 w 12200471"/>
              <a:gd name="connsiteY4" fmla="*/ 6851737 h 6858000"/>
              <a:gd name="connsiteX5" fmla="*/ 0 w 12200471"/>
              <a:gd name="connsiteY5" fmla="*/ 6858000 h 6858000"/>
              <a:gd name="connsiteX6" fmla="*/ 0 w 1220047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0471" h="6858000">
                <a:moveTo>
                  <a:pt x="0" y="0"/>
                </a:moveTo>
                <a:lnTo>
                  <a:pt x="12192000" y="0"/>
                </a:lnTo>
                <a:cubicBezTo>
                  <a:pt x="12190608" y="997907"/>
                  <a:pt x="12201743" y="1782871"/>
                  <a:pt x="12200351" y="2780778"/>
                </a:cubicBezTo>
                <a:cubicBezTo>
                  <a:pt x="12201743" y="2766164"/>
                  <a:pt x="10386860" y="1937360"/>
                  <a:pt x="8709764" y="3200401"/>
                </a:cubicBezTo>
                <a:cubicBezTo>
                  <a:pt x="6800241" y="4605403"/>
                  <a:pt x="7558762" y="6874702"/>
                  <a:pt x="7528143" y="6851737"/>
                </a:cubicBezTo>
                <a:lnTo>
                  <a:pt x="0" y="6858000"/>
                </a:lnTo>
                <a:lnTo>
                  <a:pt x="0" y="0"/>
                </a:lnTo>
                <a:close/>
              </a:path>
            </a:pathLst>
          </a:custGeom>
          <a:solidFill>
            <a:schemeClr val="bg1">
              <a:lumMod val="85000"/>
            </a:schemeClr>
          </a:solidFill>
        </p:spPr>
        <p:txBody>
          <a:bodyPr/>
          <a:lstStyle/>
          <a:p>
            <a:r>
              <a:rPr lang="en-US"/>
              <a:t>Click icon to add picture</a:t>
            </a:r>
          </a:p>
        </p:txBody>
      </p:sp>
      <p:sp>
        <p:nvSpPr>
          <p:cNvPr id="10" name="Doughnut 9">
            <a:extLst>
              <a:ext uri="{FF2B5EF4-FFF2-40B4-BE49-F238E27FC236}">
                <a16:creationId xmlns:a16="http://schemas.microsoft.com/office/drawing/2014/main" id="{DE87A343-2606-5D44-8010-28022CFB4FFE}"/>
              </a:ext>
            </a:extLst>
          </p:cNvPr>
          <p:cNvSpPr/>
          <p:nvPr/>
        </p:nvSpPr>
        <p:spPr>
          <a:xfrm>
            <a:off x="7375169" y="2463688"/>
            <a:ext cx="6792839" cy="6792839"/>
          </a:xfrm>
          <a:prstGeom prst="donut">
            <a:avLst>
              <a:gd name="adj" fmla="val 20192"/>
            </a:avLst>
          </a:prstGeom>
          <a:solidFill>
            <a:srgbClr val="6A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AC9C8"/>
              </a:solidFill>
            </a:endParaRPr>
          </a:p>
        </p:txBody>
      </p:sp>
      <p:sp>
        <p:nvSpPr>
          <p:cNvPr id="2" name="Title 1">
            <a:extLst>
              <a:ext uri="{FF2B5EF4-FFF2-40B4-BE49-F238E27FC236}">
                <a16:creationId xmlns:a16="http://schemas.microsoft.com/office/drawing/2014/main" id="{329A3560-5DD0-1D4B-803F-C26D68226D31}"/>
              </a:ext>
            </a:extLst>
          </p:cNvPr>
          <p:cNvSpPr>
            <a:spLocks noGrp="1"/>
          </p:cNvSpPr>
          <p:nvPr>
            <p:ph type="ctrTitle"/>
          </p:nvPr>
        </p:nvSpPr>
        <p:spPr>
          <a:xfrm>
            <a:off x="5804730" y="-136930"/>
            <a:ext cx="6123709" cy="2387600"/>
          </a:xfrm>
        </p:spPr>
        <p:txBody>
          <a:bodyPr anchor="b"/>
          <a:lstStyle>
            <a:lvl1pPr algn="l">
              <a:defRPr sz="6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7B2A185-DA2C-CA42-95BC-12C306EC7801}"/>
              </a:ext>
            </a:extLst>
          </p:cNvPr>
          <p:cNvSpPr>
            <a:spLocks noGrp="1"/>
          </p:cNvSpPr>
          <p:nvPr>
            <p:ph type="subTitle" idx="1"/>
          </p:nvPr>
        </p:nvSpPr>
        <p:spPr>
          <a:xfrm>
            <a:off x="5804730" y="2444904"/>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43ED34AD-E905-324D-A9CC-CA56B820B590}"/>
              </a:ext>
            </a:extLst>
          </p:cNvPr>
          <p:cNvPicPr>
            <a:picLocks noChangeAspect="1"/>
          </p:cNvPicPr>
          <p:nvPr/>
        </p:nvPicPr>
        <p:blipFill>
          <a:blip r:embed="rId2"/>
          <a:stretch>
            <a:fillRect/>
          </a:stretch>
        </p:blipFill>
        <p:spPr>
          <a:xfrm>
            <a:off x="9156158" y="5239557"/>
            <a:ext cx="2441144" cy="1088053"/>
          </a:xfrm>
          <a:prstGeom prst="rect">
            <a:avLst/>
          </a:prstGeom>
        </p:spPr>
      </p:pic>
    </p:spTree>
    <p:extLst>
      <p:ext uri="{BB962C8B-B14F-4D97-AF65-F5344CB8AC3E}">
        <p14:creationId xmlns:p14="http://schemas.microsoft.com/office/powerpoint/2010/main" val="2298350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with full slide pic">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1D55CE-23B1-F647-ABDA-C3BEC6888AED}"/>
              </a:ext>
            </a:extLst>
          </p:cNvPr>
          <p:cNvSpPr>
            <a:spLocks noGrp="1"/>
          </p:cNvSpPr>
          <p:nvPr>
            <p:ph type="pic" sz="quarter" idx="10"/>
          </p:nvPr>
        </p:nvSpPr>
        <p:spPr>
          <a:xfrm>
            <a:off x="0" y="-649"/>
            <a:ext cx="12192000" cy="4997450"/>
          </a:xfrm>
          <a:solidFill>
            <a:schemeClr val="bg1">
              <a:lumMod val="85000"/>
            </a:schemeClr>
          </a:solidFill>
        </p:spPr>
        <p:txBody>
          <a:bodyPr/>
          <a:lstStyle/>
          <a:p>
            <a:r>
              <a:rPr lang="en-US"/>
              <a:t>Click icon to add picture</a:t>
            </a:r>
          </a:p>
        </p:txBody>
      </p:sp>
      <p:sp>
        <p:nvSpPr>
          <p:cNvPr id="3" name="Subtitle 2">
            <a:extLst>
              <a:ext uri="{FF2B5EF4-FFF2-40B4-BE49-F238E27FC236}">
                <a16:creationId xmlns:a16="http://schemas.microsoft.com/office/drawing/2014/main" id="{77B2A185-DA2C-CA42-95BC-12C306EC7801}"/>
              </a:ext>
            </a:extLst>
          </p:cNvPr>
          <p:cNvSpPr>
            <a:spLocks noGrp="1"/>
          </p:cNvSpPr>
          <p:nvPr>
            <p:ph type="subTitle" idx="1"/>
          </p:nvPr>
        </p:nvSpPr>
        <p:spPr>
          <a:xfrm>
            <a:off x="3048000" y="2097243"/>
            <a:ext cx="9144000" cy="1655762"/>
          </a:xfrm>
        </p:spPr>
        <p:txBody>
          <a:bodyPr rIns="28800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329A3560-5DD0-1D4B-803F-C26D68226D31}"/>
              </a:ext>
            </a:extLst>
          </p:cNvPr>
          <p:cNvSpPr>
            <a:spLocks noGrp="1"/>
          </p:cNvSpPr>
          <p:nvPr>
            <p:ph type="ctrTitle"/>
          </p:nvPr>
        </p:nvSpPr>
        <p:spPr>
          <a:xfrm>
            <a:off x="1415441" y="693077"/>
            <a:ext cx="10776559" cy="1173301"/>
          </a:xfrm>
          <a:solidFill>
            <a:srgbClr val="F2682A"/>
          </a:solidFill>
        </p:spPr>
        <p:txBody>
          <a:bodyPr rIns="251999" anchor="b"/>
          <a:lstStyle>
            <a:lvl1pPr algn="r">
              <a:defRPr sz="6600">
                <a:solidFill>
                  <a:schemeClr val="bg1"/>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17AAA8B5-4DBF-C546-9D36-23AD5A491A98}"/>
              </a:ext>
            </a:extLst>
          </p:cNvPr>
          <p:cNvPicPr>
            <a:picLocks noChangeAspect="1"/>
          </p:cNvPicPr>
          <p:nvPr/>
        </p:nvPicPr>
        <p:blipFill>
          <a:blip r:embed="rId2"/>
          <a:stretch>
            <a:fillRect/>
          </a:stretch>
        </p:blipFill>
        <p:spPr>
          <a:xfrm>
            <a:off x="9283210" y="5408352"/>
            <a:ext cx="2423315" cy="1077479"/>
          </a:xfrm>
          <a:prstGeom prst="rect">
            <a:avLst/>
          </a:prstGeom>
        </p:spPr>
      </p:pic>
      <p:pic>
        <p:nvPicPr>
          <p:cNvPr id="9" name="Picture 8">
            <a:extLst>
              <a:ext uri="{FF2B5EF4-FFF2-40B4-BE49-F238E27FC236}">
                <a16:creationId xmlns:a16="http://schemas.microsoft.com/office/drawing/2014/main" id="{0635B667-03D9-9C4F-85B9-8CB0071AABE8}"/>
              </a:ext>
            </a:extLst>
          </p:cNvPr>
          <p:cNvPicPr>
            <a:picLocks noChangeAspect="1"/>
          </p:cNvPicPr>
          <p:nvPr/>
        </p:nvPicPr>
        <p:blipFill>
          <a:blip r:embed="rId3"/>
          <a:stretch>
            <a:fillRect/>
          </a:stretch>
        </p:blipFill>
        <p:spPr>
          <a:xfrm>
            <a:off x="485475" y="5368711"/>
            <a:ext cx="3778381" cy="1190802"/>
          </a:xfrm>
          <a:prstGeom prst="rect">
            <a:avLst/>
          </a:prstGeom>
        </p:spPr>
      </p:pic>
    </p:spTree>
    <p:extLst>
      <p:ext uri="{BB962C8B-B14F-4D97-AF65-F5344CB8AC3E}">
        <p14:creationId xmlns:p14="http://schemas.microsoft.com/office/powerpoint/2010/main" val="348745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B5F04007-F580-43C2-97CD-75394D04051E}" type="datetime1">
              <a:rPr lang="ja-JP" altLang="en-US"/>
              <a:t>2025/9/4</a:t>
            </a:fld>
            <a:endParaRPr lang="en-US" altLang="ja-JP" dirty="0"/>
          </a:p>
        </p:txBody>
      </p:sp>
      <p:sp>
        <p:nvSpPr>
          <p:cNvPr id="5" name="Footer Placeholder 4"/>
          <p:cNvSpPr>
            <a:spLocks noGrp="1"/>
          </p:cNvSpPr>
          <p:nvPr>
            <p:ph type="ftr" sz="quarter" idx="11"/>
          </p:nvPr>
        </p:nvSpPr>
        <p:spPr/>
        <p:txBody>
          <a:bodyPr/>
          <a:lstStyle>
            <a:lvl1pPr>
              <a:defRPr/>
            </a:lvl1pPr>
          </a:lstStyle>
          <a:p>
            <a:endParaRPr lang="en-US" altLang="ja-JP" dirty="0"/>
          </a:p>
        </p:txBody>
      </p:sp>
      <p:sp>
        <p:nvSpPr>
          <p:cNvPr id="6" name="Slide Number Placeholder 5"/>
          <p:cNvSpPr>
            <a:spLocks noGrp="1"/>
          </p:cNvSpPr>
          <p:nvPr>
            <p:ph type="sldNum" sz="quarter" idx="12"/>
          </p:nvPr>
        </p:nvSpPr>
        <p:spPr/>
        <p:txBody>
          <a:bodyPr/>
          <a:lstStyle>
            <a:lvl1pPr>
              <a:defRPr/>
            </a:lvl1pPr>
          </a:lstStyle>
          <a:p>
            <a:fld id="{9797BF67-CFAA-4516-9643-387B1E8EA726}" type="slidenum">
              <a:rPr lang="ja-JP" altLang="en-US"/>
              <a:t>‹#›</a:t>
            </a:fld>
            <a:endParaRPr lang="en-US" altLang="ja-JP" dirty="0"/>
          </a:p>
        </p:txBody>
      </p:sp>
    </p:spTree>
    <p:extLst>
      <p:ext uri="{BB962C8B-B14F-4D97-AF65-F5344CB8AC3E}">
        <p14:creationId xmlns:p14="http://schemas.microsoft.com/office/powerpoint/2010/main" val="393950737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635A89-7BC8-954E-9D12-FF6E3DFD89E4}"/>
              </a:ext>
            </a:extLst>
          </p:cNvPr>
          <p:cNvSpPr>
            <a:spLocks noGrp="1"/>
          </p:cNvSpPr>
          <p:nvPr>
            <p:ph type="title"/>
          </p:nvPr>
        </p:nvSpPr>
        <p:spPr>
          <a:xfrm>
            <a:off x="838200" y="832716"/>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AB7496-C556-A74A-8522-85827789F0AD}"/>
              </a:ext>
            </a:extLst>
          </p:cNvPr>
          <p:cNvSpPr>
            <a:spLocks noGrp="1"/>
          </p:cNvSpPr>
          <p:nvPr>
            <p:ph type="body" idx="1"/>
          </p:nvPr>
        </p:nvSpPr>
        <p:spPr>
          <a:xfrm>
            <a:off x="838200" y="301018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419874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55" r:id="rId9"/>
  </p:sldLayoutIdLst>
  <p:txStyles>
    <p:titleStyle>
      <a:lvl1pPr algn="l" defTabSz="914400" rtl="0" eaLnBrk="1" latinLnBrk="0" hangingPunct="1">
        <a:lnSpc>
          <a:spcPct val="90000"/>
        </a:lnSpc>
        <a:spcBef>
          <a:spcPct val="0"/>
        </a:spcBef>
        <a:buNone/>
        <a:defRPr sz="8800" b="1" kern="1200">
          <a:solidFill>
            <a:schemeClr val="accent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rgbClr val="6AC9C8"/>
        </a:buClr>
        <a:buFont typeface="Arial" panose="020B0604020202020204" pitchFamily="34" charset="0"/>
        <a:buChar char="•"/>
        <a:defRPr sz="3600" kern="1200">
          <a:solidFill>
            <a:schemeClr val="accent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6AC9C8"/>
        </a:buClr>
        <a:buFont typeface="Arial" panose="020B0604020202020204" pitchFamily="34" charset="0"/>
        <a:buChar char="•"/>
        <a:defRPr sz="3200" kern="1200">
          <a:solidFill>
            <a:schemeClr val="accent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6AC9C8"/>
        </a:buClr>
        <a:buFont typeface="Arial" panose="020B0604020202020204" pitchFamily="34" charset="0"/>
        <a:buChar char="•"/>
        <a:defRPr sz="2800" kern="1200">
          <a:solidFill>
            <a:schemeClr val="accent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AC9C8"/>
        </a:buClr>
        <a:buFont typeface="Arial" panose="020B0604020202020204" pitchFamily="34" charset="0"/>
        <a:buChar char="•"/>
        <a:defRPr sz="2400" kern="1200">
          <a:solidFill>
            <a:schemeClr val="accent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rgbClr val="6AC9C8"/>
        </a:buClr>
        <a:buFont typeface="Arial" panose="020B0604020202020204" pitchFamily="34" charset="0"/>
        <a:buChar char="•"/>
        <a:defRPr sz="2400" kern="1200">
          <a:solidFill>
            <a:schemeClr val="accent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733114-7DFF-9647-8382-32970118CE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86F77A4-BA02-3C41-8B2E-868B8928AF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689001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Lst>
  <p:txStyles>
    <p:titleStyle>
      <a:lvl1pPr algn="l" defTabSz="914400" rtl="0" eaLnBrk="1" latinLnBrk="0" hangingPunct="1">
        <a:lnSpc>
          <a:spcPct val="90000"/>
        </a:lnSpc>
        <a:spcBef>
          <a:spcPct val="0"/>
        </a:spcBef>
        <a:buNone/>
        <a:defRPr sz="6000" b="1" kern="1200">
          <a:solidFill>
            <a:schemeClr val="accent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rgbClr val="6AC9C8"/>
        </a:buClr>
        <a:buFont typeface="Arial" panose="020B0604020202020204" pitchFamily="34" charset="0"/>
        <a:buChar char="•"/>
        <a:defRPr sz="3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rgbClr val="6AC9C8"/>
        </a:buClr>
        <a:buFont typeface="Arial" panose="020B0604020202020204" pitchFamily="34" charset="0"/>
        <a:buChar char="•"/>
        <a:defRPr sz="32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6AC9C8"/>
        </a:buClr>
        <a:buFont typeface="Arial" panose="020B0604020202020204" pitchFamily="34" charset="0"/>
        <a:buChar char="•"/>
        <a:defRPr sz="28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6AC9C8"/>
        </a:buClr>
        <a:buFont typeface="Arial" panose="020B0604020202020204" pitchFamily="34" charset="0"/>
        <a:buChar char="•"/>
        <a:defRPr sz="2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6AC9C8"/>
        </a:buClr>
        <a:buFont typeface="Arial" panose="020B0604020202020204" pitchFamily="34" charset="0"/>
        <a:buChar char="•"/>
        <a:defRPr sz="2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2792CC-3BF8-2044-BA74-69BEED85F511}"/>
              </a:ext>
            </a:extLst>
          </p:cNvPr>
          <p:cNvSpPr>
            <a:spLocks noGrp="1"/>
          </p:cNvSpPr>
          <p:nvPr>
            <p:ph type="title"/>
          </p:nvPr>
        </p:nvSpPr>
        <p:spPr>
          <a:xfrm>
            <a:off x="838200" y="1091634"/>
            <a:ext cx="10515600" cy="1325563"/>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D968C04-0E0B-C746-8AC5-8B925F012EF3}"/>
              </a:ext>
            </a:extLst>
          </p:cNvPr>
          <p:cNvSpPr>
            <a:spLocks noGrp="1"/>
          </p:cNvSpPr>
          <p:nvPr>
            <p:ph type="body" idx="1"/>
          </p:nvPr>
        </p:nvSpPr>
        <p:spPr>
          <a:xfrm>
            <a:off x="838200" y="3103279"/>
            <a:ext cx="10515600" cy="2984370"/>
          </a:xfrm>
          <a:prstGeom prst="rect">
            <a:avLst/>
          </a:prstGeom>
        </p:spPr>
        <p:txBody>
          <a:bodyPr vert="horz" lIns="0" tIns="0" rIns="0" bIns="0" rtlCol="0">
            <a:normAutofit/>
          </a:bodyPr>
          <a:lstStyle/>
          <a:p>
            <a:pPr lvl="0"/>
            <a:r>
              <a:rPr lang="en-GB" dirty="0"/>
              <a:t>Click to edit Master text styles</a:t>
            </a:r>
          </a:p>
        </p:txBody>
      </p:sp>
    </p:spTree>
    <p:extLst>
      <p:ext uri="{BB962C8B-B14F-4D97-AF65-F5344CB8AC3E}">
        <p14:creationId xmlns:p14="http://schemas.microsoft.com/office/powerpoint/2010/main" val="184936779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Lst>
  <p:txStyles>
    <p:titleStyle>
      <a:lvl1pPr algn="l" defTabSz="914400" rtl="0" eaLnBrk="1" latinLnBrk="0" hangingPunct="1">
        <a:lnSpc>
          <a:spcPct val="90000"/>
        </a:lnSpc>
        <a:spcBef>
          <a:spcPct val="0"/>
        </a:spcBef>
        <a:buNone/>
        <a:defRPr sz="8800" b="1" kern="1200">
          <a:solidFill>
            <a:schemeClr val="accent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1E639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1E639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1E639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1E639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5D48E4-4FC1-6F46-9425-8DECAA9996D8}"/>
              </a:ext>
            </a:extLst>
          </p:cNvPr>
          <p:cNvSpPr>
            <a:spLocks noGrp="1"/>
          </p:cNvSpPr>
          <p:nvPr>
            <p:ph type="title"/>
          </p:nvPr>
        </p:nvSpPr>
        <p:spPr>
          <a:xfrm>
            <a:off x="838200" y="1229421"/>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FC03037-4416-EE47-B95D-214EEA17FE0E}"/>
              </a:ext>
            </a:extLst>
          </p:cNvPr>
          <p:cNvSpPr>
            <a:spLocks noGrp="1"/>
          </p:cNvSpPr>
          <p:nvPr>
            <p:ph type="body" idx="1"/>
          </p:nvPr>
        </p:nvSpPr>
        <p:spPr>
          <a:xfrm>
            <a:off x="838200" y="3065702"/>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969287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Lst>
  <p:txStyles>
    <p:titleStyle>
      <a:lvl1pPr algn="l" defTabSz="914400" rtl="0" eaLnBrk="1" latinLnBrk="0" hangingPunct="1">
        <a:lnSpc>
          <a:spcPct val="90000"/>
        </a:lnSpc>
        <a:spcBef>
          <a:spcPct val="0"/>
        </a:spcBef>
        <a:buNone/>
        <a:defRPr sz="8800" b="1" kern="1200">
          <a:solidFill>
            <a:schemeClr val="accent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9537D"/>
            </a:gs>
            <a:gs pos="100000">
              <a:srgbClr val="29537D">
                <a:gamma/>
                <a:shade val="100000"/>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923809" y="6235701"/>
            <a:ext cx="2492962"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663" tIns="47625" rIns="93663" bIns="47625" numCol="1" anchor="ctr" anchorCtr="0" compatLnSpc="1"/>
          <a:lstStyle>
            <a:lvl1pPr defTabSz="955675" eaLnBrk="0" hangingPunct="0">
              <a:defRPr sz="1400">
                <a:solidFill>
                  <a:schemeClr val="tx1"/>
                </a:solidFill>
                <a:ea typeface="MS PGothic" panose="020B0600070205080204" pitchFamily="50" charset="-128"/>
              </a:defRPr>
            </a:lvl1pPr>
          </a:lstStyle>
          <a:p>
            <a:fld id="{40095724-69B7-4CCB-BE26-BA48C1239089}" type="datetime1">
              <a:rPr lang="ja-JP" altLang="en-US"/>
              <a:t>2025/9/4</a:t>
            </a:fld>
            <a:endParaRPr lang="en-US" altLang="ja-JP" dirty="0"/>
          </a:p>
        </p:txBody>
      </p:sp>
      <p:sp>
        <p:nvSpPr>
          <p:cNvPr id="1027" name="Rectangle 3"/>
          <p:cNvSpPr>
            <a:spLocks noGrp="1" noChangeArrowheads="1"/>
          </p:cNvSpPr>
          <p:nvPr>
            <p:ph type="ftr" sz="quarter" idx="3"/>
          </p:nvPr>
        </p:nvSpPr>
        <p:spPr bwMode="auto">
          <a:xfrm>
            <a:off x="4156194" y="6235701"/>
            <a:ext cx="387961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663" tIns="47625" rIns="93663" bIns="47625" numCol="1" anchor="ctr" anchorCtr="0" compatLnSpc="1"/>
          <a:lstStyle>
            <a:lvl1pPr algn="ctr" defTabSz="955675" eaLnBrk="0" hangingPunct="0">
              <a:defRPr sz="1400">
                <a:solidFill>
                  <a:schemeClr val="tx1"/>
                </a:solidFill>
                <a:ea typeface="MS PGothic" panose="020B0600070205080204" pitchFamily="50" charset="-128"/>
              </a:defRPr>
            </a:lvl1pPr>
          </a:lstStyle>
          <a:p>
            <a:endParaRPr lang="en-US" altLang="ja-JP" dirty="0"/>
          </a:p>
        </p:txBody>
      </p:sp>
      <p:sp>
        <p:nvSpPr>
          <p:cNvPr id="1028" name="Rectangle 4"/>
          <p:cNvSpPr>
            <a:spLocks noGrp="1" noChangeArrowheads="1"/>
          </p:cNvSpPr>
          <p:nvPr>
            <p:ph type="sldNum" sz="quarter" idx="4"/>
          </p:nvPr>
        </p:nvSpPr>
        <p:spPr bwMode="auto">
          <a:xfrm>
            <a:off x="8775229" y="6235701"/>
            <a:ext cx="2492964"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663" tIns="47625" rIns="93663" bIns="47625" numCol="1" anchor="ctr" anchorCtr="0" compatLnSpc="1"/>
          <a:lstStyle>
            <a:lvl1pPr algn="r" defTabSz="955675" eaLnBrk="0" hangingPunct="0">
              <a:defRPr sz="1400">
                <a:solidFill>
                  <a:schemeClr val="tx1"/>
                </a:solidFill>
                <a:ea typeface="MS PGothic" panose="020B0600070205080204" pitchFamily="50" charset="-128"/>
              </a:defRPr>
            </a:lvl1pPr>
          </a:lstStyle>
          <a:p>
            <a:fld id="{AEE65C11-1968-4F5C-AC99-ADBFB728DB8A}" type="slidenum">
              <a:rPr lang="ja-JP" altLang="en-US"/>
              <a:t>‹#›</a:t>
            </a:fld>
            <a:endParaRPr lang="en-US" altLang="ja-JP" dirty="0"/>
          </a:p>
        </p:txBody>
      </p:sp>
      <p:sp>
        <p:nvSpPr>
          <p:cNvPr id="1029" name="Rectangle 5"/>
          <p:cNvSpPr>
            <a:spLocks noChangeArrowheads="1"/>
          </p:cNvSpPr>
          <p:nvPr/>
        </p:nvSpPr>
        <p:spPr bwMode="auto">
          <a:xfrm>
            <a:off x="0" y="0"/>
            <a:ext cx="12192000" cy="140335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defTabSz="955675" eaLnBrk="0" hangingPunct="0">
              <a:spcBef>
                <a:spcPct val="50000"/>
              </a:spcBef>
            </a:pPr>
            <a:endParaRPr lang="ja-JP" altLang="en-US" sz="1800">
              <a:solidFill>
                <a:schemeClr val="tx1"/>
              </a:solidFill>
              <a:ea typeface="MS PGothic" panose="020B0600070205080204" pitchFamily="50" charset="-128"/>
            </a:endParaRPr>
          </a:p>
        </p:txBody>
      </p:sp>
      <p:sp>
        <p:nvSpPr>
          <p:cNvPr id="1030" name="Rectangle 6"/>
          <p:cNvSpPr>
            <a:spLocks noGrp="1" noChangeArrowheads="1"/>
          </p:cNvSpPr>
          <p:nvPr>
            <p:ph type="title"/>
          </p:nvPr>
        </p:nvSpPr>
        <p:spPr bwMode="auto">
          <a:xfrm>
            <a:off x="914400" y="155576"/>
            <a:ext cx="103632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lstStyle/>
          <a:p>
            <a:pPr lvl="0"/>
            <a:r>
              <a:rPr lang="en-US" altLang="ja-JP"/>
              <a:t>Master Title</a:t>
            </a:r>
          </a:p>
        </p:txBody>
      </p:sp>
      <p:sp>
        <p:nvSpPr>
          <p:cNvPr id="1031" name="Rectangle 7"/>
          <p:cNvSpPr>
            <a:spLocks noGrp="1" noChangeArrowheads="1"/>
          </p:cNvSpPr>
          <p:nvPr>
            <p:ph type="body" idx="1"/>
          </p:nvPr>
        </p:nvSpPr>
        <p:spPr bwMode="auto">
          <a:xfrm>
            <a:off x="914400" y="1716088"/>
            <a:ext cx="10363200" cy="437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032" name="Line 8"/>
          <p:cNvSpPr>
            <a:spLocks noChangeShapeType="1"/>
          </p:cNvSpPr>
          <p:nvPr/>
        </p:nvSpPr>
        <p:spPr bwMode="auto">
          <a:xfrm>
            <a:off x="0" y="1403350"/>
            <a:ext cx="12192000" cy="0"/>
          </a:xfrm>
          <a:prstGeom prst="line">
            <a:avLst/>
          </a:prstGeom>
          <a:noFill/>
          <a:ln w="25400">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dirty="0"/>
          </a:p>
        </p:txBody>
      </p:sp>
      <p:sp>
        <p:nvSpPr>
          <p:cNvPr id="1033" name="Rectangle 9"/>
          <p:cNvSpPr>
            <a:spLocks noChangeArrowheads="1"/>
          </p:cNvSpPr>
          <p:nvPr/>
        </p:nvSpPr>
        <p:spPr bwMode="auto">
          <a:xfrm>
            <a:off x="534341" y="5530850"/>
            <a:ext cx="186013"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955675" eaLnBrk="0" hangingPunct="0"/>
            <a:endParaRPr lang="ja-JP" altLang="en-US" sz="1800">
              <a:solidFill>
                <a:schemeClr val="tx1"/>
              </a:solidFill>
              <a:ea typeface="MS PGothic" panose="020B0600070205080204" pitchFamily="50" charset="-128"/>
            </a:endParaRPr>
          </a:p>
        </p:txBody>
      </p:sp>
      <p:sp>
        <p:nvSpPr>
          <p:cNvPr id="1034" name="Rectangle 10"/>
          <p:cNvSpPr>
            <a:spLocks noChangeArrowheads="1"/>
          </p:cNvSpPr>
          <p:nvPr/>
        </p:nvSpPr>
        <p:spPr bwMode="auto">
          <a:xfrm>
            <a:off x="1098785" y="6159501"/>
            <a:ext cx="1036320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defTabSz="955675" eaLnBrk="0" hangingPunct="0">
              <a:spcBef>
                <a:spcPct val="50000"/>
              </a:spcBef>
            </a:pPr>
            <a:endParaRPr lang="ja-JP" altLang="en-US" sz="1800">
              <a:solidFill>
                <a:schemeClr val="tx1"/>
              </a:solidFill>
              <a:ea typeface="MS PGothic" panose="020B0600070205080204" pitchFamily="50" charset="-128"/>
            </a:endParaRPr>
          </a:p>
        </p:txBody>
      </p:sp>
      <p:sp>
        <p:nvSpPr>
          <p:cNvPr id="1035" name="Rectangle 11"/>
          <p:cNvSpPr>
            <a:spLocks noChangeArrowheads="1"/>
          </p:cNvSpPr>
          <p:nvPr/>
        </p:nvSpPr>
        <p:spPr bwMode="auto">
          <a:xfrm>
            <a:off x="11354742" y="6264275"/>
            <a:ext cx="824089"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defTabSz="955675" eaLnBrk="0" hangingPunct="0">
              <a:spcBef>
                <a:spcPct val="50000"/>
              </a:spcBef>
            </a:pPr>
            <a:endParaRPr lang="ja-JP" altLang="en-US" sz="1800">
              <a:solidFill>
                <a:schemeClr val="tx1"/>
              </a:solidFill>
              <a:ea typeface="MS PGothic" panose="020B0600070205080204" pitchFamily="50" charset="-128"/>
            </a:endParaRPr>
          </a:p>
        </p:txBody>
      </p:sp>
    </p:spTree>
    <p:extLst>
      <p:ext uri="{BB962C8B-B14F-4D97-AF65-F5344CB8AC3E}">
        <p14:creationId xmlns:p14="http://schemas.microsoft.com/office/powerpoint/2010/main" val="378643217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ransition/>
  <p:hf hdr="0" ftr="0" dt="0"/>
  <p:txStyles>
    <p:titleStyle>
      <a:lvl1pPr algn="ctr" defTabSz="955675" rtl="0" eaLnBrk="0" fontAlgn="base" hangingPunct="0">
        <a:lnSpc>
          <a:spcPct val="85000"/>
        </a:lnSpc>
        <a:spcBef>
          <a:spcPct val="0"/>
        </a:spcBef>
        <a:spcAft>
          <a:spcPct val="0"/>
        </a:spcAft>
        <a:defRPr sz="4000" b="1">
          <a:solidFill>
            <a:srgbClr val="FFFF99"/>
          </a:solidFill>
          <a:latin typeface="+mj-lt"/>
          <a:ea typeface="+mj-ea"/>
          <a:cs typeface="+mj-cs"/>
        </a:defRPr>
      </a:lvl1pPr>
      <a:lvl2pPr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2pPr>
      <a:lvl3pPr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3pPr>
      <a:lvl4pPr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4pPr>
      <a:lvl5pPr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5pPr>
      <a:lvl6pPr marL="457200"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6pPr>
      <a:lvl7pPr marL="914400"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7pPr>
      <a:lvl8pPr marL="1371600"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8pPr>
      <a:lvl9pPr marL="1828800"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9pPr>
    </p:titleStyle>
    <p:bodyStyle>
      <a:lvl1pPr marL="351155" indent="-351155" algn="l" defTabSz="955675" rtl="0" eaLnBrk="0" fontAlgn="base" hangingPunct="0">
        <a:spcBef>
          <a:spcPct val="20000"/>
        </a:spcBef>
        <a:spcAft>
          <a:spcPct val="0"/>
        </a:spcAft>
        <a:buFont typeface="Times New Roman" panose="02020603050405020304" pitchFamily="18" charset="0"/>
        <a:buChar char="•"/>
        <a:defRPr sz="2700">
          <a:solidFill>
            <a:srgbClr val="FFFFFF"/>
          </a:solidFill>
          <a:latin typeface="+mn-lt"/>
          <a:ea typeface="+mn-ea"/>
          <a:cs typeface="+mn-cs"/>
        </a:defRPr>
      </a:lvl1pPr>
      <a:lvl2pPr marL="760730" indent="-292100" algn="l" defTabSz="955675" rtl="0" eaLnBrk="0" fontAlgn="base" hangingPunct="0">
        <a:spcBef>
          <a:spcPct val="20000"/>
        </a:spcBef>
        <a:spcAft>
          <a:spcPct val="0"/>
        </a:spcAft>
        <a:buFont typeface="Times New Roman" panose="02020603050405020304" pitchFamily="18" charset="0"/>
        <a:buChar char="–"/>
        <a:defRPr sz="2200">
          <a:solidFill>
            <a:srgbClr val="FFFFFF"/>
          </a:solidFill>
          <a:latin typeface="+mn-lt"/>
        </a:defRPr>
      </a:lvl2pPr>
      <a:lvl3pPr marL="1168400" indent="-233680" algn="l" defTabSz="955675" rtl="0" eaLnBrk="0" fontAlgn="base" hangingPunct="0">
        <a:spcBef>
          <a:spcPct val="20000"/>
        </a:spcBef>
        <a:spcAft>
          <a:spcPct val="0"/>
        </a:spcAft>
        <a:buFont typeface="Times New Roman" panose="02020603050405020304" pitchFamily="18" charset="0"/>
        <a:buChar char="•"/>
        <a:defRPr sz="2000">
          <a:solidFill>
            <a:srgbClr val="FFFFFF"/>
          </a:solidFill>
          <a:latin typeface="+mn-lt"/>
        </a:defRPr>
      </a:lvl3pPr>
      <a:lvl4pPr marL="1637030" indent="-233680" algn="l" defTabSz="955675" rtl="0" eaLnBrk="0" fontAlgn="base" hangingPunct="0">
        <a:spcBef>
          <a:spcPct val="20000"/>
        </a:spcBef>
        <a:spcAft>
          <a:spcPct val="0"/>
        </a:spcAft>
        <a:buFont typeface="Times New Roman" panose="02020603050405020304" pitchFamily="18" charset="0"/>
        <a:buChar char="–"/>
        <a:defRPr>
          <a:solidFill>
            <a:srgbClr val="FFFFFF"/>
          </a:solidFill>
          <a:latin typeface="+mn-lt"/>
        </a:defRPr>
      </a:lvl4pPr>
      <a:lvl5pPr marL="2103755" indent="-233680" algn="l" defTabSz="955675" rtl="0" eaLnBrk="0" fontAlgn="base" hangingPunct="0">
        <a:spcBef>
          <a:spcPct val="20000"/>
        </a:spcBef>
        <a:spcAft>
          <a:spcPct val="0"/>
        </a:spcAft>
        <a:buFont typeface="Times New Roman" panose="02020603050405020304" pitchFamily="18" charset="0"/>
        <a:buChar char="»"/>
        <a:defRPr sz="1600">
          <a:solidFill>
            <a:srgbClr val="FFFFFF"/>
          </a:solidFill>
          <a:latin typeface="+mn-lt"/>
        </a:defRPr>
      </a:lvl5pPr>
      <a:lvl6pPr marL="2560955" indent="-233680" algn="l" defTabSz="955675" rtl="0" eaLnBrk="0" fontAlgn="base" hangingPunct="0">
        <a:spcBef>
          <a:spcPct val="20000"/>
        </a:spcBef>
        <a:spcAft>
          <a:spcPct val="0"/>
        </a:spcAft>
        <a:buFont typeface="Times New Roman" panose="02020603050405020304" pitchFamily="18" charset="0"/>
        <a:buChar char="»"/>
        <a:defRPr sz="1600">
          <a:solidFill>
            <a:srgbClr val="FFFFFF"/>
          </a:solidFill>
          <a:latin typeface="+mn-lt"/>
        </a:defRPr>
      </a:lvl6pPr>
      <a:lvl7pPr marL="3018155" indent="-233680" algn="l" defTabSz="955675" rtl="0" eaLnBrk="0" fontAlgn="base" hangingPunct="0">
        <a:spcBef>
          <a:spcPct val="20000"/>
        </a:spcBef>
        <a:spcAft>
          <a:spcPct val="0"/>
        </a:spcAft>
        <a:buFont typeface="Times New Roman" panose="02020603050405020304" pitchFamily="18" charset="0"/>
        <a:buChar char="»"/>
        <a:defRPr sz="1600">
          <a:solidFill>
            <a:srgbClr val="FFFFFF"/>
          </a:solidFill>
          <a:latin typeface="+mn-lt"/>
        </a:defRPr>
      </a:lvl7pPr>
      <a:lvl8pPr marL="3475355" indent="-233680" algn="l" defTabSz="955675" rtl="0" eaLnBrk="0" fontAlgn="base" hangingPunct="0">
        <a:spcBef>
          <a:spcPct val="20000"/>
        </a:spcBef>
        <a:spcAft>
          <a:spcPct val="0"/>
        </a:spcAft>
        <a:buFont typeface="Times New Roman" panose="02020603050405020304" pitchFamily="18" charset="0"/>
        <a:buChar char="»"/>
        <a:defRPr sz="1600">
          <a:solidFill>
            <a:srgbClr val="FFFFFF"/>
          </a:solidFill>
          <a:latin typeface="+mn-lt"/>
        </a:defRPr>
      </a:lvl8pPr>
      <a:lvl9pPr marL="3932555" indent="-233680" algn="l" defTabSz="955675" rtl="0" eaLnBrk="0" fontAlgn="base" hangingPunct="0">
        <a:spcBef>
          <a:spcPct val="20000"/>
        </a:spcBef>
        <a:spcAft>
          <a:spcPct val="0"/>
        </a:spcAft>
        <a:buFont typeface="Times New Roman" panose="02020603050405020304" pitchFamily="18" charset="0"/>
        <a:buChar char="»"/>
        <a:defRPr sz="16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3.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6.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subTitle" idx="1"/>
          </p:nvPr>
        </p:nvSpPr>
        <p:spPr>
          <a:xfrm>
            <a:off x="39390" y="2930353"/>
            <a:ext cx="4016470" cy="1233105"/>
          </a:xfrm>
          <a:custGeom>
            <a:avLst/>
            <a:gdLst>
              <a:gd name="connsiteX0" fmla="*/ 0 w 4016470"/>
              <a:gd name="connsiteY0" fmla="*/ 0 h 1233105"/>
              <a:gd name="connsiteX1" fmla="*/ 613946 w 4016470"/>
              <a:gd name="connsiteY1" fmla="*/ 0 h 1233105"/>
              <a:gd name="connsiteX2" fmla="*/ 1147563 w 4016470"/>
              <a:gd name="connsiteY2" fmla="*/ 0 h 1233105"/>
              <a:gd name="connsiteX3" fmla="*/ 1761509 w 4016470"/>
              <a:gd name="connsiteY3" fmla="*/ 0 h 1233105"/>
              <a:gd name="connsiteX4" fmla="*/ 2214796 w 4016470"/>
              <a:gd name="connsiteY4" fmla="*/ 0 h 1233105"/>
              <a:gd name="connsiteX5" fmla="*/ 2788578 w 4016470"/>
              <a:gd name="connsiteY5" fmla="*/ 0 h 1233105"/>
              <a:gd name="connsiteX6" fmla="*/ 3362359 w 4016470"/>
              <a:gd name="connsiteY6" fmla="*/ 0 h 1233105"/>
              <a:gd name="connsiteX7" fmla="*/ 4016470 w 4016470"/>
              <a:gd name="connsiteY7" fmla="*/ 0 h 1233105"/>
              <a:gd name="connsiteX8" fmla="*/ 4016470 w 4016470"/>
              <a:gd name="connsiteY8" fmla="*/ 386373 h 1233105"/>
              <a:gd name="connsiteX9" fmla="*/ 4016470 w 4016470"/>
              <a:gd name="connsiteY9" fmla="*/ 760415 h 1233105"/>
              <a:gd name="connsiteX10" fmla="*/ 4016470 w 4016470"/>
              <a:gd name="connsiteY10" fmla="*/ 1233105 h 1233105"/>
              <a:gd name="connsiteX11" fmla="*/ 3402524 w 4016470"/>
              <a:gd name="connsiteY11" fmla="*/ 1233105 h 1233105"/>
              <a:gd name="connsiteX12" fmla="*/ 2868907 w 4016470"/>
              <a:gd name="connsiteY12" fmla="*/ 1233105 h 1233105"/>
              <a:gd name="connsiteX13" fmla="*/ 2214796 w 4016470"/>
              <a:gd name="connsiteY13" fmla="*/ 1233105 h 1233105"/>
              <a:gd name="connsiteX14" fmla="*/ 1761509 w 4016470"/>
              <a:gd name="connsiteY14" fmla="*/ 1233105 h 1233105"/>
              <a:gd name="connsiteX15" fmla="*/ 1227892 w 4016470"/>
              <a:gd name="connsiteY15" fmla="*/ 1233105 h 1233105"/>
              <a:gd name="connsiteX16" fmla="*/ 774605 w 4016470"/>
              <a:gd name="connsiteY16" fmla="*/ 1233105 h 1233105"/>
              <a:gd name="connsiteX17" fmla="*/ 0 w 4016470"/>
              <a:gd name="connsiteY17" fmla="*/ 1233105 h 1233105"/>
              <a:gd name="connsiteX18" fmla="*/ 0 w 4016470"/>
              <a:gd name="connsiteY18" fmla="*/ 859063 h 1233105"/>
              <a:gd name="connsiteX19" fmla="*/ 0 w 4016470"/>
              <a:gd name="connsiteY19" fmla="*/ 485021 h 1233105"/>
              <a:gd name="connsiteX20" fmla="*/ 0 w 4016470"/>
              <a:gd name="connsiteY20" fmla="*/ 0 h 123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16470" h="1233105" fill="none" extrusionOk="0">
                <a:moveTo>
                  <a:pt x="0" y="0"/>
                </a:moveTo>
                <a:cubicBezTo>
                  <a:pt x="288009" y="-56030"/>
                  <a:pt x="439525" y="71769"/>
                  <a:pt x="613946" y="0"/>
                </a:cubicBezTo>
                <a:cubicBezTo>
                  <a:pt x="788367" y="-71769"/>
                  <a:pt x="921083" y="34035"/>
                  <a:pt x="1147563" y="0"/>
                </a:cubicBezTo>
                <a:cubicBezTo>
                  <a:pt x="1374043" y="-34035"/>
                  <a:pt x="1542028" y="59170"/>
                  <a:pt x="1761509" y="0"/>
                </a:cubicBezTo>
                <a:cubicBezTo>
                  <a:pt x="1980990" y="-59170"/>
                  <a:pt x="2016912" y="3611"/>
                  <a:pt x="2214796" y="0"/>
                </a:cubicBezTo>
                <a:cubicBezTo>
                  <a:pt x="2412680" y="-3611"/>
                  <a:pt x="2523619" y="44110"/>
                  <a:pt x="2788578" y="0"/>
                </a:cubicBezTo>
                <a:cubicBezTo>
                  <a:pt x="3053537" y="-44110"/>
                  <a:pt x="3174385" y="51150"/>
                  <a:pt x="3362359" y="0"/>
                </a:cubicBezTo>
                <a:cubicBezTo>
                  <a:pt x="3550333" y="-51150"/>
                  <a:pt x="3831272" y="20000"/>
                  <a:pt x="4016470" y="0"/>
                </a:cubicBezTo>
                <a:cubicBezTo>
                  <a:pt x="4041416" y="148843"/>
                  <a:pt x="4004710" y="265195"/>
                  <a:pt x="4016470" y="386373"/>
                </a:cubicBezTo>
                <a:cubicBezTo>
                  <a:pt x="4028230" y="507551"/>
                  <a:pt x="3977612" y="594078"/>
                  <a:pt x="4016470" y="760415"/>
                </a:cubicBezTo>
                <a:cubicBezTo>
                  <a:pt x="4055328" y="926752"/>
                  <a:pt x="4006977" y="1120792"/>
                  <a:pt x="4016470" y="1233105"/>
                </a:cubicBezTo>
                <a:cubicBezTo>
                  <a:pt x="3751620" y="1269872"/>
                  <a:pt x="3587101" y="1227972"/>
                  <a:pt x="3402524" y="1233105"/>
                </a:cubicBezTo>
                <a:cubicBezTo>
                  <a:pt x="3217947" y="1238238"/>
                  <a:pt x="3021525" y="1199407"/>
                  <a:pt x="2868907" y="1233105"/>
                </a:cubicBezTo>
                <a:cubicBezTo>
                  <a:pt x="2716289" y="1266803"/>
                  <a:pt x="2351302" y="1158297"/>
                  <a:pt x="2214796" y="1233105"/>
                </a:cubicBezTo>
                <a:cubicBezTo>
                  <a:pt x="2078290" y="1307913"/>
                  <a:pt x="1937262" y="1232845"/>
                  <a:pt x="1761509" y="1233105"/>
                </a:cubicBezTo>
                <a:cubicBezTo>
                  <a:pt x="1585756" y="1233365"/>
                  <a:pt x="1347779" y="1203321"/>
                  <a:pt x="1227892" y="1233105"/>
                </a:cubicBezTo>
                <a:cubicBezTo>
                  <a:pt x="1108005" y="1262889"/>
                  <a:pt x="940733" y="1189110"/>
                  <a:pt x="774605" y="1233105"/>
                </a:cubicBezTo>
                <a:cubicBezTo>
                  <a:pt x="608477" y="1277100"/>
                  <a:pt x="373771" y="1144909"/>
                  <a:pt x="0" y="1233105"/>
                </a:cubicBezTo>
                <a:cubicBezTo>
                  <a:pt x="-34256" y="1097249"/>
                  <a:pt x="33403" y="1043310"/>
                  <a:pt x="0" y="859063"/>
                </a:cubicBezTo>
                <a:cubicBezTo>
                  <a:pt x="-33403" y="674816"/>
                  <a:pt x="34145" y="668769"/>
                  <a:pt x="0" y="485021"/>
                </a:cubicBezTo>
                <a:cubicBezTo>
                  <a:pt x="-34145" y="301273"/>
                  <a:pt x="36395" y="202781"/>
                  <a:pt x="0" y="0"/>
                </a:cubicBezTo>
                <a:close/>
              </a:path>
              <a:path w="4016470" h="1233105" stroke="0" extrusionOk="0">
                <a:moveTo>
                  <a:pt x="0" y="0"/>
                </a:moveTo>
                <a:cubicBezTo>
                  <a:pt x="115759" y="-13064"/>
                  <a:pt x="339650" y="19282"/>
                  <a:pt x="533617" y="0"/>
                </a:cubicBezTo>
                <a:cubicBezTo>
                  <a:pt x="727584" y="-19282"/>
                  <a:pt x="979648" y="71509"/>
                  <a:pt x="1187728" y="0"/>
                </a:cubicBezTo>
                <a:cubicBezTo>
                  <a:pt x="1395808" y="-71509"/>
                  <a:pt x="1642555" y="46578"/>
                  <a:pt x="1841838" y="0"/>
                </a:cubicBezTo>
                <a:cubicBezTo>
                  <a:pt x="2041121" y="-46578"/>
                  <a:pt x="2231993" y="18623"/>
                  <a:pt x="2495949" y="0"/>
                </a:cubicBezTo>
                <a:cubicBezTo>
                  <a:pt x="2759905" y="-18623"/>
                  <a:pt x="2873242" y="59008"/>
                  <a:pt x="3150060" y="0"/>
                </a:cubicBezTo>
                <a:cubicBezTo>
                  <a:pt x="3426878" y="-59008"/>
                  <a:pt x="3657429" y="97240"/>
                  <a:pt x="4016470" y="0"/>
                </a:cubicBezTo>
                <a:cubicBezTo>
                  <a:pt x="4047615" y="135060"/>
                  <a:pt x="3990279" y="213121"/>
                  <a:pt x="4016470" y="374042"/>
                </a:cubicBezTo>
                <a:cubicBezTo>
                  <a:pt x="4042661" y="534963"/>
                  <a:pt x="4002601" y="586633"/>
                  <a:pt x="4016470" y="785077"/>
                </a:cubicBezTo>
                <a:cubicBezTo>
                  <a:pt x="4030339" y="983522"/>
                  <a:pt x="3993554" y="1136870"/>
                  <a:pt x="4016470" y="1233105"/>
                </a:cubicBezTo>
                <a:cubicBezTo>
                  <a:pt x="3748690" y="1275994"/>
                  <a:pt x="3548617" y="1201729"/>
                  <a:pt x="3402524" y="1233105"/>
                </a:cubicBezTo>
                <a:cubicBezTo>
                  <a:pt x="3256431" y="1264481"/>
                  <a:pt x="3103738" y="1221900"/>
                  <a:pt x="2949237" y="1233105"/>
                </a:cubicBezTo>
                <a:cubicBezTo>
                  <a:pt x="2794736" y="1244310"/>
                  <a:pt x="2699011" y="1211632"/>
                  <a:pt x="2495949" y="1233105"/>
                </a:cubicBezTo>
                <a:cubicBezTo>
                  <a:pt x="2292887" y="1254578"/>
                  <a:pt x="2201598" y="1180260"/>
                  <a:pt x="2002497" y="1233105"/>
                </a:cubicBezTo>
                <a:cubicBezTo>
                  <a:pt x="1803396" y="1285950"/>
                  <a:pt x="1661933" y="1186767"/>
                  <a:pt x="1428716" y="1233105"/>
                </a:cubicBezTo>
                <a:cubicBezTo>
                  <a:pt x="1195499" y="1279443"/>
                  <a:pt x="1170387" y="1218686"/>
                  <a:pt x="935264" y="1233105"/>
                </a:cubicBezTo>
                <a:cubicBezTo>
                  <a:pt x="700141" y="1247524"/>
                  <a:pt x="246398" y="1191144"/>
                  <a:pt x="0" y="1233105"/>
                </a:cubicBezTo>
                <a:cubicBezTo>
                  <a:pt x="-24871" y="1087502"/>
                  <a:pt x="3937" y="966760"/>
                  <a:pt x="0" y="797408"/>
                </a:cubicBezTo>
                <a:cubicBezTo>
                  <a:pt x="-3937" y="628056"/>
                  <a:pt x="44865" y="489463"/>
                  <a:pt x="0" y="374042"/>
                </a:cubicBezTo>
                <a:cubicBezTo>
                  <a:pt x="-44865" y="258621"/>
                  <a:pt x="30494" y="120623"/>
                  <a:pt x="0" y="0"/>
                </a:cubicBezTo>
                <a:close/>
              </a:path>
            </a:pathLst>
          </a:custGeom>
          <a:solidFill>
            <a:schemeClr val="accent1"/>
          </a:solidFill>
          <a:ln>
            <a:solidFill>
              <a:schemeClr val="bg1"/>
            </a:solidFill>
            <a:miter lim="800000"/>
            <a:extLst>
              <a:ext uri="{C807C97D-BFC1-408E-A445-0C87EB9F89A2}">
                <ask:lineSketchStyleProps xmlns:ask="http://schemas.microsoft.com/office/drawing/2018/sketchyshapes" sd="1208808761">
                  <ask:type>
                    <ask:lineSketchScribble/>
                  </ask:type>
                </ask:lineSketchStyleProps>
              </a:ext>
            </a:extLst>
          </a:ln>
        </p:spPr>
        <p:txBody>
          <a:bodyPr>
            <a:normAutofit lnSpcReduction="10000"/>
          </a:bodyPr>
          <a:lstStyle/>
          <a:p>
            <a:pPr>
              <a:lnSpc>
                <a:spcPct val="120000"/>
              </a:lnSpc>
              <a:spcBef>
                <a:spcPct val="70000"/>
              </a:spcBef>
            </a:pPr>
            <a:r>
              <a:rPr lang="en-US" altLang="ja-JP" sz="1800" b="1" dirty="0">
                <a:latin typeface="Times New Roman" panose="02020603050405020304" pitchFamily="18" charset="0"/>
                <a:ea typeface="MS PGothic" panose="020B0600070205080204" pitchFamily="50" charset="-128"/>
              </a:rPr>
              <a:t>Moazzam Ali   </a:t>
            </a:r>
            <a:r>
              <a:rPr lang="en-US" altLang="ja-JP" sz="1400" b="1" dirty="0">
                <a:latin typeface="Times New Roman" panose="02020603050405020304" pitchFamily="18" charset="0"/>
                <a:ea typeface="MS PGothic" panose="020B0600070205080204" pitchFamily="50" charset="-128"/>
              </a:rPr>
              <a:t>MBBS, PhD, MPH</a:t>
            </a:r>
          </a:p>
          <a:p>
            <a:pPr>
              <a:lnSpc>
                <a:spcPct val="120000"/>
              </a:lnSpc>
              <a:spcBef>
                <a:spcPct val="70000"/>
              </a:spcBef>
            </a:pPr>
            <a:r>
              <a:rPr lang="en-US" altLang="ja-JP" sz="1800" b="1" dirty="0">
                <a:latin typeface="Times New Roman" panose="02020603050405020304" pitchFamily="18" charset="0"/>
                <a:ea typeface="MS PGothic" panose="020B0600070205080204" pitchFamily="50" charset="-128"/>
              </a:rPr>
              <a:t>Department of Reproductive Health and Research</a:t>
            </a:r>
          </a:p>
        </p:txBody>
      </p:sp>
      <p:sp>
        <p:nvSpPr>
          <p:cNvPr id="526339" name="Rectangle 3"/>
          <p:cNvSpPr>
            <a:spLocks noGrp="1" noChangeArrowheads="1"/>
          </p:cNvSpPr>
          <p:nvPr>
            <p:ph type="ctrTitle"/>
          </p:nvPr>
        </p:nvSpPr>
        <p:spPr>
          <a:xfrm>
            <a:off x="-4497" y="1121388"/>
            <a:ext cx="7242857" cy="814281"/>
          </a:xfrm>
        </p:spPr>
        <p:txBody>
          <a:bodyPr/>
          <a:lstStyle/>
          <a:p>
            <a:r>
              <a:rPr lang="en-US" altLang="ja-JP" sz="4000" dirty="0"/>
              <a:t>An Introduction to Research Designs and Developing </a:t>
            </a:r>
            <a:br>
              <a:rPr lang="en-US" altLang="ja-JP" sz="4000" dirty="0"/>
            </a:br>
            <a:r>
              <a:rPr lang="en-US" altLang="ja-JP" sz="4000" dirty="0"/>
              <a:t>SRH Research Projects</a:t>
            </a:r>
          </a:p>
        </p:txBody>
      </p:sp>
      <p:sp>
        <p:nvSpPr>
          <p:cNvPr id="20" name="Slide Number Placeholder 5"/>
          <p:cNvSpPr>
            <a:spLocks noGrp="1"/>
          </p:cNvSpPr>
          <p:nvPr>
            <p:ph type="sldNum" sz="quarter" idx="4294967295"/>
          </p:nvPr>
        </p:nvSpPr>
        <p:spPr>
          <a:xfrm>
            <a:off x="0" y="0"/>
            <a:ext cx="0" cy="0"/>
          </a:xfrm>
        </p:spPr>
        <p:txBody>
          <a:bodyPr/>
          <a:lstStyle/>
          <a:p>
            <a:endParaRPr lang="en-US" altLang="ja-JP" dirty="0"/>
          </a:p>
        </p:txBody>
      </p:sp>
      <p:pic>
        <p:nvPicPr>
          <p:cNvPr id="526354" name="Picture 18" descr="Health Plan Member Satisfaction Measurements (HMO, PPO), Healthcare Provider, Hospitals and Clinics, Medical Facilities, Patient Care Satisfaction Study, Surveys, Research - PRC's Physician Practice Satisfaction 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162" y="1880839"/>
            <a:ext cx="3041941" cy="3155471"/>
          </a:xfrm>
          <a:prstGeom prst="rect">
            <a:avLst/>
          </a:prstGeom>
          <a:noFill/>
          <a:extLst>
            <a:ext uri="{909E8E84-426E-40DD-AFC4-6F175D3DCCD1}">
              <a14:hiddenFill xmlns:a14="http://schemas.microsoft.com/office/drawing/2010/main">
                <a:solidFill>
                  <a:srgbClr val="FFFFFF"/>
                </a:solidFill>
              </a14:hiddenFill>
            </a:ext>
          </a:extLst>
        </p:spPr>
      </p:pic>
      <p:pic>
        <p:nvPicPr>
          <p:cNvPr id="526362" name="Picture 26" descr="In September 2002, a major Canadian study conducted by researchers at the University of Toronto's Joint Centre for Bioethics identified th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2842" y="2067941"/>
            <a:ext cx="2489200" cy="3076575"/>
          </a:xfrm>
          <a:prstGeom prst="rect">
            <a:avLst/>
          </a:prstGeom>
          <a:noFill/>
          <a:extLst>
            <a:ext uri="{909E8E84-426E-40DD-AFC4-6F175D3DCCD1}">
              <a14:hiddenFill xmlns:a14="http://schemas.microsoft.com/office/drawing/2010/main">
                <a:solidFill>
                  <a:srgbClr val="FFFFFF"/>
                </a:solidFill>
              </a14:hiddenFill>
            </a:ext>
          </a:extLst>
        </p:spPr>
      </p:pic>
      <p:pic>
        <p:nvPicPr>
          <p:cNvPr id="526366" name="Picture 30" descr="researc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9879" y="0"/>
            <a:ext cx="2387600" cy="2339975"/>
          </a:xfrm>
          <a:prstGeom prst="rect">
            <a:avLst/>
          </a:prstGeom>
          <a:noFill/>
          <a:extLst>
            <a:ext uri="{909E8E84-426E-40DD-AFC4-6F175D3DCCD1}">
              <a14:hiddenFill xmlns:a14="http://schemas.microsoft.com/office/drawing/2010/main">
                <a:solidFill>
                  <a:srgbClr val="FFFFFF"/>
                </a:solidFill>
              </a14:hiddenFill>
            </a:ext>
          </a:extLst>
        </p:spPr>
      </p:pic>
      <p:pic>
        <p:nvPicPr>
          <p:cNvPr id="526369" name="Picture 33" descr="Resear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5596" y="4817094"/>
            <a:ext cx="3429000" cy="2014537"/>
          </a:xfrm>
          <a:prstGeom prst="rect">
            <a:avLst/>
          </a:prstGeom>
          <a:noFill/>
          <a:extLst>
            <a:ext uri="{909E8E84-426E-40DD-AFC4-6F175D3DCCD1}">
              <a14:hiddenFill xmlns:a14="http://schemas.microsoft.com/office/drawing/2010/main">
                <a:solidFill>
                  <a:srgbClr val="FFFFFF"/>
                </a:solidFill>
              </a14:hiddenFill>
            </a:ext>
          </a:extLst>
        </p:spPr>
      </p:pic>
      <p:sp>
        <p:nvSpPr>
          <p:cNvPr id="526383" name="Rectangle 47"/>
          <p:cNvSpPr>
            <a:spLocks noChangeArrowheads="1"/>
          </p:cNvSpPr>
          <p:nvPr/>
        </p:nvSpPr>
        <p:spPr bwMode="auto">
          <a:xfrm>
            <a:off x="3349625" y="1897063"/>
            <a:ext cx="10287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pic>
        <p:nvPicPr>
          <p:cNvPr id="526387" name="Picture 51" descr="Photo of Graduates Students working at the Center for Oral Health Resear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72042" y="3017513"/>
            <a:ext cx="1980568" cy="2018798"/>
          </a:xfrm>
          <a:prstGeom prst="rect">
            <a:avLst/>
          </a:prstGeom>
          <a:noFill/>
          <a:extLst>
            <a:ext uri="{909E8E84-426E-40DD-AFC4-6F175D3DCCD1}">
              <a14:hiddenFill xmlns:a14="http://schemas.microsoft.com/office/drawing/2010/main">
                <a:solidFill>
                  <a:srgbClr val="FFFFFF"/>
                </a:solidFill>
              </a14:hiddenFill>
            </a:ext>
          </a:extLst>
        </p:spPr>
      </p:pic>
      <p:pic>
        <p:nvPicPr>
          <p:cNvPr id="526396" name="Picture 60" descr="hippocrates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67696" y="0"/>
            <a:ext cx="2371725" cy="30175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4ADD542-7158-882A-A71D-CD8CCAB0236E}"/>
              </a:ext>
            </a:extLst>
          </p:cNvPr>
          <p:cNvSpPr txBox="1"/>
          <p:nvPr/>
        </p:nvSpPr>
        <p:spPr>
          <a:xfrm>
            <a:off x="46471" y="4175254"/>
            <a:ext cx="4009389" cy="400110"/>
          </a:xfrm>
          <a:prstGeom prst="rect">
            <a:avLst/>
          </a:prstGeom>
          <a:solidFill>
            <a:schemeClr val="accent1"/>
          </a:solidFill>
        </p:spPr>
        <p:txBody>
          <a:bodyPr wrap="square" rtlCol="0">
            <a:spAutoFit/>
          </a:bodyPr>
          <a:lstStyle/>
          <a:p>
            <a:pPr algn="r"/>
            <a:r>
              <a:rPr lang="en-GB" sz="2000" dirty="0">
                <a:solidFill>
                  <a:schemeClr val="bg1"/>
                </a:solidFill>
                <a:latin typeface="Calibri" panose="020F0502020204030204" pitchFamily="34" charset="0"/>
                <a:cs typeface="Calibri" panose="020F0502020204030204" pitchFamily="34" charset="0"/>
              </a:rPr>
              <a:t>Geneva, September 2025</a:t>
            </a:r>
          </a:p>
        </p:txBody>
      </p:sp>
    </p:spTree>
  </p:cSld>
  <p:clrMapOvr>
    <a:masterClrMapping/>
  </p:clrMapOvr>
  <p:transition advTm="6592">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7" name="Rectangle 5"/>
          <p:cNvSpPr>
            <a:spLocks noChangeArrowheads="1"/>
          </p:cNvSpPr>
          <p:nvPr/>
        </p:nvSpPr>
        <p:spPr bwMode="auto">
          <a:xfrm>
            <a:off x="4164014" y="377826"/>
            <a:ext cx="4079875" cy="652463"/>
          </a:xfrm>
          <a:prstGeom prst="rect">
            <a:avLst/>
          </a:prstGeom>
          <a:solidFill>
            <a:schemeClr val="bg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800" dirty="0">
                <a:solidFill>
                  <a:srgbClr val="000000"/>
                </a:solidFill>
                <a:latin typeface="Times New Roman" panose="02020603050405020304" pitchFamily="18" charset="0"/>
              </a:rPr>
              <a:t>Epidemiological studies</a:t>
            </a:r>
          </a:p>
        </p:txBody>
      </p:sp>
      <p:sp>
        <p:nvSpPr>
          <p:cNvPr id="899078" name="Rectangle 6"/>
          <p:cNvSpPr>
            <a:spLocks noChangeArrowheads="1"/>
          </p:cNvSpPr>
          <p:nvPr/>
        </p:nvSpPr>
        <p:spPr bwMode="auto">
          <a:xfrm>
            <a:off x="7727951" y="1430338"/>
            <a:ext cx="2860675" cy="652462"/>
          </a:xfrm>
          <a:prstGeom prst="rect">
            <a:avLst/>
          </a:prstGeom>
          <a:solidFill>
            <a:srgbClr val="FF990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400" dirty="0">
                <a:solidFill>
                  <a:srgbClr val="000000"/>
                </a:solidFill>
                <a:latin typeface="Times New Roman" panose="02020603050405020304" pitchFamily="18" charset="0"/>
              </a:rPr>
              <a:t>Experimental studies</a:t>
            </a:r>
          </a:p>
        </p:txBody>
      </p:sp>
      <p:sp>
        <p:nvSpPr>
          <p:cNvPr id="899079" name="Rectangle 7"/>
          <p:cNvSpPr>
            <a:spLocks noChangeArrowheads="1"/>
          </p:cNvSpPr>
          <p:nvPr/>
        </p:nvSpPr>
        <p:spPr bwMode="auto">
          <a:xfrm>
            <a:off x="1987551" y="1436688"/>
            <a:ext cx="2860675" cy="652462"/>
          </a:xfrm>
          <a:prstGeom prst="rect">
            <a:avLst/>
          </a:prstGeom>
          <a:solidFill>
            <a:schemeClr val="hlink"/>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400" dirty="0">
                <a:solidFill>
                  <a:srgbClr val="000000"/>
                </a:solidFill>
                <a:latin typeface="Times New Roman" panose="02020603050405020304" pitchFamily="18" charset="0"/>
              </a:rPr>
              <a:t>Observational studies</a:t>
            </a:r>
          </a:p>
        </p:txBody>
      </p:sp>
      <p:sp>
        <p:nvSpPr>
          <p:cNvPr id="899080" name="Rectangle 8"/>
          <p:cNvSpPr>
            <a:spLocks noChangeArrowheads="1"/>
          </p:cNvSpPr>
          <p:nvPr/>
        </p:nvSpPr>
        <p:spPr bwMode="auto">
          <a:xfrm>
            <a:off x="8378826" y="3832226"/>
            <a:ext cx="2860675" cy="652463"/>
          </a:xfrm>
          <a:prstGeom prst="rect">
            <a:avLst/>
          </a:prstGeom>
          <a:solidFill>
            <a:srgbClr val="FFCC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000" dirty="0">
                <a:solidFill>
                  <a:srgbClr val="000000"/>
                </a:solidFill>
                <a:latin typeface="Times New Roman" panose="02020603050405020304" pitchFamily="18" charset="0"/>
              </a:rPr>
              <a:t>Quasi experimental trial</a:t>
            </a:r>
          </a:p>
        </p:txBody>
      </p:sp>
      <p:sp>
        <p:nvSpPr>
          <p:cNvPr id="899081" name="Rectangle 9"/>
          <p:cNvSpPr>
            <a:spLocks noChangeArrowheads="1"/>
          </p:cNvSpPr>
          <p:nvPr/>
        </p:nvSpPr>
        <p:spPr bwMode="auto">
          <a:xfrm>
            <a:off x="8867775" y="2692401"/>
            <a:ext cx="1727200" cy="652463"/>
          </a:xfrm>
          <a:prstGeom prst="rect">
            <a:avLst/>
          </a:prstGeom>
          <a:solidFill>
            <a:srgbClr val="FF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000" dirty="0">
                <a:solidFill>
                  <a:srgbClr val="000000"/>
                </a:solidFill>
                <a:latin typeface="Times New Roman" panose="02020603050405020304" pitchFamily="18" charset="0"/>
              </a:rPr>
              <a:t>Randomized </a:t>
            </a:r>
          </a:p>
          <a:p>
            <a:pPr algn="ctr" fontAlgn="base">
              <a:spcBef>
                <a:spcPct val="0"/>
              </a:spcBef>
              <a:spcAft>
                <a:spcPct val="0"/>
              </a:spcAft>
            </a:pPr>
            <a:r>
              <a:rPr lang="en-US" sz="2000" dirty="0">
                <a:solidFill>
                  <a:srgbClr val="000000"/>
                </a:solidFill>
                <a:latin typeface="Times New Roman" panose="02020603050405020304" pitchFamily="18" charset="0"/>
              </a:rPr>
              <a:t>control trial</a:t>
            </a:r>
          </a:p>
        </p:txBody>
      </p:sp>
      <p:sp>
        <p:nvSpPr>
          <p:cNvPr id="899082" name="Rectangle 10"/>
          <p:cNvSpPr>
            <a:spLocks noChangeArrowheads="1"/>
          </p:cNvSpPr>
          <p:nvPr/>
        </p:nvSpPr>
        <p:spPr bwMode="auto">
          <a:xfrm>
            <a:off x="4643439" y="2474913"/>
            <a:ext cx="2251075" cy="652462"/>
          </a:xfrm>
          <a:prstGeom prst="rect">
            <a:avLst/>
          </a:prstGeom>
          <a:solidFill>
            <a:srgbClr val="66CC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400" dirty="0">
                <a:solidFill>
                  <a:srgbClr val="000000"/>
                </a:solidFill>
                <a:latin typeface="Times New Roman" panose="02020603050405020304" pitchFamily="18" charset="0"/>
              </a:rPr>
              <a:t>Individual based</a:t>
            </a:r>
          </a:p>
        </p:txBody>
      </p:sp>
      <p:sp>
        <p:nvSpPr>
          <p:cNvPr id="899083" name="Rectangle 11"/>
          <p:cNvSpPr>
            <a:spLocks noChangeArrowheads="1"/>
          </p:cNvSpPr>
          <p:nvPr/>
        </p:nvSpPr>
        <p:spPr bwMode="auto">
          <a:xfrm>
            <a:off x="1052514" y="2468563"/>
            <a:ext cx="2251075" cy="652462"/>
          </a:xfrm>
          <a:prstGeom prst="rect">
            <a:avLst/>
          </a:prstGeom>
          <a:solidFill>
            <a:srgbClr val="99CC0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400" dirty="0">
                <a:solidFill>
                  <a:srgbClr val="000000"/>
                </a:solidFill>
                <a:latin typeface="Times New Roman" panose="02020603050405020304" pitchFamily="18" charset="0"/>
              </a:rPr>
              <a:t>Population based</a:t>
            </a:r>
          </a:p>
        </p:txBody>
      </p:sp>
      <p:sp>
        <p:nvSpPr>
          <p:cNvPr id="899084" name="Rectangle 12"/>
          <p:cNvSpPr>
            <a:spLocks noChangeArrowheads="1"/>
          </p:cNvSpPr>
          <p:nvPr/>
        </p:nvSpPr>
        <p:spPr bwMode="auto">
          <a:xfrm>
            <a:off x="1974850" y="5349876"/>
            <a:ext cx="1816100" cy="652463"/>
          </a:xfrm>
          <a:prstGeom prst="rect">
            <a:avLst/>
          </a:prstGeom>
          <a:solidFill>
            <a:srgbClr val="99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000" dirty="0">
                <a:solidFill>
                  <a:srgbClr val="000000"/>
                </a:solidFill>
                <a:latin typeface="Times New Roman" panose="02020603050405020304" pitchFamily="18" charset="0"/>
              </a:rPr>
              <a:t>Ecological study</a:t>
            </a:r>
          </a:p>
        </p:txBody>
      </p:sp>
      <p:sp>
        <p:nvSpPr>
          <p:cNvPr id="899085" name="Rectangle 13"/>
          <p:cNvSpPr>
            <a:spLocks noChangeArrowheads="1"/>
          </p:cNvSpPr>
          <p:nvPr/>
        </p:nvSpPr>
        <p:spPr bwMode="auto">
          <a:xfrm>
            <a:off x="2755900" y="3673476"/>
            <a:ext cx="1054100" cy="652463"/>
          </a:xfrm>
          <a:prstGeom prst="rect">
            <a:avLst/>
          </a:prstGeom>
          <a:solidFill>
            <a:srgbClr val="00990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000" dirty="0">
                <a:solidFill>
                  <a:srgbClr val="000000"/>
                </a:solidFill>
                <a:latin typeface="Times New Roman" panose="02020603050405020304" pitchFamily="18" charset="0"/>
              </a:rPr>
              <a:t>Analytic</a:t>
            </a:r>
          </a:p>
        </p:txBody>
      </p:sp>
      <p:sp>
        <p:nvSpPr>
          <p:cNvPr id="899086" name="Rectangle 14"/>
          <p:cNvSpPr>
            <a:spLocks noChangeArrowheads="1"/>
          </p:cNvSpPr>
          <p:nvPr/>
        </p:nvSpPr>
        <p:spPr bwMode="auto">
          <a:xfrm>
            <a:off x="1147763" y="3651251"/>
            <a:ext cx="1263650" cy="652463"/>
          </a:xfrm>
          <a:prstGeom prst="rect">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000" dirty="0">
                <a:solidFill>
                  <a:srgbClr val="000000"/>
                </a:solidFill>
                <a:latin typeface="Times New Roman" panose="02020603050405020304" pitchFamily="18" charset="0"/>
              </a:rPr>
              <a:t>Descriptive</a:t>
            </a:r>
          </a:p>
        </p:txBody>
      </p:sp>
      <p:sp>
        <p:nvSpPr>
          <p:cNvPr id="899087" name="Rectangle 15"/>
          <p:cNvSpPr>
            <a:spLocks noChangeArrowheads="1"/>
          </p:cNvSpPr>
          <p:nvPr/>
        </p:nvSpPr>
        <p:spPr bwMode="auto">
          <a:xfrm>
            <a:off x="6184901" y="3927476"/>
            <a:ext cx="1192213" cy="652463"/>
          </a:xfrm>
          <a:prstGeom prst="rect">
            <a:avLst/>
          </a:prstGeom>
          <a:solidFill>
            <a:srgbClr val="9999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000" dirty="0">
                <a:solidFill>
                  <a:srgbClr val="000000"/>
                </a:solidFill>
                <a:latin typeface="Times New Roman" panose="02020603050405020304" pitchFamily="18" charset="0"/>
              </a:rPr>
              <a:t>Analytic</a:t>
            </a:r>
          </a:p>
        </p:txBody>
      </p:sp>
      <p:sp>
        <p:nvSpPr>
          <p:cNvPr id="899088" name="Rectangle 16"/>
          <p:cNvSpPr>
            <a:spLocks noChangeArrowheads="1"/>
          </p:cNvSpPr>
          <p:nvPr/>
        </p:nvSpPr>
        <p:spPr bwMode="auto">
          <a:xfrm>
            <a:off x="4392614" y="3948113"/>
            <a:ext cx="1323975" cy="652462"/>
          </a:xfrm>
          <a:prstGeom prst="rect">
            <a:avLst/>
          </a:prstGeom>
          <a:solidFill>
            <a:srgbClr val="FF99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000" dirty="0">
                <a:solidFill>
                  <a:srgbClr val="000000"/>
                </a:solidFill>
                <a:latin typeface="Times New Roman" panose="02020603050405020304" pitchFamily="18" charset="0"/>
              </a:rPr>
              <a:t>Case report</a:t>
            </a:r>
          </a:p>
          <a:p>
            <a:pPr algn="ctr" fontAlgn="base">
              <a:spcBef>
                <a:spcPct val="0"/>
              </a:spcBef>
              <a:spcAft>
                <a:spcPct val="0"/>
              </a:spcAft>
            </a:pPr>
            <a:r>
              <a:rPr lang="en-US" sz="2000" dirty="0">
                <a:solidFill>
                  <a:srgbClr val="000000"/>
                </a:solidFill>
                <a:latin typeface="Times New Roman" panose="02020603050405020304" pitchFamily="18" charset="0"/>
              </a:rPr>
              <a:t>/series</a:t>
            </a:r>
          </a:p>
        </p:txBody>
      </p:sp>
      <p:sp>
        <p:nvSpPr>
          <p:cNvPr id="899089" name="Rectangle 17"/>
          <p:cNvSpPr>
            <a:spLocks noChangeArrowheads="1"/>
          </p:cNvSpPr>
          <p:nvPr/>
        </p:nvSpPr>
        <p:spPr bwMode="auto">
          <a:xfrm>
            <a:off x="4003675" y="5348288"/>
            <a:ext cx="1701800" cy="652462"/>
          </a:xfrm>
          <a:prstGeom prst="rect">
            <a:avLst/>
          </a:prstGeom>
          <a:solidFill>
            <a:srgbClr val="6699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000" dirty="0">
                <a:solidFill>
                  <a:srgbClr val="000000"/>
                </a:solidFill>
                <a:latin typeface="Times New Roman" panose="02020603050405020304" pitchFamily="18" charset="0"/>
              </a:rPr>
              <a:t>Cross-sectional</a:t>
            </a:r>
          </a:p>
        </p:txBody>
      </p:sp>
      <p:sp>
        <p:nvSpPr>
          <p:cNvPr id="899090" name="Rectangle 18"/>
          <p:cNvSpPr>
            <a:spLocks noChangeArrowheads="1"/>
          </p:cNvSpPr>
          <p:nvPr/>
        </p:nvSpPr>
        <p:spPr bwMode="auto">
          <a:xfrm>
            <a:off x="5873750" y="5356226"/>
            <a:ext cx="946150" cy="652463"/>
          </a:xfrm>
          <a:prstGeom prst="rect">
            <a:avLst/>
          </a:prstGeom>
          <a:solidFill>
            <a:srgbClr val="99FFCC"/>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000" dirty="0">
                <a:solidFill>
                  <a:srgbClr val="000000"/>
                </a:solidFill>
                <a:latin typeface="Times New Roman" panose="02020603050405020304" pitchFamily="18" charset="0"/>
              </a:rPr>
              <a:t>Cohort</a:t>
            </a:r>
          </a:p>
        </p:txBody>
      </p:sp>
      <p:sp>
        <p:nvSpPr>
          <p:cNvPr id="899091" name="Rectangle 19"/>
          <p:cNvSpPr>
            <a:spLocks noChangeArrowheads="1"/>
          </p:cNvSpPr>
          <p:nvPr/>
        </p:nvSpPr>
        <p:spPr bwMode="auto">
          <a:xfrm>
            <a:off x="6983414" y="5349876"/>
            <a:ext cx="1438275" cy="652463"/>
          </a:xfrm>
          <a:prstGeom prst="rect">
            <a:avLst/>
          </a:prstGeom>
          <a:solidFill>
            <a:srgbClr val="CC99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000" dirty="0">
                <a:solidFill>
                  <a:srgbClr val="000000"/>
                </a:solidFill>
                <a:latin typeface="Times New Roman" panose="02020603050405020304" pitchFamily="18" charset="0"/>
              </a:rPr>
              <a:t>Case control</a:t>
            </a:r>
          </a:p>
        </p:txBody>
      </p:sp>
      <p:sp>
        <p:nvSpPr>
          <p:cNvPr id="899092" name="Line 20"/>
          <p:cNvSpPr>
            <a:spLocks noChangeShapeType="1"/>
          </p:cNvSpPr>
          <p:nvPr/>
        </p:nvSpPr>
        <p:spPr bwMode="auto">
          <a:xfrm>
            <a:off x="7861300" y="2074864"/>
            <a:ext cx="0" cy="2105025"/>
          </a:xfrm>
          <a:prstGeom prst="line">
            <a:avLst/>
          </a:prstGeom>
          <a:noFill/>
          <a:ln w="38100">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Times New Roman" panose="02020603050405020304" pitchFamily="18" charset="0"/>
            </a:endParaRPr>
          </a:p>
        </p:txBody>
      </p:sp>
      <p:sp>
        <p:nvSpPr>
          <p:cNvPr id="899093" name="Line 21"/>
          <p:cNvSpPr>
            <a:spLocks noChangeShapeType="1"/>
          </p:cNvSpPr>
          <p:nvPr/>
        </p:nvSpPr>
        <p:spPr bwMode="auto">
          <a:xfrm>
            <a:off x="7861300" y="2960688"/>
            <a:ext cx="871538" cy="0"/>
          </a:xfrm>
          <a:prstGeom prst="line">
            <a:avLst/>
          </a:prstGeom>
          <a:noFill/>
          <a:ln w="38100">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Times New Roman" panose="02020603050405020304" pitchFamily="18" charset="0"/>
            </a:endParaRPr>
          </a:p>
        </p:txBody>
      </p:sp>
      <p:sp>
        <p:nvSpPr>
          <p:cNvPr id="899094" name="Line 22"/>
          <p:cNvSpPr>
            <a:spLocks noChangeShapeType="1"/>
          </p:cNvSpPr>
          <p:nvPr/>
        </p:nvSpPr>
        <p:spPr bwMode="auto">
          <a:xfrm>
            <a:off x="7861301" y="4137025"/>
            <a:ext cx="479425" cy="0"/>
          </a:xfrm>
          <a:prstGeom prst="line">
            <a:avLst/>
          </a:prstGeom>
          <a:noFill/>
          <a:ln w="2857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FFFFFF"/>
              </a:solidFill>
              <a:latin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C4592CDA-12A5-B43D-BADF-00B57CCEDBC4}"/>
              </a:ext>
            </a:extLst>
          </p:cNvPr>
          <p:cNvCxnSpPr>
            <a:cxnSpLocks/>
          </p:cNvCxnSpPr>
          <p:nvPr/>
        </p:nvCxnSpPr>
        <p:spPr bwMode="auto">
          <a:xfrm flipH="1">
            <a:off x="5530849" y="4594226"/>
            <a:ext cx="685801" cy="788987"/>
          </a:xfrm>
          <a:prstGeom prst="straightConnector1">
            <a:avLst/>
          </a:prstGeom>
          <a:ln>
            <a:solidFill>
              <a:schemeClr val="bg1"/>
            </a:solidFill>
            <a:headEnd type="none" w="sm" len="sm"/>
            <a:tailEnd type="triangle"/>
          </a:ln>
        </p:spPr>
        <p:style>
          <a:lnRef idx="3">
            <a:schemeClr val="accent1"/>
          </a:lnRef>
          <a:fillRef idx="0">
            <a:schemeClr val="accent1"/>
          </a:fillRef>
          <a:effectRef idx="2">
            <a:schemeClr val="accent1"/>
          </a:effectRef>
          <a:fontRef idx="minor">
            <a:schemeClr val="tx1"/>
          </a:fontRef>
        </p:style>
      </p:cxnSp>
      <p:cxnSp>
        <p:nvCxnSpPr>
          <p:cNvPr id="5" name="Straight Arrow Connector 4">
            <a:extLst>
              <a:ext uri="{FF2B5EF4-FFF2-40B4-BE49-F238E27FC236}">
                <a16:creationId xmlns:a16="http://schemas.microsoft.com/office/drawing/2014/main" id="{7B2F348D-6EFD-596B-BBAF-B6583E14782B}"/>
              </a:ext>
            </a:extLst>
          </p:cNvPr>
          <p:cNvCxnSpPr>
            <a:cxnSpLocks/>
          </p:cNvCxnSpPr>
          <p:nvPr/>
        </p:nvCxnSpPr>
        <p:spPr bwMode="auto">
          <a:xfrm flipH="1">
            <a:off x="5405329" y="3185320"/>
            <a:ext cx="104885" cy="737393"/>
          </a:xfrm>
          <a:prstGeom prst="straightConnector1">
            <a:avLst/>
          </a:prstGeom>
          <a:ln>
            <a:solidFill>
              <a:schemeClr val="bg1"/>
            </a:solidFill>
            <a:headEnd type="none" w="sm" len="sm"/>
            <a:tailEnd type="triangle"/>
          </a:ln>
        </p:spPr>
        <p:style>
          <a:lnRef idx="3">
            <a:schemeClr val="accent1"/>
          </a:lnRef>
          <a:fillRef idx="0">
            <a:schemeClr val="accent1"/>
          </a:fillRef>
          <a:effectRef idx="2">
            <a:schemeClr val="accent1"/>
          </a:effectRef>
          <a:fontRef idx="minor">
            <a:schemeClr val="tx1"/>
          </a:fontRef>
        </p:style>
      </p:cxnSp>
      <p:cxnSp>
        <p:nvCxnSpPr>
          <p:cNvPr id="6" name="Straight Arrow Connector 5">
            <a:extLst>
              <a:ext uri="{FF2B5EF4-FFF2-40B4-BE49-F238E27FC236}">
                <a16:creationId xmlns:a16="http://schemas.microsoft.com/office/drawing/2014/main" id="{2772497F-28B9-67F6-5B4E-C33F4214AC24}"/>
              </a:ext>
            </a:extLst>
          </p:cNvPr>
          <p:cNvCxnSpPr>
            <a:cxnSpLocks/>
          </p:cNvCxnSpPr>
          <p:nvPr/>
        </p:nvCxnSpPr>
        <p:spPr bwMode="auto">
          <a:xfrm flipH="1">
            <a:off x="3615532" y="4356761"/>
            <a:ext cx="10318" cy="963392"/>
          </a:xfrm>
          <a:prstGeom prst="straightConnector1">
            <a:avLst/>
          </a:prstGeom>
          <a:ln>
            <a:solidFill>
              <a:schemeClr val="bg1"/>
            </a:solidFill>
            <a:headEnd type="none" w="sm" len="sm"/>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a:extLst>
              <a:ext uri="{FF2B5EF4-FFF2-40B4-BE49-F238E27FC236}">
                <a16:creationId xmlns:a16="http://schemas.microsoft.com/office/drawing/2014/main" id="{5C12DD82-0D29-47F7-8E82-61205CA4ECDF}"/>
              </a:ext>
            </a:extLst>
          </p:cNvPr>
          <p:cNvCxnSpPr>
            <a:cxnSpLocks/>
          </p:cNvCxnSpPr>
          <p:nvPr/>
        </p:nvCxnSpPr>
        <p:spPr bwMode="auto">
          <a:xfrm flipH="1">
            <a:off x="6738180" y="4631929"/>
            <a:ext cx="21435" cy="713580"/>
          </a:xfrm>
          <a:prstGeom prst="straightConnector1">
            <a:avLst/>
          </a:prstGeom>
          <a:ln>
            <a:solidFill>
              <a:schemeClr val="bg1"/>
            </a:solidFill>
            <a:headEnd type="none" w="sm" len="sm"/>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a:extLst>
              <a:ext uri="{FF2B5EF4-FFF2-40B4-BE49-F238E27FC236}">
                <a16:creationId xmlns:a16="http://schemas.microsoft.com/office/drawing/2014/main" id="{95414364-0905-BDF0-329A-4EF953FCD769}"/>
              </a:ext>
            </a:extLst>
          </p:cNvPr>
          <p:cNvCxnSpPr>
            <a:cxnSpLocks/>
          </p:cNvCxnSpPr>
          <p:nvPr/>
        </p:nvCxnSpPr>
        <p:spPr bwMode="auto">
          <a:xfrm>
            <a:off x="7315201" y="4657207"/>
            <a:ext cx="387350" cy="581818"/>
          </a:xfrm>
          <a:prstGeom prst="straightConnector1">
            <a:avLst/>
          </a:prstGeom>
          <a:ln>
            <a:solidFill>
              <a:schemeClr val="bg1"/>
            </a:solidFill>
            <a:headEnd type="none" w="sm" len="sm"/>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a:extLst>
              <a:ext uri="{FF2B5EF4-FFF2-40B4-BE49-F238E27FC236}">
                <a16:creationId xmlns:a16="http://schemas.microsoft.com/office/drawing/2014/main" id="{F0FCC45F-93B8-FC80-4BDC-5709A0FDDF9C}"/>
              </a:ext>
            </a:extLst>
          </p:cNvPr>
          <p:cNvCxnSpPr>
            <a:cxnSpLocks/>
          </p:cNvCxnSpPr>
          <p:nvPr/>
        </p:nvCxnSpPr>
        <p:spPr bwMode="auto">
          <a:xfrm flipH="1">
            <a:off x="2135256" y="3150748"/>
            <a:ext cx="211528" cy="507073"/>
          </a:xfrm>
          <a:prstGeom prst="straightConnector1">
            <a:avLst/>
          </a:prstGeom>
          <a:ln>
            <a:solidFill>
              <a:schemeClr val="bg1"/>
            </a:solidFill>
            <a:headEnd type="none" w="sm" len="sm"/>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B6869B6F-877E-32B4-0118-B990394E0642}"/>
              </a:ext>
            </a:extLst>
          </p:cNvPr>
          <p:cNvCxnSpPr>
            <a:cxnSpLocks/>
          </p:cNvCxnSpPr>
          <p:nvPr/>
        </p:nvCxnSpPr>
        <p:spPr bwMode="auto">
          <a:xfrm>
            <a:off x="2790168" y="3150748"/>
            <a:ext cx="172565" cy="512093"/>
          </a:xfrm>
          <a:prstGeom prst="straightConnector1">
            <a:avLst/>
          </a:prstGeom>
          <a:ln>
            <a:solidFill>
              <a:schemeClr val="bg1"/>
            </a:solidFill>
            <a:headEnd type="none" w="sm" len="sm"/>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a:extLst>
              <a:ext uri="{FF2B5EF4-FFF2-40B4-BE49-F238E27FC236}">
                <a16:creationId xmlns:a16="http://schemas.microsoft.com/office/drawing/2014/main" id="{394A3116-AD1F-4113-5297-B152F0864A6D}"/>
              </a:ext>
            </a:extLst>
          </p:cNvPr>
          <p:cNvCxnSpPr>
            <a:cxnSpLocks/>
          </p:cNvCxnSpPr>
          <p:nvPr/>
        </p:nvCxnSpPr>
        <p:spPr bwMode="auto">
          <a:xfrm>
            <a:off x="6415089" y="3236914"/>
            <a:ext cx="214311" cy="676275"/>
          </a:xfrm>
          <a:prstGeom prst="straightConnector1">
            <a:avLst/>
          </a:prstGeom>
          <a:ln>
            <a:solidFill>
              <a:schemeClr val="bg1"/>
            </a:solidFill>
            <a:headEnd type="none" w="sm" len="sm"/>
            <a:tailEnd type="triangle"/>
          </a:ln>
        </p:spPr>
        <p:style>
          <a:lnRef idx="3">
            <a:schemeClr val="accent1"/>
          </a:lnRef>
          <a:fillRef idx="0">
            <a:schemeClr val="accent1"/>
          </a:fillRef>
          <a:effectRef idx="2">
            <a:schemeClr val="accent1"/>
          </a:effectRef>
          <a:fontRef idx="minor">
            <a:schemeClr val="tx1"/>
          </a:fontRef>
        </p:style>
      </p:cxnSp>
      <p:cxnSp>
        <p:nvCxnSpPr>
          <p:cNvPr id="25" name="Straight Arrow Connector 24">
            <a:extLst>
              <a:ext uri="{FF2B5EF4-FFF2-40B4-BE49-F238E27FC236}">
                <a16:creationId xmlns:a16="http://schemas.microsoft.com/office/drawing/2014/main" id="{23870A57-35FD-BBCA-F47A-F090685CFBD4}"/>
              </a:ext>
            </a:extLst>
          </p:cNvPr>
          <p:cNvCxnSpPr>
            <a:cxnSpLocks/>
          </p:cNvCxnSpPr>
          <p:nvPr/>
        </p:nvCxnSpPr>
        <p:spPr bwMode="auto">
          <a:xfrm flipH="1">
            <a:off x="4955778" y="1074209"/>
            <a:ext cx="817334" cy="739100"/>
          </a:xfrm>
          <a:prstGeom prst="straightConnector1">
            <a:avLst/>
          </a:prstGeom>
          <a:ln>
            <a:solidFill>
              <a:schemeClr val="bg1"/>
            </a:solidFill>
            <a:headEnd type="none" w="sm" len="sm"/>
            <a:tailEnd type="triangle"/>
          </a:ln>
        </p:spPr>
        <p:style>
          <a:lnRef idx="3">
            <a:schemeClr val="accent1"/>
          </a:lnRef>
          <a:fillRef idx="0">
            <a:schemeClr val="accent1"/>
          </a:fillRef>
          <a:effectRef idx="2">
            <a:schemeClr val="accent1"/>
          </a:effectRef>
          <a:fontRef idx="minor">
            <a:schemeClr val="tx1"/>
          </a:fontRef>
        </p:style>
      </p:cxnSp>
      <p:cxnSp>
        <p:nvCxnSpPr>
          <p:cNvPr id="26" name="Straight Arrow Connector 25">
            <a:extLst>
              <a:ext uri="{FF2B5EF4-FFF2-40B4-BE49-F238E27FC236}">
                <a16:creationId xmlns:a16="http://schemas.microsoft.com/office/drawing/2014/main" id="{885E475E-F0A2-5DFD-6F5C-C727B82DC6C6}"/>
              </a:ext>
            </a:extLst>
          </p:cNvPr>
          <p:cNvCxnSpPr>
            <a:cxnSpLocks/>
          </p:cNvCxnSpPr>
          <p:nvPr/>
        </p:nvCxnSpPr>
        <p:spPr bwMode="auto">
          <a:xfrm flipH="1">
            <a:off x="3436938" y="2099785"/>
            <a:ext cx="191732" cy="525481"/>
          </a:xfrm>
          <a:prstGeom prst="straightConnector1">
            <a:avLst/>
          </a:prstGeom>
          <a:ln>
            <a:solidFill>
              <a:schemeClr val="bg1"/>
            </a:solidFill>
            <a:headEnd type="none" w="sm" len="sm"/>
            <a:tailEnd type="triangle"/>
          </a:ln>
        </p:spPr>
        <p:style>
          <a:lnRef idx="3">
            <a:schemeClr val="accent1"/>
          </a:lnRef>
          <a:fillRef idx="0">
            <a:schemeClr val="accent1"/>
          </a:fillRef>
          <a:effectRef idx="2">
            <a:schemeClr val="accent1"/>
          </a:effectRef>
          <a:fontRef idx="minor">
            <a:schemeClr val="tx1"/>
          </a:fontRef>
        </p:style>
      </p:cxnSp>
      <p:cxnSp>
        <p:nvCxnSpPr>
          <p:cNvPr id="27" name="Straight Arrow Connector 26">
            <a:extLst>
              <a:ext uri="{FF2B5EF4-FFF2-40B4-BE49-F238E27FC236}">
                <a16:creationId xmlns:a16="http://schemas.microsoft.com/office/drawing/2014/main" id="{C280A12E-14F8-01FB-7CDD-0BB32D7B91FB}"/>
              </a:ext>
            </a:extLst>
          </p:cNvPr>
          <p:cNvCxnSpPr>
            <a:cxnSpLocks/>
          </p:cNvCxnSpPr>
          <p:nvPr/>
        </p:nvCxnSpPr>
        <p:spPr bwMode="auto">
          <a:xfrm>
            <a:off x="4228781" y="2116904"/>
            <a:ext cx="172565" cy="512093"/>
          </a:xfrm>
          <a:prstGeom prst="straightConnector1">
            <a:avLst/>
          </a:prstGeom>
          <a:ln>
            <a:solidFill>
              <a:schemeClr val="bg1"/>
            </a:solidFill>
            <a:headEnd type="none" w="sm" len="sm"/>
            <a:tailEnd type="triangle"/>
          </a:ln>
        </p:spPr>
        <p:style>
          <a:lnRef idx="3">
            <a:schemeClr val="accent1"/>
          </a:lnRef>
          <a:fillRef idx="0">
            <a:schemeClr val="accent1"/>
          </a:fillRef>
          <a:effectRef idx="2">
            <a:schemeClr val="accent1"/>
          </a:effectRef>
          <a:fontRef idx="minor">
            <a:schemeClr val="tx1"/>
          </a:fontRef>
        </p:style>
      </p:cxnSp>
      <p:cxnSp>
        <p:nvCxnSpPr>
          <p:cNvPr id="30" name="Straight Arrow Connector 29">
            <a:extLst>
              <a:ext uri="{FF2B5EF4-FFF2-40B4-BE49-F238E27FC236}">
                <a16:creationId xmlns:a16="http://schemas.microsoft.com/office/drawing/2014/main" id="{6961A958-356A-F24D-EFC4-E17F609FFB94}"/>
              </a:ext>
            </a:extLst>
          </p:cNvPr>
          <p:cNvCxnSpPr>
            <a:cxnSpLocks/>
          </p:cNvCxnSpPr>
          <p:nvPr/>
        </p:nvCxnSpPr>
        <p:spPr bwMode="auto">
          <a:xfrm>
            <a:off x="6632458" y="1061436"/>
            <a:ext cx="896659" cy="768954"/>
          </a:xfrm>
          <a:prstGeom prst="straightConnector1">
            <a:avLst/>
          </a:prstGeom>
          <a:ln>
            <a:solidFill>
              <a:schemeClr val="bg1"/>
            </a:solidFill>
            <a:headEnd type="none" w="sm" len="sm"/>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40AB72C-162A-470B-9085-C9611AA838D4}" type="slidenum">
              <a:rPr lang="ja-JP" altLang="en-US"/>
              <a:t>11</a:t>
            </a:fld>
            <a:endParaRPr lang="en-US" altLang="ja-JP" dirty="0"/>
          </a:p>
        </p:txBody>
      </p:sp>
      <p:sp>
        <p:nvSpPr>
          <p:cNvPr id="847874" name="Rectangle 2"/>
          <p:cNvSpPr>
            <a:spLocks noGrp="1" noChangeArrowheads="1"/>
          </p:cNvSpPr>
          <p:nvPr>
            <p:ph type="title"/>
          </p:nvPr>
        </p:nvSpPr>
        <p:spPr/>
        <p:txBody>
          <a:bodyPr/>
          <a:lstStyle/>
          <a:p>
            <a:r>
              <a:rPr lang="en-US" dirty="0"/>
              <a:t>Study Types</a:t>
            </a:r>
          </a:p>
        </p:txBody>
      </p:sp>
      <p:sp>
        <p:nvSpPr>
          <p:cNvPr id="847875" name="Rectangle 3"/>
          <p:cNvSpPr>
            <a:spLocks noGrp="1" noChangeArrowheads="1"/>
          </p:cNvSpPr>
          <p:nvPr>
            <p:ph type="body" idx="1"/>
          </p:nvPr>
        </p:nvSpPr>
        <p:spPr/>
        <p:txBody>
          <a:bodyPr/>
          <a:lstStyle/>
          <a:p>
            <a:r>
              <a:rPr lang="en-US" dirty="0"/>
              <a:t>Study type: on the basis of </a:t>
            </a:r>
            <a:r>
              <a:rPr lang="en-US" u="sng" dirty="0"/>
              <a:t>intervention</a:t>
            </a:r>
          </a:p>
          <a:p>
            <a:endParaRPr lang="en-US" dirty="0"/>
          </a:p>
          <a:p>
            <a:r>
              <a:rPr lang="en-US" dirty="0"/>
              <a:t>Study type: on the basis of </a:t>
            </a:r>
            <a:r>
              <a:rPr lang="en-US" u="sng" dirty="0"/>
              <a:t>design</a:t>
            </a:r>
          </a:p>
          <a:p>
            <a:endParaRPr lang="en-US" dirty="0"/>
          </a:p>
          <a:p>
            <a:r>
              <a:rPr lang="en-US" dirty="0"/>
              <a:t>Study type: on the basis of </a:t>
            </a:r>
            <a:r>
              <a:rPr lang="en-US" u="sng" dirty="0"/>
              <a:t>time</a:t>
            </a:r>
          </a:p>
          <a:p>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362A1C9-0C25-40AE-B6B5-65B61B2CE612}" type="slidenum">
              <a:rPr lang="ja-JP" altLang="en-US"/>
              <a:t>12</a:t>
            </a:fld>
            <a:endParaRPr lang="en-US" altLang="ja-JP" dirty="0"/>
          </a:p>
        </p:txBody>
      </p:sp>
      <p:sp>
        <p:nvSpPr>
          <p:cNvPr id="691202" name="Rectangle 2"/>
          <p:cNvSpPr>
            <a:spLocks noGrp="1" noChangeArrowheads="1"/>
          </p:cNvSpPr>
          <p:nvPr>
            <p:ph type="title"/>
          </p:nvPr>
        </p:nvSpPr>
        <p:spPr/>
        <p:txBody>
          <a:bodyPr/>
          <a:lstStyle/>
          <a:p>
            <a:r>
              <a:rPr lang="en-US" dirty="0"/>
              <a:t>Study types: on the basis of intervention</a:t>
            </a:r>
          </a:p>
        </p:txBody>
      </p:sp>
      <p:sp>
        <p:nvSpPr>
          <p:cNvPr id="691203" name="Rectangle 3"/>
          <p:cNvSpPr>
            <a:spLocks noGrp="1" noChangeArrowheads="1"/>
          </p:cNvSpPr>
          <p:nvPr>
            <p:ph type="body" idx="1"/>
          </p:nvPr>
        </p:nvSpPr>
        <p:spPr/>
        <p:txBody>
          <a:bodyPr/>
          <a:lstStyle/>
          <a:p>
            <a:pPr marL="514350" indent="-514350" algn="just"/>
            <a:r>
              <a:rPr lang="en-US" dirty="0">
                <a:cs typeface="Times New Roman" panose="02020603050405020304" pitchFamily="18" charset="0"/>
              </a:rPr>
              <a:t>It divides the studies into two categories</a:t>
            </a:r>
          </a:p>
          <a:p>
            <a:pPr marL="514350" indent="-514350" algn="just"/>
            <a:endParaRPr lang="en-US" dirty="0">
              <a:cs typeface="Times New Roman" panose="02020603050405020304" pitchFamily="18" charset="0"/>
            </a:endParaRPr>
          </a:p>
          <a:p>
            <a:pPr marL="514350" indent="-514350" algn="just">
              <a:buFont typeface="Times New Roman" panose="02020603050405020304" pitchFamily="18" charset="0"/>
              <a:buAutoNum type="arabicPeriod"/>
            </a:pPr>
            <a:r>
              <a:rPr lang="en-US" dirty="0">
                <a:cs typeface="Times New Roman" panose="02020603050405020304" pitchFamily="18" charset="0"/>
              </a:rPr>
              <a:t>Observational studies (no intervention)</a:t>
            </a:r>
          </a:p>
          <a:p>
            <a:pPr marL="514350" indent="-514350" algn="just">
              <a:buFont typeface="Times New Roman" panose="02020603050405020304" pitchFamily="18" charset="0"/>
              <a:buAutoNum type="arabicPeriod"/>
            </a:pPr>
            <a:endParaRPr lang="en-US" dirty="0">
              <a:cs typeface="Times New Roman" panose="02020603050405020304" pitchFamily="18" charset="0"/>
            </a:endParaRPr>
          </a:p>
          <a:p>
            <a:pPr marL="514350" indent="-514350" algn="just">
              <a:buFont typeface="Times New Roman" panose="02020603050405020304" pitchFamily="18" charset="0"/>
              <a:buAutoNum type="arabicPeriod"/>
            </a:pPr>
            <a:r>
              <a:rPr lang="en-US" dirty="0">
                <a:cs typeface="Times New Roman" panose="02020603050405020304" pitchFamily="18" charset="0"/>
              </a:rPr>
              <a:t>Experimental studies / Interventional studies</a:t>
            </a:r>
          </a:p>
          <a:p>
            <a:pPr marL="514350" indent="-514350"/>
            <a:endParaRPr 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3658CC2-8229-420D-8291-90E51A9FC7BA}" type="slidenum">
              <a:rPr lang="ja-JP" altLang="en-US"/>
              <a:t>13</a:t>
            </a:fld>
            <a:endParaRPr lang="en-US" altLang="ja-JP" dirty="0"/>
          </a:p>
        </p:txBody>
      </p:sp>
      <p:sp>
        <p:nvSpPr>
          <p:cNvPr id="695298" name="Rectangle 2"/>
          <p:cNvSpPr>
            <a:spLocks noGrp="1" noChangeArrowheads="1"/>
          </p:cNvSpPr>
          <p:nvPr>
            <p:ph type="title"/>
          </p:nvPr>
        </p:nvSpPr>
        <p:spPr/>
        <p:txBody>
          <a:bodyPr/>
          <a:lstStyle/>
          <a:p>
            <a:r>
              <a:rPr lang="en-US" dirty="0"/>
              <a:t>On the basis of intervention:</a:t>
            </a:r>
            <a:r>
              <a:rPr lang="en-US" dirty="0">
                <a:cs typeface="Times New Roman" panose="02020603050405020304" pitchFamily="18" charset="0"/>
              </a:rPr>
              <a:t> Observational studies</a:t>
            </a:r>
          </a:p>
        </p:txBody>
      </p:sp>
      <p:sp>
        <p:nvSpPr>
          <p:cNvPr id="695299" name="Rectangle 3"/>
          <p:cNvSpPr>
            <a:spLocks noGrp="1" noChangeArrowheads="1"/>
          </p:cNvSpPr>
          <p:nvPr>
            <p:ph type="body" idx="1"/>
          </p:nvPr>
        </p:nvSpPr>
        <p:spPr/>
        <p:txBody>
          <a:bodyPr/>
          <a:lstStyle/>
          <a:p>
            <a:pPr algn="just">
              <a:lnSpc>
                <a:spcPct val="90000"/>
              </a:lnSpc>
              <a:buFont typeface="Times New Roman" panose="02020603050405020304" pitchFamily="18" charset="0"/>
              <a:buNone/>
            </a:pPr>
            <a:r>
              <a:rPr lang="en-US" sz="2500" dirty="0">
                <a:cs typeface="Times New Roman" panose="02020603050405020304" pitchFamily="18" charset="0"/>
              </a:rPr>
              <a:t>They are further divided into;</a:t>
            </a:r>
          </a:p>
          <a:p>
            <a:pPr marL="0" indent="0" algn="just">
              <a:lnSpc>
                <a:spcPct val="90000"/>
              </a:lnSpc>
              <a:buNone/>
            </a:pPr>
            <a:endParaRPr lang="en-US" sz="2500" dirty="0">
              <a:cs typeface="Times New Roman" panose="02020603050405020304" pitchFamily="18" charset="0"/>
            </a:endParaRPr>
          </a:p>
          <a:p>
            <a:pPr marL="0" indent="0" algn="just">
              <a:lnSpc>
                <a:spcPct val="90000"/>
              </a:lnSpc>
              <a:buNone/>
            </a:pPr>
            <a:r>
              <a:rPr lang="en-US" sz="2500" b="1" dirty="0">
                <a:solidFill>
                  <a:srgbClr val="FFFF00"/>
                </a:solidFill>
                <a:cs typeface="Times New Roman" panose="02020603050405020304" pitchFamily="18" charset="0"/>
              </a:rPr>
              <a:t>Descriptive</a:t>
            </a:r>
          </a:p>
          <a:p>
            <a:pPr algn="just">
              <a:lnSpc>
                <a:spcPct val="90000"/>
              </a:lnSpc>
              <a:buFont typeface="Times New Roman" panose="02020603050405020304" pitchFamily="18" charset="0"/>
              <a:buNone/>
            </a:pPr>
            <a:r>
              <a:rPr lang="en-US" sz="2500" i="1" dirty="0">
                <a:cs typeface="Times New Roman" panose="02020603050405020304" pitchFamily="18" charset="0"/>
              </a:rPr>
              <a:t>Descriptive</a:t>
            </a:r>
            <a:r>
              <a:rPr lang="en-US" sz="2500" dirty="0">
                <a:cs typeface="Times New Roman" panose="02020603050405020304" pitchFamily="18" charset="0"/>
              </a:rPr>
              <a:t> is further sub divided into </a:t>
            </a:r>
          </a:p>
          <a:p>
            <a:pPr algn="just">
              <a:lnSpc>
                <a:spcPct val="90000"/>
              </a:lnSpc>
              <a:buFont typeface="Times New Roman" panose="02020603050405020304" pitchFamily="18" charset="0"/>
              <a:buNone/>
            </a:pPr>
            <a:r>
              <a:rPr lang="en-US" sz="2500" dirty="0">
                <a:cs typeface="Times New Roman" panose="02020603050405020304" pitchFamily="18" charset="0"/>
              </a:rPr>
              <a:t>1.</a:t>
            </a:r>
            <a:r>
              <a:rPr lang="en-US" sz="2500" dirty="0">
                <a:latin typeface="Times New Roman" panose="02020603050405020304" pitchFamily="18" charset="0"/>
                <a:cs typeface="Times New Roman" panose="02020603050405020304" pitchFamily="18" charset="0"/>
              </a:rPr>
              <a:t>    </a:t>
            </a:r>
            <a:r>
              <a:rPr lang="en-US" sz="2500" dirty="0">
                <a:cs typeface="Times New Roman" panose="02020603050405020304" pitchFamily="18" charset="0"/>
              </a:rPr>
              <a:t>Institutional surveys</a:t>
            </a:r>
          </a:p>
          <a:p>
            <a:pPr algn="just">
              <a:lnSpc>
                <a:spcPct val="90000"/>
              </a:lnSpc>
              <a:buFont typeface="Times New Roman" panose="02020603050405020304" pitchFamily="18" charset="0"/>
              <a:buNone/>
            </a:pPr>
            <a:r>
              <a:rPr lang="en-US" sz="2500" dirty="0">
                <a:cs typeface="Times New Roman" panose="02020603050405020304" pitchFamily="18" charset="0"/>
              </a:rPr>
              <a:t>2.</a:t>
            </a:r>
            <a:r>
              <a:rPr lang="en-US" sz="2500" dirty="0">
                <a:latin typeface="Times New Roman" panose="02020603050405020304" pitchFamily="18" charset="0"/>
                <a:cs typeface="Times New Roman" panose="02020603050405020304" pitchFamily="18" charset="0"/>
              </a:rPr>
              <a:t>    </a:t>
            </a:r>
            <a:r>
              <a:rPr lang="en-US" sz="2500" dirty="0">
                <a:cs typeface="Times New Roman" panose="02020603050405020304" pitchFamily="18" charset="0"/>
              </a:rPr>
              <a:t>Community surveys (Cross sectional surveys)</a:t>
            </a:r>
          </a:p>
          <a:p>
            <a:pPr marL="0" indent="0" algn="just">
              <a:lnSpc>
                <a:spcPct val="90000"/>
              </a:lnSpc>
              <a:buNone/>
            </a:pPr>
            <a:endParaRPr lang="en-US" sz="2500" dirty="0">
              <a:cs typeface="Times New Roman" panose="02020603050405020304" pitchFamily="18" charset="0"/>
            </a:endParaRPr>
          </a:p>
          <a:p>
            <a:pPr marL="0" indent="0" algn="just">
              <a:lnSpc>
                <a:spcPct val="90000"/>
              </a:lnSpc>
              <a:buNone/>
            </a:pPr>
            <a:endParaRPr lang="en-US" sz="2500" b="1" dirty="0">
              <a:solidFill>
                <a:srgbClr val="FFFF00"/>
              </a:solidFill>
              <a:cs typeface="Times New Roman" panose="02020603050405020304" pitchFamily="18" charset="0"/>
            </a:endParaRPr>
          </a:p>
          <a:p>
            <a:pPr marL="0" indent="0" algn="just">
              <a:lnSpc>
                <a:spcPct val="90000"/>
              </a:lnSpc>
              <a:buNone/>
            </a:pPr>
            <a:r>
              <a:rPr lang="en-US" sz="2500" b="1" dirty="0">
                <a:solidFill>
                  <a:srgbClr val="FFFF00"/>
                </a:solidFill>
                <a:cs typeface="Times New Roman" panose="02020603050405020304" pitchFamily="18" charset="0"/>
              </a:rPr>
              <a:t>Analytic</a:t>
            </a:r>
          </a:p>
          <a:p>
            <a:pPr algn="just">
              <a:lnSpc>
                <a:spcPct val="90000"/>
              </a:lnSpc>
              <a:buFont typeface="Times New Roman" panose="02020603050405020304" pitchFamily="18" charset="0"/>
              <a:buNone/>
            </a:pPr>
            <a:r>
              <a:rPr lang="en-US" sz="2500" i="1" dirty="0">
                <a:cs typeface="Times New Roman" panose="02020603050405020304" pitchFamily="18" charset="0"/>
              </a:rPr>
              <a:t>Analytic</a:t>
            </a:r>
            <a:r>
              <a:rPr lang="en-US" sz="2500" dirty="0">
                <a:cs typeface="Times New Roman" panose="02020603050405020304" pitchFamily="18" charset="0"/>
              </a:rPr>
              <a:t> is further sub divided into </a:t>
            </a:r>
          </a:p>
          <a:p>
            <a:pPr algn="just">
              <a:lnSpc>
                <a:spcPct val="90000"/>
              </a:lnSpc>
              <a:buFont typeface="Times New Roman" panose="02020603050405020304" pitchFamily="18" charset="0"/>
              <a:buNone/>
            </a:pPr>
            <a:r>
              <a:rPr lang="en-US" sz="2500" dirty="0">
                <a:cs typeface="Times New Roman" panose="02020603050405020304" pitchFamily="18" charset="0"/>
              </a:rPr>
              <a:t>1.</a:t>
            </a:r>
            <a:r>
              <a:rPr lang="en-US" sz="2500" dirty="0">
                <a:latin typeface="Times New Roman" panose="02020603050405020304" pitchFamily="18" charset="0"/>
                <a:cs typeface="Times New Roman" panose="02020603050405020304" pitchFamily="18" charset="0"/>
              </a:rPr>
              <a:t>    </a:t>
            </a:r>
            <a:r>
              <a:rPr lang="en-US" sz="2500" dirty="0">
                <a:cs typeface="Times New Roman" panose="02020603050405020304" pitchFamily="18" charset="0"/>
              </a:rPr>
              <a:t>Cohort</a:t>
            </a:r>
          </a:p>
          <a:p>
            <a:pPr algn="just">
              <a:lnSpc>
                <a:spcPct val="90000"/>
              </a:lnSpc>
              <a:buFont typeface="Times New Roman" panose="02020603050405020304" pitchFamily="18" charset="0"/>
              <a:buNone/>
            </a:pPr>
            <a:r>
              <a:rPr lang="en-US" sz="2500" dirty="0">
                <a:cs typeface="Times New Roman" panose="02020603050405020304" pitchFamily="18" charset="0"/>
              </a:rPr>
              <a:t>2.</a:t>
            </a:r>
            <a:r>
              <a:rPr lang="en-US" sz="2500" dirty="0">
                <a:latin typeface="Times New Roman" panose="02020603050405020304" pitchFamily="18" charset="0"/>
                <a:cs typeface="Times New Roman" panose="02020603050405020304" pitchFamily="18" charset="0"/>
              </a:rPr>
              <a:t>    </a:t>
            </a:r>
            <a:r>
              <a:rPr lang="en-US" sz="2500" dirty="0">
                <a:cs typeface="Times New Roman" panose="02020603050405020304" pitchFamily="18" charset="0"/>
              </a:rPr>
              <a:t>Case control</a:t>
            </a:r>
          </a:p>
          <a:p>
            <a:pPr>
              <a:lnSpc>
                <a:spcPct val="90000"/>
              </a:lnSpc>
              <a:buFont typeface="Times New Roman" panose="02020603050405020304" pitchFamily="18" charset="0"/>
              <a:buNone/>
            </a:pPr>
            <a:endParaRPr lang="en-US" sz="290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1CCE381-7199-4900-AA97-D4B6DF82C063}" type="slidenum">
              <a:rPr lang="ja-JP" altLang="en-US"/>
              <a:t>14</a:t>
            </a:fld>
            <a:endParaRPr lang="en-US" altLang="ja-JP" dirty="0"/>
          </a:p>
        </p:txBody>
      </p:sp>
      <p:sp>
        <p:nvSpPr>
          <p:cNvPr id="698370" name="Rectangle 2"/>
          <p:cNvSpPr>
            <a:spLocks noGrp="1" noChangeArrowheads="1"/>
          </p:cNvSpPr>
          <p:nvPr>
            <p:ph type="title"/>
          </p:nvPr>
        </p:nvSpPr>
        <p:spPr/>
        <p:txBody>
          <a:bodyPr/>
          <a:lstStyle/>
          <a:p>
            <a:r>
              <a:rPr lang="en-US" dirty="0"/>
              <a:t>On the basis of intervention:</a:t>
            </a:r>
            <a:r>
              <a:rPr lang="en-US" dirty="0">
                <a:cs typeface="Times New Roman" panose="02020603050405020304" pitchFamily="18" charset="0"/>
              </a:rPr>
              <a:t> Experimental studies</a:t>
            </a:r>
          </a:p>
        </p:txBody>
      </p:sp>
      <p:sp>
        <p:nvSpPr>
          <p:cNvPr id="698371" name="Rectangle 3"/>
          <p:cNvSpPr>
            <a:spLocks noGrp="1" noChangeArrowheads="1"/>
          </p:cNvSpPr>
          <p:nvPr>
            <p:ph type="body" idx="1"/>
          </p:nvPr>
        </p:nvSpPr>
        <p:spPr/>
        <p:txBody>
          <a:bodyPr/>
          <a:lstStyle/>
          <a:p>
            <a:pPr algn="just">
              <a:buFont typeface="Times New Roman" panose="02020603050405020304" pitchFamily="18" charset="0"/>
              <a:buNone/>
            </a:pPr>
            <a:r>
              <a:rPr lang="en-US" dirty="0">
                <a:cs typeface="Times New Roman" panose="02020603050405020304" pitchFamily="18" charset="0"/>
              </a:rPr>
              <a:t>They are analytic type</a:t>
            </a:r>
          </a:p>
          <a:p>
            <a:pPr algn="just">
              <a:buFont typeface="Times New Roman" panose="02020603050405020304" pitchFamily="18" charset="0"/>
              <a:buNone/>
            </a:pPr>
            <a:endParaRPr lang="en-US" dirty="0">
              <a:cs typeface="Times New Roman" panose="02020603050405020304" pitchFamily="18" charset="0"/>
            </a:endParaRPr>
          </a:p>
          <a:p>
            <a:pPr algn="just">
              <a:buFont typeface="Times New Roman" panose="02020603050405020304" pitchFamily="18" charset="0"/>
              <a:buNone/>
            </a:pPr>
            <a:r>
              <a:rPr lang="en-US" dirty="0">
                <a:cs typeface="Times New Roman" panose="02020603050405020304" pitchFamily="18" charset="0"/>
              </a:rPr>
              <a:t>It is further sub classified into</a:t>
            </a:r>
          </a:p>
          <a:p>
            <a:pPr algn="just">
              <a:buFont typeface="Times New Roman" panose="02020603050405020304" pitchFamily="18" charset="0"/>
              <a:buNone/>
            </a:pPr>
            <a:r>
              <a:rPr lang="en-US" dirty="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Randomized control t</a:t>
            </a:r>
            <a:r>
              <a:rPr lang="en-US" dirty="0">
                <a:cs typeface="Times New Roman" panose="02020603050405020304" pitchFamily="18" charset="0"/>
              </a:rPr>
              <a:t>rials</a:t>
            </a:r>
          </a:p>
          <a:p>
            <a:pPr>
              <a:buFont typeface="Times New Roman" panose="02020603050405020304" pitchFamily="18" charset="0"/>
              <a:buNone/>
            </a:pPr>
            <a:r>
              <a:rPr lang="en-US" dirty="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Community trials (community mass education program,       </a:t>
            </a:r>
          </a:p>
          <a:p>
            <a:pPr>
              <a:buFont typeface="Times New Roman" panose="02020603050405020304" pitchFamily="18" charset="0"/>
              <a:buNone/>
            </a:pPr>
            <a:r>
              <a:rPr lang="en-US" dirty="0">
                <a:latin typeface="Times New Roman" panose="02020603050405020304" pitchFamily="18" charset="0"/>
                <a:cs typeface="Times New Roman" panose="02020603050405020304" pitchFamily="18" charset="0"/>
              </a:rPr>
              <a:t>       smoking prevention program in schools, dietary    </a:t>
            </a:r>
          </a:p>
          <a:p>
            <a:pPr>
              <a:buFont typeface="Times New Roman" panose="02020603050405020304" pitchFamily="18" charset="0"/>
              <a:buNone/>
            </a:pPr>
            <a:r>
              <a:rPr lang="en-US" dirty="0">
                <a:latin typeface="Times New Roman" panose="02020603050405020304" pitchFamily="18" charset="0"/>
                <a:cs typeface="Times New Roman" panose="02020603050405020304" pitchFamily="18" charset="0"/>
              </a:rPr>
              <a:t>       intervention at family level)</a:t>
            </a:r>
            <a:endParaRPr lang="en-US" dirty="0">
              <a:cs typeface="Times New Roman" panose="02020603050405020304" pitchFamily="18"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12EA237-562B-498B-B57C-8DE736D12A46}" type="slidenum">
              <a:rPr lang="ja-JP" altLang="en-US"/>
              <a:t>15</a:t>
            </a:fld>
            <a:endParaRPr lang="en-US" altLang="ja-JP" dirty="0"/>
          </a:p>
        </p:txBody>
      </p:sp>
      <p:sp>
        <p:nvSpPr>
          <p:cNvPr id="699394" name="Rectangle 2"/>
          <p:cNvSpPr>
            <a:spLocks noGrp="1" noChangeArrowheads="1"/>
          </p:cNvSpPr>
          <p:nvPr>
            <p:ph type="title"/>
          </p:nvPr>
        </p:nvSpPr>
        <p:spPr/>
        <p:txBody>
          <a:bodyPr/>
          <a:lstStyle/>
          <a:p>
            <a:r>
              <a:rPr lang="en-US" dirty="0"/>
              <a:t>Study types: on the basis of design</a:t>
            </a:r>
          </a:p>
        </p:txBody>
      </p:sp>
      <p:sp>
        <p:nvSpPr>
          <p:cNvPr id="699395" name="Rectangle 3"/>
          <p:cNvSpPr>
            <a:spLocks noGrp="1" noChangeArrowheads="1"/>
          </p:cNvSpPr>
          <p:nvPr>
            <p:ph type="body" idx="1"/>
          </p:nvPr>
        </p:nvSpPr>
        <p:spPr/>
        <p:txBody>
          <a:bodyPr/>
          <a:lstStyle/>
          <a:p>
            <a:pPr algn="just">
              <a:buFont typeface="Times New Roman" panose="02020603050405020304" pitchFamily="18" charset="0"/>
              <a:buNone/>
            </a:pPr>
            <a:r>
              <a:rPr lang="en-US" b="1" i="1" dirty="0">
                <a:cs typeface="Times New Roman" panose="02020603050405020304" pitchFamily="18" charset="0"/>
              </a:rPr>
              <a:t>Another way</a:t>
            </a:r>
            <a:r>
              <a:rPr lang="en-US" dirty="0">
                <a:cs typeface="Times New Roman" panose="02020603050405020304" pitchFamily="18" charset="0"/>
              </a:rPr>
              <a:t> is on the basis of design </a:t>
            </a:r>
          </a:p>
          <a:p>
            <a:pPr algn="just">
              <a:buFont typeface="Times New Roman" panose="02020603050405020304" pitchFamily="18" charset="0"/>
              <a:buNone/>
            </a:pPr>
            <a:endParaRPr lang="en-US" dirty="0">
              <a:cs typeface="Times New Roman" panose="02020603050405020304" pitchFamily="18" charset="0"/>
            </a:endParaRPr>
          </a:p>
          <a:p>
            <a:pPr algn="just">
              <a:buFont typeface="Times New Roman" panose="02020603050405020304" pitchFamily="18" charset="0"/>
              <a:buNone/>
            </a:pPr>
            <a:r>
              <a:rPr lang="en-US" dirty="0">
                <a:latin typeface="Symbol" panose="05050102010706020507" pitchFamily="18" charset="2"/>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a:cs typeface="Times New Roman" panose="02020603050405020304" pitchFamily="18" charset="0"/>
              </a:rPr>
              <a:t>Qualitative study (</a:t>
            </a:r>
            <a:r>
              <a:rPr lang="en-US" i="1" dirty="0">
                <a:cs typeface="Times New Roman" panose="02020603050405020304" pitchFamily="18" charset="0"/>
              </a:rPr>
              <a:t>Time, place, person</a:t>
            </a:r>
            <a:r>
              <a:rPr lang="en-US" dirty="0">
                <a:cs typeface="Times New Roman" panose="02020603050405020304" pitchFamily="18" charset="0"/>
              </a:rPr>
              <a:t>)</a:t>
            </a:r>
          </a:p>
          <a:p>
            <a:pPr algn="just">
              <a:buFont typeface="Times New Roman" panose="02020603050405020304" pitchFamily="18" charset="0"/>
              <a:buNone/>
            </a:pPr>
            <a:endParaRPr lang="en-US" dirty="0">
              <a:cs typeface="Times New Roman" panose="02020603050405020304" pitchFamily="18" charset="0"/>
            </a:endParaRPr>
          </a:p>
          <a:p>
            <a:pPr algn="just">
              <a:buFont typeface="Times New Roman" panose="02020603050405020304" pitchFamily="18" charset="0"/>
              <a:buNone/>
            </a:pPr>
            <a:r>
              <a:rPr lang="en-US" dirty="0">
                <a:latin typeface="Symbol" panose="05050102010706020507" pitchFamily="18" charset="2"/>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a:cs typeface="Times New Roman" panose="02020603050405020304" pitchFamily="18" charset="0"/>
              </a:rPr>
              <a:t>Quantitative study</a:t>
            </a:r>
          </a:p>
          <a:p>
            <a:endParaRPr lang="en-US" dirty="0"/>
          </a:p>
          <a:p>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52FE392-3ACD-49BA-BDF9-6827A8106CBC}" type="slidenum">
              <a:rPr lang="ja-JP" altLang="en-US"/>
              <a:t>16</a:t>
            </a:fld>
            <a:endParaRPr lang="en-US" altLang="ja-JP" dirty="0"/>
          </a:p>
        </p:txBody>
      </p:sp>
      <p:sp>
        <p:nvSpPr>
          <p:cNvPr id="716802" name="Rectangle 1026"/>
          <p:cNvSpPr>
            <a:spLocks noGrp="1" noChangeArrowheads="1"/>
          </p:cNvSpPr>
          <p:nvPr>
            <p:ph type="title"/>
          </p:nvPr>
        </p:nvSpPr>
        <p:spPr/>
        <p:txBody>
          <a:bodyPr/>
          <a:lstStyle/>
          <a:p>
            <a:r>
              <a:rPr lang="en-US" dirty="0"/>
              <a:t>Qualitative study</a:t>
            </a:r>
          </a:p>
        </p:txBody>
      </p:sp>
      <p:sp>
        <p:nvSpPr>
          <p:cNvPr id="716803" name="Rectangle 1027"/>
          <p:cNvSpPr>
            <a:spLocks noGrp="1" noChangeArrowheads="1"/>
          </p:cNvSpPr>
          <p:nvPr>
            <p:ph type="body" idx="1"/>
          </p:nvPr>
        </p:nvSpPr>
        <p:spPr/>
        <p:txBody>
          <a:bodyPr/>
          <a:lstStyle/>
          <a:p>
            <a:r>
              <a:rPr lang="en-US" sz="2400" dirty="0"/>
              <a:t>Qualitative field research usually focuses on: </a:t>
            </a:r>
          </a:p>
          <a:p>
            <a:r>
              <a:rPr lang="en-US" sz="2400" dirty="0"/>
              <a:t>Meanings = (culture, language, norms) </a:t>
            </a:r>
          </a:p>
          <a:p>
            <a:r>
              <a:rPr lang="en-US" sz="2400" dirty="0"/>
              <a:t>Practices = (various kinds of behavior) </a:t>
            </a:r>
          </a:p>
          <a:p>
            <a:r>
              <a:rPr lang="en-US" sz="2400" dirty="0"/>
              <a:t>Episodes = (divorce, crime illness) </a:t>
            </a:r>
          </a:p>
          <a:p>
            <a:r>
              <a:rPr lang="en-US" sz="2400" dirty="0"/>
              <a:t>Encounters = (2 people meeting and interacting) </a:t>
            </a:r>
          </a:p>
          <a:p>
            <a:r>
              <a:rPr lang="en-US" sz="2400" dirty="0"/>
              <a:t>Roles = (positions people occupy. Ethnic groups) </a:t>
            </a:r>
          </a:p>
          <a:p>
            <a:r>
              <a:rPr lang="en-US" sz="2400" dirty="0"/>
              <a:t>Relationships = (kinds of behaviors appropriate to pairs or sets of roles: mother-son, lovers, friends) </a:t>
            </a:r>
          </a:p>
          <a:p>
            <a:r>
              <a:rPr lang="en-US" sz="2400" dirty="0"/>
              <a:t>Groups =&gt; relationships = (work groups, teams) </a:t>
            </a:r>
          </a:p>
          <a:p>
            <a:r>
              <a:rPr lang="en-US" sz="2400" dirty="0"/>
              <a:t>Settlements = (small communities, villages, ghettoes, neighborhoods) </a:t>
            </a:r>
          </a:p>
          <a:p>
            <a:pPr>
              <a:lnSpc>
                <a:spcPct val="90000"/>
              </a:lnSpc>
            </a:pPr>
            <a:endParaRPr lang="en-US" sz="24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E9D2A1B-8322-410B-8B33-25FA3C5DF617}" type="slidenum">
              <a:rPr lang="ja-JP" altLang="en-US"/>
              <a:t>17</a:t>
            </a:fld>
            <a:endParaRPr lang="en-US" altLang="ja-JP" dirty="0"/>
          </a:p>
        </p:txBody>
      </p:sp>
      <p:sp>
        <p:nvSpPr>
          <p:cNvPr id="706562" name="Rectangle 2"/>
          <p:cNvSpPr>
            <a:spLocks noGrp="1" noChangeArrowheads="1"/>
          </p:cNvSpPr>
          <p:nvPr>
            <p:ph type="title"/>
          </p:nvPr>
        </p:nvSpPr>
        <p:spPr/>
        <p:txBody>
          <a:bodyPr/>
          <a:lstStyle/>
          <a:p>
            <a:r>
              <a:rPr lang="en-US" dirty="0"/>
              <a:t>Study types: on the basis of time</a:t>
            </a:r>
          </a:p>
        </p:txBody>
      </p:sp>
      <p:sp>
        <p:nvSpPr>
          <p:cNvPr id="706563" name="Rectangle 3"/>
          <p:cNvSpPr>
            <a:spLocks noGrp="1" noChangeArrowheads="1"/>
          </p:cNvSpPr>
          <p:nvPr>
            <p:ph type="body" idx="1"/>
          </p:nvPr>
        </p:nvSpPr>
        <p:spPr/>
        <p:txBody>
          <a:bodyPr/>
          <a:lstStyle/>
          <a:p>
            <a:pPr algn="l">
              <a:buFont typeface="Arial" panose="020B0604020202020204" pitchFamily="34" charset="0"/>
              <a:buChar char="•"/>
            </a:pPr>
            <a:r>
              <a:rPr lang="en-US" sz="2400" b="1" dirty="0">
                <a:solidFill>
                  <a:schemeClr val="bg1"/>
                </a:solidFill>
                <a:latin typeface="Segoe UI" panose="020B0502040204020203" pitchFamily="34" charset="0"/>
              </a:rPr>
              <a:t>Retrospective</a:t>
            </a:r>
            <a:r>
              <a:rPr lang="en-US" sz="2400" dirty="0">
                <a:solidFill>
                  <a:schemeClr val="bg1"/>
                </a:solidFill>
                <a:latin typeface="Segoe UI" panose="020B0502040204020203" pitchFamily="34" charset="0"/>
              </a:rPr>
              <a:t>: Any design that looks at data that have already been gathered (e.g., Case-Control Study).</a:t>
            </a:r>
          </a:p>
          <a:p>
            <a:pPr algn="l">
              <a:buFont typeface="Arial" panose="020B0604020202020204" pitchFamily="34" charset="0"/>
              <a:buChar char="•"/>
            </a:pPr>
            <a:endParaRPr lang="en-US" sz="2400" dirty="0">
              <a:solidFill>
                <a:schemeClr val="bg1"/>
              </a:solidFill>
              <a:latin typeface="Segoe UI" panose="020B0502040204020203" pitchFamily="34" charset="0"/>
            </a:endParaRPr>
          </a:p>
          <a:p>
            <a:pPr algn="l">
              <a:buFont typeface="Arial" panose="020B0604020202020204" pitchFamily="34" charset="0"/>
              <a:buChar char="•"/>
            </a:pPr>
            <a:r>
              <a:rPr lang="en-US" sz="2400" b="1" dirty="0">
                <a:solidFill>
                  <a:schemeClr val="bg1"/>
                </a:solidFill>
                <a:latin typeface="Segoe UI" panose="020B0502040204020203" pitchFamily="34" charset="0"/>
              </a:rPr>
              <a:t>Prospective</a:t>
            </a:r>
            <a:r>
              <a:rPr lang="en-US" sz="2400" dirty="0">
                <a:solidFill>
                  <a:schemeClr val="bg1"/>
                </a:solidFill>
                <a:latin typeface="Segoe UI" panose="020B0502040204020203" pitchFamily="34" charset="0"/>
              </a:rPr>
              <a:t>: Any design that collects data on groups of subjects over time, according to a carefully written protocol, beginning at time zero; this design yields data that enable comparisons of groups. (In ancient Rome, a cohort was a group of foot soldiers.)</a:t>
            </a:r>
          </a:p>
          <a:p>
            <a:pPr algn="l">
              <a:buFont typeface="Arial" panose="020B0604020202020204" pitchFamily="34" charset="0"/>
              <a:buChar char="•"/>
            </a:pPr>
            <a:endParaRPr lang="en-US" sz="2400" dirty="0">
              <a:solidFill>
                <a:schemeClr val="bg1"/>
              </a:solidFill>
              <a:latin typeface="Segoe UI" panose="020B0502040204020203" pitchFamily="34" charset="0"/>
            </a:endParaRPr>
          </a:p>
          <a:p>
            <a:pPr algn="l">
              <a:buFont typeface="Arial" panose="020B0604020202020204" pitchFamily="34" charset="0"/>
              <a:buChar char="•"/>
            </a:pPr>
            <a:r>
              <a:rPr lang="en-US" sz="2400" b="1" dirty="0">
                <a:solidFill>
                  <a:schemeClr val="bg1"/>
                </a:solidFill>
                <a:latin typeface="Segoe UI" panose="020B0502040204020203" pitchFamily="34" charset="0"/>
              </a:rPr>
              <a:t>Cross-sectional</a:t>
            </a:r>
            <a:r>
              <a:rPr lang="en-US" sz="2400" dirty="0">
                <a:solidFill>
                  <a:schemeClr val="bg1"/>
                </a:solidFill>
                <a:latin typeface="Segoe UI" panose="020B0502040204020203" pitchFamily="34" charset="0"/>
              </a:rPr>
              <a:t>: A design that collects data from a variety of subjects (e.g., patients) at a given point in time.</a:t>
            </a:r>
          </a:p>
          <a:p>
            <a:pPr>
              <a:lnSpc>
                <a:spcPct val="90000"/>
              </a:lnSpc>
            </a:pPr>
            <a:endParaRPr lang="en-US" sz="2200" dirty="0">
              <a:cs typeface="Times New Roman" panose="02020603050405020304" pitchFamily="18" charset="0"/>
            </a:endParaRPr>
          </a:p>
          <a:p>
            <a:pPr>
              <a:lnSpc>
                <a:spcPct val="90000"/>
              </a:lnSpc>
            </a:pPr>
            <a:endParaRPr lang="en-US" sz="2200"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p:txBody>
          <a:bodyPr/>
          <a:lstStyle/>
          <a:p>
            <a:r>
              <a:rPr lang="en-US" dirty="0"/>
              <a:t>Summary</a:t>
            </a:r>
            <a:endParaRPr lang="en-US" sz="2800" i="1" dirty="0"/>
          </a:p>
        </p:txBody>
      </p:sp>
      <p:sp>
        <p:nvSpPr>
          <p:cNvPr id="4" name="Slide Number Placeholder 5"/>
          <p:cNvSpPr>
            <a:spLocks noGrp="1"/>
          </p:cNvSpPr>
          <p:nvPr>
            <p:ph type="sldNum" sz="quarter" idx="12"/>
          </p:nvPr>
        </p:nvSpPr>
        <p:spPr/>
        <p:txBody>
          <a:bodyPr/>
          <a:lstStyle/>
          <a:p>
            <a:fld id="{67D4A08E-4BD4-45FB-8B95-82B1CB11F4E5}" type="slidenum">
              <a:rPr lang="ja-JP" altLang="en-US"/>
              <a:t>18</a:t>
            </a:fld>
            <a:endParaRPr lang="en-US" altLang="ja-JP" dirty="0"/>
          </a:p>
        </p:txBody>
      </p:sp>
      <p:sp>
        <p:nvSpPr>
          <p:cNvPr id="701443" name="Rectangle 3"/>
          <p:cNvSpPr>
            <a:spLocks noGrp="1" noChangeArrowheads="1"/>
          </p:cNvSpPr>
          <p:nvPr>
            <p:ph type="body" idx="4294967295"/>
          </p:nvPr>
        </p:nvSpPr>
        <p:spPr>
          <a:xfrm>
            <a:off x="357353" y="1481958"/>
            <a:ext cx="11834648" cy="4992413"/>
          </a:xfrm>
        </p:spPr>
        <p:txBody>
          <a:bodyPr/>
          <a:lstStyle/>
          <a:p>
            <a:r>
              <a:rPr lang="en-US" sz="1500" b="1" dirty="0">
                <a:solidFill>
                  <a:schemeClr val="bg1"/>
                </a:solidFill>
                <a:latin typeface="Segoe UI" panose="020B0502040204020203" pitchFamily="34" charset="0"/>
              </a:rPr>
              <a:t>Case Study</a:t>
            </a:r>
            <a:r>
              <a:rPr lang="en-US" sz="1500" dirty="0">
                <a:solidFill>
                  <a:schemeClr val="bg1"/>
                </a:solidFill>
                <a:latin typeface="Segoe UI" panose="020B0502040204020203" pitchFamily="34" charset="0"/>
              </a:rPr>
              <a:t>: An in-depth analysis of a single case or a small number of cases.</a:t>
            </a:r>
          </a:p>
          <a:p>
            <a:r>
              <a:rPr lang="en-US" sz="1500" b="1" dirty="0">
                <a:solidFill>
                  <a:schemeClr val="bg1"/>
                </a:solidFill>
                <a:latin typeface="Segoe UI" panose="020B0502040204020203" pitchFamily="34" charset="0"/>
              </a:rPr>
              <a:t>Cohort Study</a:t>
            </a:r>
            <a:r>
              <a:rPr lang="en-US" sz="1500" dirty="0">
                <a:solidFill>
                  <a:schemeClr val="bg1"/>
                </a:solidFill>
                <a:latin typeface="Segoe UI" panose="020B0502040204020203" pitchFamily="34" charset="0"/>
              </a:rPr>
              <a:t>: A prospective study that follows a group of people over time to determine how certain factors affect outcomes.</a:t>
            </a:r>
          </a:p>
          <a:p>
            <a:r>
              <a:rPr lang="en-US" sz="1500" b="1" dirty="0">
                <a:solidFill>
                  <a:schemeClr val="bg1"/>
                </a:solidFill>
                <a:latin typeface="Segoe UI" panose="020B0502040204020203" pitchFamily="34" charset="0"/>
              </a:rPr>
              <a:t>Cross-Sectional Study</a:t>
            </a:r>
            <a:r>
              <a:rPr lang="en-US" sz="1500" dirty="0">
                <a:solidFill>
                  <a:schemeClr val="bg1"/>
                </a:solidFill>
                <a:latin typeface="Segoe UI" panose="020B0502040204020203" pitchFamily="34" charset="0"/>
              </a:rPr>
              <a:t>: A study that collects data from a population at a single point in time.</a:t>
            </a:r>
          </a:p>
          <a:p>
            <a:r>
              <a:rPr lang="en-US" sz="1500" b="1" dirty="0">
                <a:solidFill>
                  <a:schemeClr val="bg1"/>
                </a:solidFill>
                <a:latin typeface="Segoe UI" panose="020B0502040204020203" pitchFamily="34" charset="0"/>
              </a:rPr>
              <a:t>Descriptive Research</a:t>
            </a:r>
            <a:r>
              <a:rPr lang="en-US" sz="1500" dirty="0">
                <a:solidFill>
                  <a:schemeClr val="bg1"/>
                </a:solidFill>
                <a:latin typeface="Segoe UI" panose="020B0502040204020203" pitchFamily="34" charset="0"/>
              </a:rPr>
              <a:t>: Research that aims to describe characteristics of a population or phenomenon.</a:t>
            </a:r>
          </a:p>
          <a:p>
            <a:r>
              <a:rPr lang="en-US" sz="1500" b="1" dirty="0">
                <a:solidFill>
                  <a:schemeClr val="bg1"/>
                </a:solidFill>
                <a:latin typeface="Segoe UI" panose="020B0502040204020203" pitchFamily="34" charset="0"/>
              </a:rPr>
              <a:t>Ecological Study</a:t>
            </a:r>
            <a:r>
              <a:rPr lang="en-US" sz="1500" dirty="0">
                <a:solidFill>
                  <a:schemeClr val="bg1"/>
                </a:solidFill>
                <a:latin typeface="Segoe UI" panose="020B0502040204020203" pitchFamily="34" charset="0"/>
              </a:rPr>
              <a:t>: A study in which the units of analysis are populations or groups of people rather than individuals.</a:t>
            </a:r>
          </a:p>
          <a:p>
            <a:r>
              <a:rPr lang="en-US" sz="1500" b="1" dirty="0">
                <a:solidFill>
                  <a:schemeClr val="bg1"/>
                </a:solidFill>
                <a:latin typeface="Segoe UI" panose="020B0502040204020203" pitchFamily="34" charset="0"/>
              </a:rPr>
              <a:t>Ethnography</a:t>
            </a:r>
            <a:r>
              <a:rPr lang="en-US" sz="1500" dirty="0">
                <a:solidFill>
                  <a:schemeClr val="bg1"/>
                </a:solidFill>
                <a:latin typeface="Segoe UI" panose="020B0502040204020203" pitchFamily="34" charset="0"/>
              </a:rPr>
              <a:t>: A qualitative research design aimed at exploring cultural phenomena.</a:t>
            </a:r>
          </a:p>
          <a:p>
            <a:r>
              <a:rPr lang="en-US" sz="1500" b="1" dirty="0">
                <a:solidFill>
                  <a:schemeClr val="bg1"/>
                </a:solidFill>
                <a:latin typeface="Segoe UI" panose="020B0502040204020203" pitchFamily="34" charset="0"/>
              </a:rPr>
              <a:t>Evaluation Research</a:t>
            </a:r>
            <a:r>
              <a:rPr lang="en-US" sz="1500" dirty="0">
                <a:solidFill>
                  <a:schemeClr val="bg1"/>
                </a:solidFill>
                <a:latin typeface="Segoe UI" panose="020B0502040204020203" pitchFamily="34" charset="0"/>
              </a:rPr>
              <a:t>: Research that assesses the effectiveness of programs, policies, or products.</a:t>
            </a:r>
          </a:p>
          <a:p>
            <a:r>
              <a:rPr lang="en-US" sz="1500" b="1" dirty="0">
                <a:solidFill>
                  <a:schemeClr val="bg1"/>
                </a:solidFill>
                <a:latin typeface="Segoe UI" panose="020B0502040204020203" pitchFamily="34" charset="0"/>
              </a:rPr>
              <a:t>Experimental Research</a:t>
            </a:r>
            <a:r>
              <a:rPr lang="en-US" sz="1500" dirty="0">
                <a:solidFill>
                  <a:schemeClr val="bg1"/>
                </a:solidFill>
                <a:latin typeface="Segoe UI" panose="020B0502040204020203" pitchFamily="34" charset="0"/>
              </a:rPr>
              <a:t>: Research that involves the manipulation of variables to establish cause-and-effect relationships.</a:t>
            </a:r>
          </a:p>
          <a:p>
            <a:r>
              <a:rPr lang="en-US" sz="1500" b="1" dirty="0">
                <a:solidFill>
                  <a:schemeClr val="bg1"/>
                </a:solidFill>
                <a:latin typeface="Segoe UI" panose="020B0502040204020203" pitchFamily="34" charset="0"/>
              </a:rPr>
              <a:t>Grounded Theory</a:t>
            </a:r>
            <a:r>
              <a:rPr lang="en-US" sz="1500" dirty="0">
                <a:solidFill>
                  <a:schemeClr val="bg1"/>
                </a:solidFill>
                <a:latin typeface="Segoe UI" panose="020B0502040204020203" pitchFamily="34" charset="0"/>
              </a:rPr>
              <a:t>: A qualitative research method aimed at developing theory grounded in data systematically gathered and analyzed.</a:t>
            </a:r>
          </a:p>
          <a:p>
            <a:r>
              <a:rPr lang="en-US" sz="1500" b="1" dirty="0">
                <a:solidFill>
                  <a:schemeClr val="bg1"/>
                </a:solidFill>
                <a:latin typeface="Segoe UI" panose="020B0502040204020203" pitchFamily="34" charset="0"/>
              </a:rPr>
              <a:t>Historical Research</a:t>
            </a:r>
            <a:r>
              <a:rPr lang="en-US" sz="1500" dirty="0">
                <a:solidFill>
                  <a:schemeClr val="bg1"/>
                </a:solidFill>
                <a:latin typeface="Segoe UI" panose="020B0502040204020203" pitchFamily="34" charset="0"/>
              </a:rPr>
              <a:t>: Research that involves studying past events to understand the present and anticipate potential future effects.</a:t>
            </a:r>
          </a:p>
          <a:p>
            <a:r>
              <a:rPr lang="en-US" sz="1500" b="1" dirty="0">
                <a:solidFill>
                  <a:schemeClr val="bg1"/>
                </a:solidFill>
                <a:latin typeface="Segoe UI" panose="020B0502040204020203" pitchFamily="34" charset="0"/>
              </a:rPr>
              <a:t>Longitudinal Study</a:t>
            </a:r>
            <a:r>
              <a:rPr lang="en-US" sz="1500" dirty="0">
                <a:solidFill>
                  <a:schemeClr val="bg1"/>
                </a:solidFill>
                <a:latin typeface="Segoe UI" panose="020B0502040204020203" pitchFamily="34" charset="0"/>
              </a:rPr>
              <a:t>: A study that follows the same subjects over a period of time, observing them at multiple points.</a:t>
            </a:r>
          </a:p>
          <a:p>
            <a:r>
              <a:rPr lang="en-US" sz="1500" b="1" dirty="0">
                <a:solidFill>
                  <a:schemeClr val="bg1"/>
                </a:solidFill>
                <a:latin typeface="Segoe UI" panose="020B0502040204020203" pitchFamily="34" charset="0"/>
              </a:rPr>
              <a:t>Meta-Analysis</a:t>
            </a:r>
            <a:r>
              <a:rPr lang="en-US" sz="1500" dirty="0">
                <a:solidFill>
                  <a:schemeClr val="bg1"/>
                </a:solidFill>
                <a:latin typeface="Segoe UI" panose="020B0502040204020203" pitchFamily="34" charset="0"/>
              </a:rPr>
              <a:t>: A statistical technique that combines the results of multiple studies to identify patterns among study results.</a:t>
            </a:r>
          </a:p>
          <a:p>
            <a:r>
              <a:rPr lang="en-US" sz="1500" b="1" dirty="0">
                <a:solidFill>
                  <a:schemeClr val="bg1"/>
                </a:solidFill>
                <a:latin typeface="Segoe UI" panose="020B0502040204020203" pitchFamily="34" charset="0"/>
              </a:rPr>
              <a:t>Phenomenology</a:t>
            </a:r>
            <a:r>
              <a:rPr lang="en-US" sz="1500" dirty="0">
                <a:solidFill>
                  <a:schemeClr val="bg1"/>
                </a:solidFill>
                <a:latin typeface="Segoe UI" panose="020B0502040204020203" pitchFamily="34" charset="0"/>
              </a:rPr>
              <a:t>: A qualitative research approach focused on understanding the lived experiences of individuals.</a:t>
            </a:r>
          </a:p>
          <a:p>
            <a:r>
              <a:rPr lang="en-US" sz="1500" b="1" dirty="0">
                <a:solidFill>
                  <a:schemeClr val="bg1"/>
                </a:solidFill>
                <a:latin typeface="Segoe UI" panose="020B0502040204020203" pitchFamily="34" charset="0"/>
              </a:rPr>
              <a:t>Quasi-Experimental Research</a:t>
            </a:r>
            <a:r>
              <a:rPr lang="en-US" sz="1500" dirty="0">
                <a:solidFill>
                  <a:schemeClr val="bg1"/>
                </a:solidFill>
                <a:latin typeface="Segoe UI" panose="020B0502040204020203" pitchFamily="34" charset="0"/>
              </a:rPr>
              <a:t>: Research that resembles experimental research but does not include random assignment of subjects.</a:t>
            </a:r>
          </a:p>
          <a:p>
            <a:r>
              <a:rPr lang="en-US" sz="1500" b="1" dirty="0">
                <a:solidFill>
                  <a:schemeClr val="bg1"/>
                </a:solidFill>
                <a:latin typeface="Segoe UI" panose="020B0502040204020203" pitchFamily="34" charset="0"/>
              </a:rPr>
              <a:t>Randomized Control Trials (RCTs)</a:t>
            </a:r>
            <a:r>
              <a:rPr lang="en-US" sz="1500" dirty="0">
                <a:solidFill>
                  <a:schemeClr val="bg1"/>
                </a:solidFill>
                <a:latin typeface="Segoe UI" panose="020B0502040204020203" pitchFamily="34" charset="0"/>
              </a:rPr>
              <a:t>: An experimental study design where participants are randomly assigned to either the treatment or the control group.</a:t>
            </a:r>
          </a:p>
          <a:p>
            <a:r>
              <a:rPr lang="en-US" sz="1500" b="1" dirty="0">
                <a:solidFill>
                  <a:schemeClr val="bg1"/>
                </a:solidFill>
                <a:latin typeface="Segoe UI" panose="020B0502040204020203" pitchFamily="34" charset="0"/>
              </a:rPr>
              <a:t>Systematic Review</a:t>
            </a:r>
            <a:r>
              <a:rPr lang="en-US" sz="1500" dirty="0">
                <a:solidFill>
                  <a:schemeClr val="bg1"/>
                </a:solidFill>
                <a:latin typeface="Segoe UI" panose="020B0502040204020203" pitchFamily="34" charset="0"/>
              </a:rPr>
              <a:t>: A research method that involves systematically searching for, appraising, and synthesizing research evidence.</a:t>
            </a:r>
          </a:p>
          <a:p>
            <a:pPr>
              <a:lnSpc>
                <a:spcPct val="90000"/>
              </a:lnSpc>
            </a:pPr>
            <a:endParaRPr lang="en-US" sz="1500" i="1" dirty="0">
              <a:solidFill>
                <a:schemeClr val="bg1"/>
              </a:solidFil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1DAAC4D3-61BE-4FB7-8E24-707A8DA7D512}" type="slidenum">
              <a:rPr lang="ja-JP" altLang="en-US"/>
              <a:t>19</a:t>
            </a:fld>
            <a:endParaRPr lang="en-US" altLang="ja-JP" dirty="0"/>
          </a:p>
        </p:txBody>
      </p:sp>
      <p:pic>
        <p:nvPicPr>
          <p:cNvPr id="908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A62B9A7A-CB9D-25A6-A8EA-0D973DC23BF4}"/>
              </a:ext>
            </a:extLst>
          </p:cNvPr>
          <p:cNvSpPr>
            <a:spLocks noGrp="1"/>
          </p:cNvSpPr>
          <p:nvPr>
            <p:ph type="title"/>
          </p:nvPr>
        </p:nvSpPr>
        <p:spPr>
          <a:xfrm>
            <a:off x="838200" y="365125"/>
            <a:ext cx="10515600" cy="1325563"/>
          </a:xfrm>
        </p:spPr>
        <p:txBody>
          <a:bodyPr/>
          <a:lstStyle/>
          <a:p>
            <a:r>
              <a:rPr lang="en-US" dirty="0"/>
              <a:t>Introduction</a:t>
            </a:r>
          </a:p>
        </p:txBody>
      </p:sp>
      <p:sp>
        <p:nvSpPr>
          <p:cNvPr id="24" name="Content Placeholder 2">
            <a:extLst>
              <a:ext uri="{FF2B5EF4-FFF2-40B4-BE49-F238E27FC236}">
                <a16:creationId xmlns:a16="http://schemas.microsoft.com/office/drawing/2014/main" id="{BAC505E5-C22C-783D-E273-22F037C03CB5}"/>
              </a:ext>
            </a:extLst>
          </p:cNvPr>
          <p:cNvSpPr>
            <a:spLocks noGrp="1"/>
          </p:cNvSpPr>
          <p:nvPr>
            <p:ph idx="1"/>
          </p:nvPr>
        </p:nvSpPr>
        <p:spPr>
          <a:xfrm>
            <a:off x="838200" y="1825625"/>
            <a:ext cx="10515600" cy="4351338"/>
          </a:xfrm>
        </p:spPr>
        <p:txBody>
          <a:bodyPr>
            <a:normAutofit fontScale="92500" lnSpcReduction="20000"/>
          </a:bodyPr>
          <a:lstStyle/>
          <a:p>
            <a:r>
              <a:rPr lang="en-US" dirty="0"/>
              <a:t>Definition of epidemiology</a:t>
            </a:r>
          </a:p>
          <a:p>
            <a:r>
              <a:rPr lang="en-US" dirty="0"/>
              <a:t>Brief history of epidemiology and classical studies</a:t>
            </a:r>
          </a:p>
          <a:p>
            <a:r>
              <a:rPr lang="en-US" dirty="0"/>
              <a:t>Uses of Epidemiology</a:t>
            </a:r>
          </a:p>
          <a:p>
            <a:pPr lvl="3"/>
            <a:r>
              <a:rPr lang="en-US" dirty="0"/>
              <a:t>Disease Surveillance</a:t>
            </a:r>
          </a:p>
          <a:p>
            <a:pPr lvl="3"/>
            <a:r>
              <a:rPr lang="en-US" dirty="0"/>
              <a:t>Risk Assessment</a:t>
            </a:r>
          </a:p>
          <a:p>
            <a:pPr lvl="3"/>
            <a:r>
              <a:rPr lang="en-US" dirty="0"/>
              <a:t>Policy Development</a:t>
            </a:r>
          </a:p>
          <a:p>
            <a:pPr lvl="3"/>
            <a:r>
              <a:rPr lang="en-US" dirty="0"/>
              <a:t>Evaluation of Interventions</a:t>
            </a:r>
          </a:p>
          <a:p>
            <a:r>
              <a:rPr lang="en-US" dirty="0"/>
              <a:t>The Evidence Pyramid</a:t>
            </a:r>
          </a:p>
          <a:p>
            <a:r>
              <a:rPr lang="en-US" dirty="0"/>
              <a:t>Introduction to Research Study Designs</a:t>
            </a:r>
          </a:p>
          <a:p>
            <a:r>
              <a:rPr lang="en-US" dirty="0"/>
              <a:t>Types of Epidemiological Studies</a:t>
            </a:r>
          </a:p>
        </p:txBody>
      </p:sp>
    </p:spTree>
    <p:extLst>
      <p:ext uri="{BB962C8B-B14F-4D97-AF65-F5344CB8AC3E}">
        <p14:creationId xmlns:p14="http://schemas.microsoft.com/office/powerpoint/2010/main" val="492960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6C1CB19-501D-41E9-AD69-908BCCC60561}" type="slidenum">
              <a:rPr lang="ja-JP" altLang="en-US"/>
              <a:t>20</a:t>
            </a:fld>
            <a:endParaRPr lang="en-US" altLang="ja-JP" dirty="0"/>
          </a:p>
        </p:txBody>
      </p:sp>
      <p:sp>
        <p:nvSpPr>
          <p:cNvPr id="804872" name="Rectangle 8"/>
          <p:cNvSpPr>
            <a:spLocks noGrp="1" noChangeArrowheads="1"/>
          </p:cNvSpPr>
          <p:nvPr>
            <p:ph type="title"/>
          </p:nvPr>
        </p:nvSpPr>
        <p:spPr/>
        <p:txBody>
          <a:bodyPr/>
          <a:lstStyle/>
          <a:p>
            <a:r>
              <a:rPr lang="en-US" dirty="0"/>
              <a:t>Cohort study: forward in time</a:t>
            </a:r>
          </a:p>
        </p:txBody>
      </p:sp>
      <p:sp>
        <p:nvSpPr>
          <p:cNvPr id="804873" name="Rectangle 9"/>
          <p:cNvSpPr>
            <a:spLocks noGrp="1" noChangeArrowheads="1"/>
          </p:cNvSpPr>
          <p:nvPr>
            <p:ph type="body" idx="1"/>
          </p:nvPr>
        </p:nvSpPr>
        <p:spPr>
          <a:xfrm>
            <a:off x="1065043" y="1476941"/>
            <a:ext cx="10044331" cy="4379912"/>
          </a:xfrm>
        </p:spPr>
        <p:txBody>
          <a:bodyPr/>
          <a:lstStyle/>
          <a:p>
            <a:pPr marL="0" indent="0">
              <a:buNone/>
            </a:pPr>
            <a:r>
              <a:rPr lang="en-US" sz="1400" b="1" dirty="0">
                <a:solidFill>
                  <a:schemeClr val="bg1"/>
                </a:solidFill>
                <a:latin typeface="Segoe UI" panose="020B0502040204020203" pitchFamily="34" charset="0"/>
              </a:rPr>
              <a:t>Steps:</a:t>
            </a:r>
          </a:p>
          <a:p>
            <a:pPr algn="l">
              <a:buFont typeface="+mj-lt"/>
              <a:buAutoNum type="arabicPeriod"/>
            </a:pPr>
            <a:r>
              <a:rPr lang="en-US" sz="1400" b="1" dirty="0">
                <a:solidFill>
                  <a:schemeClr val="bg1"/>
                </a:solidFill>
                <a:latin typeface="Segoe UI" panose="020B0502040204020203" pitchFamily="34" charset="0"/>
              </a:rPr>
              <a:t>Identify and Select Study Population</a:t>
            </a:r>
            <a:r>
              <a:rPr lang="en-US" sz="1400" dirty="0">
                <a:solidFill>
                  <a:schemeClr val="bg1"/>
                </a:solidFill>
                <a:latin typeface="Segoe UI" panose="020B0502040204020203" pitchFamily="34" charset="0"/>
              </a:rPr>
              <a:t>: Choose a group of individuals to study.</a:t>
            </a:r>
          </a:p>
          <a:p>
            <a:pPr algn="l">
              <a:buFont typeface="+mj-lt"/>
              <a:buAutoNum type="arabicPeriod"/>
            </a:pPr>
            <a:r>
              <a:rPr lang="en-US" sz="1400" b="1" dirty="0">
                <a:solidFill>
                  <a:schemeClr val="bg1"/>
                </a:solidFill>
                <a:latin typeface="Segoe UI" panose="020B0502040204020203" pitchFamily="34" charset="0"/>
              </a:rPr>
              <a:t>Classify Study Population</a:t>
            </a:r>
            <a:r>
              <a:rPr lang="en-US" sz="1400" dirty="0">
                <a:solidFill>
                  <a:schemeClr val="bg1"/>
                </a:solidFill>
                <a:latin typeface="Segoe UI" panose="020B0502040204020203" pitchFamily="34" charset="0"/>
              </a:rPr>
              <a:t>: Categorize the population based on exposure status and other risk factors.</a:t>
            </a:r>
          </a:p>
          <a:p>
            <a:pPr algn="l">
              <a:buFont typeface="+mj-lt"/>
              <a:buAutoNum type="arabicPeriod"/>
            </a:pPr>
            <a:r>
              <a:rPr lang="en-US" sz="1400" b="1" dirty="0">
                <a:solidFill>
                  <a:schemeClr val="bg1"/>
                </a:solidFill>
                <a:latin typeface="Segoe UI" panose="020B0502040204020203" pitchFamily="34" charset="0"/>
              </a:rPr>
              <a:t>Follow Cohort Members Over Time</a:t>
            </a:r>
            <a:r>
              <a:rPr lang="en-US" sz="1400" dirty="0">
                <a:solidFill>
                  <a:schemeClr val="bg1"/>
                </a:solidFill>
                <a:latin typeface="Segoe UI" panose="020B0502040204020203" pitchFamily="34" charset="0"/>
              </a:rPr>
              <a:t>: Track the cohort over a period to observe health outcomes based on exposure status sub-groups.</a:t>
            </a:r>
          </a:p>
          <a:p>
            <a:pPr marL="0" indent="0" algn="l">
              <a:buNone/>
            </a:pPr>
            <a:r>
              <a:rPr lang="en-US" sz="1400" b="1" dirty="0">
                <a:solidFill>
                  <a:schemeClr val="bg1"/>
                </a:solidFill>
                <a:latin typeface="Segoe UI" panose="020B0502040204020203" pitchFamily="34" charset="0"/>
              </a:rPr>
              <a:t>Advantages:</a:t>
            </a:r>
          </a:p>
          <a:p>
            <a:pPr algn="l">
              <a:buFont typeface="Arial" panose="020B0604020202020204" pitchFamily="34" charset="0"/>
              <a:buChar char="•"/>
            </a:pPr>
            <a:r>
              <a:rPr lang="en-US" sz="1400" b="1" dirty="0">
                <a:solidFill>
                  <a:schemeClr val="bg1"/>
                </a:solidFill>
                <a:latin typeface="Segoe UI" panose="020B0502040204020203" pitchFamily="34" charset="0"/>
              </a:rPr>
              <a:t>Establish Causality</a:t>
            </a:r>
            <a:r>
              <a:rPr lang="en-US" sz="1400" dirty="0">
                <a:solidFill>
                  <a:schemeClr val="bg1"/>
                </a:solidFill>
                <a:latin typeface="Segoe UI" panose="020B0502040204020203" pitchFamily="34" charset="0"/>
              </a:rPr>
              <a:t>: Helps in determining cause-and-effect relationships.</a:t>
            </a:r>
          </a:p>
          <a:p>
            <a:pPr algn="l">
              <a:buFont typeface="Arial" panose="020B0604020202020204" pitchFamily="34" charset="0"/>
              <a:buChar char="•"/>
            </a:pPr>
            <a:r>
              <a:rPr lang="en-US" sz="1400" b="1" dirty="0">
                <a:solidFill>
                  <a:schemeClr val="bg1"/>
                </a:solidFill>
                <a:latin typeface="Segoe UI" panose="020B0502040204020203" pitchFamily="34" charset="0"/>
              </a:rPr>
              <a:t>Determine Incidence Rates and Risk</a:t>
            </a:r>
            <a:r>
              <a:rPr lang="en-US" sz="1400" dirty="0">
                <a:solidFill>
                  <a:schemeClr val="bg1"/>
                </a:solidFill>
                <a:latin typeface="Segoe UI" panose="020B0502040204020203" pitchFamily="34" charset="0"/>
              </a:rPr>
              <a:t>: Useful for calculating the incidence of outcomes and associated risks.</a:t>
            </a:r>
          </a:p>
          <a:p>
            <a:pPr algn="l">
              <a:buFont typeface="Arial" panose="020B0604020202020204" pitchFamily="34" charset="0"/>
              <a:buChar char="•"/>
            </a:pPr>
            <a:r>
              <a:rPr lang="en-US" sz="1400" b="1" dirty="0">
                <a:solidFill>
                  <a:schemeClr val="bg1"/>
                </a:solidFill>
                <a:latin typeface="Segoe UI" panose="020B0502040204020203" pitchFamily="34" charset="0"/>
              </a:rPr>
              <a:t>Efficient for Studying Rare Exposures</a:t>
            </a:r>
            <a:r>
              <a:rPr lang="en-US" sz="1400" dirty="0">
                <a:solidFill>
                  <a:schemeClr val="bg1"/>
                </a:solidFill>
                <a:latin typeface="Segoe UI" panose="020B0502040204020203" pitchFamily="34" charset="0"/>
              </a:rPr>
              <a:t>: Particularly beneficial for studying rare exposures such as:</a:t>
            </a:r>
          </a:p>
          <a:p>
            <a:pPr marL="742950" lvl="1" indent="-285750">
              <a:buFont typeface="Arial" panose="020B0604020202020204" pitchFamily="34" charset="0"/>
              <a:buChar char="•"/>
            </a:pPr>
            <a:r>
              <a:rPr lang="en-US" sz="1200" dirty="0">
                <a:solidFill>
                  <a:schemeClr val="bg1"/>
                </a:solidFill>
                <a:latin typeface="Segoe UI" panose="020B0502040204020203" pitchFamily="34" charset="0"/>
              </a:rPr>
              <a:t>Nuclear bomb radiation</a:t>
            </a:r>
          </a:p>
          <a:p>
            <a:pPr marL="742950" lvl="1" indent="-285750">
              <a:buFont typeface="Arial" panose="020B0604020202020204" pitchFamily="34" charset="0"/>
              <a:buChar char="•"/>
            </a:pPr>
            <a:r>
              <a:rPr lang="en-US" sz="1200" dirty="0">
                <a:solidFill>
                  <a:schemeClr val="bg1"/>
                </a:solidFill>
                <a:latin typeface="Segoe UI" panose="020B0502040204020203" pitchFamily="34" charset="0"/>
              </a:rPr>
              <a:t>Radiation for enlarged thymus</a:t>
            </a:r>
          </a:p>
          <a:p>
            <a:pPr marL="742950" lvl="1" indent="-285750">
              <a:buFont typeface="Arial" panose="020B0604020202020204" pitchFamily="34" charset="0"/>
              <a:buChar char="•"/>
            </a:pPr>
            <a:r>
              <a:rPr lang="en-US" sz="1200" dirty="0">
                <a:solidFill>
                  <a:schemeClr val="bg1"/>
                </a:solidFill>
                <a:latin typeface="Segoe UI" panose="020B0502040204020203" pitchFamily="34" charset="0"/>
              </a:rPr>
              <a:t>Chernobyl nuclear accident</a:t>
            </a:r>
          </a:p>
          <a:p>
            <a:pPr marL="742950" lvl="1" indent="-285750">
              <a:buFont typeface="Arial" panose="020B0604020202020204" pitchFamily="34" charset="0"/>
              <a:buChar char="•"/>
            </a:pPr>
            <a:r>
              <a:rPr lang="en-US" sz="1200" dirty="0">
                <a:solidFill>
                  <a:schemeClr val="bg1"/>
                </a:solidFill>
                <a:latin typeface="Segoe UI" panose="020B0502040204020203" pitchFamily="34" charset="0"/>
              </a:rPr>
              <a:t>Minamata disease</a:t>
            </a:r>
          </a:p>
          <a:p>
            <a:pPr marL="742950" lvl="1" indent="-285750">
              <a:buFont typeface="Arial" panose="020B0604020202020204" pitchFamily="34" charset="0"/>
              <a:buChar char="•"/>
            </a:pPr>
            <a:r>
              <a:rPr lang="en-US" sz="1200" dirty="0">
                <a:solidFill>
                  <a:schemeClr val="bg1"/>
                </a:solidFill>
                <a:latin typeface="Segoe UI" panose="020B0502040204020203" pitchFamily="34" charset="0"/>
              </a:rPr>
              <a:t>Toxic chemical exposure (e.g., methyl isocyanides) from industrial accidents like Bhopal, India</a:t>
            </a:r>
          </a:p>
          <a:p>
            <a:pPr marL="0" indent="0" algn="l">
              <a:buNone/>
            </a:pPr>
            <a:r>
              <a:rPr lang="en-US" sz="1400" b="1" dirty="0">
                <a:solidFill>
                  <a:schemeClr val="bg1"/>
                </a:solidFill>
                <a:latin typeface="Segoe UI" panose="020B0502040204020203" pitchFamily="34" charset="0"/>
              </a:rPr>
              <a:t>Disadvantages:</a:t>
            </a:r>
          </a:p>
          <a:p>
            <a:pPr algn="l">
              <a:buFont typeface="Arial" panose="020B0604020202020204" pitchFamily="34" charset="0"/>
              <a:buChar char="•"/>
            </a:pPr>
            <a:r>
              <a:rPr lang="en-US" sz="1400" b="1" dirty="0">
                <a:solidFill>
                  <a:schemeClr val="bg1"/>
                </a:solidFill>
                <a:latin typeface="Segoe UI" panose="020B0502040204020203" pitchFamily="34" charset="0"/>
              </a:rPr>
              <a:t>Inefficient</a:t>
            </a:r>
            <a:r>
              <a:rPr lang="en-US" sz="1400" dirty="0">
                <a:solidFill>
                  <a:schemeClr val="bg1"/>
                </a:solidFill>
                <a:latin typeface="Segoe UI" panose="020B0502040204020203" pitchFamily="34" charset="0"/>
              </a:rPr>
              <a:t>: Requires following many subjects over a long period.</a:t>
            </a:r>
          </a:p>
          <a:p>
            <a:pPr algn="l">
              <a:buFont typeface="Arial" panose="020B0604020202020204" pitchFamily="34" charset="0"/>
              <a:buChar char="•"/>
            </a:pPr>
            <a:r>
              <a:rPr lang="en-US" sz="1400" b="1" dirty="0">
                <a:solidFill>
                  <a:schemeClr val="bg1"/>
                </a:solidFill>
                <a:latin typeface="Segoe UI" panose="020B0502040204020203" pitchFamily="34" charset="0"/>
              </a:rPr>
              <a:t>Expensive</a:t>
            </a:r>
            <a:r>
              <a:rPr lang="en-US" sz="1400" dirty="0">
                <a:solidFill>
                  <a:schemeClr val="bg1"/>
                </a:solidFill>
                <a:latin typeface="Segoe UI" panose="020B0502040204020203" pitchFamily="34" charset="0"/>
              </a:rPr>
              <a:t>: High costs associated with long-term studies.</a:t>
            </a:r>
          </a:p>
          <a:p>
            <a:pPr algn="l">
              <a:buFont typeface="Arial" panose="020B0604020202020204" pitchFamily="34" charset="0"/>
              <a:buChar char="•"/>
            </a:pPr>
            <a:r>
              <a:rPr lang="en-US" sz="1400" b="1" dirty="0">
                <a:solidFill>
                  <a:schemeClr val="bg1"/>
                </a:solidFill>
                <a:latin typeface="Segoe UI" panose="020B0502040204020203" pitchFamily="34" charset="0"/>
              </a:rPr>
              <a:t>Large Sample Size Needed for Rare Exposures</a:t>
            </a:r>
            <a:r>
              <a:rPr lang="en-US" sz="1400" dirty="0">
                <a:solidFill>
                  <a:schemeClr val="bg1"/>
                </a:solidFill>
                <a:latin typeface="Segoe UI" panose="020B0502040204020203" pitchFamily="34" charset="0"/>
              </a:rPr>
              <a:t>: Requires a large number of participants to study rare exposures effectively.</a:t>
            </a:r>
          </a:p>
          <a:p>
            <a:pPr algn="l">
              <a:buFont typeface="Arial" panose="020B0604020202020204" pitchFamily="34" charset="0"/>
              <a:buChar char="•"/>
            </a:pPr>
            <a:r>
              <a:rPr lang="en-US" sz="1400" b="1" dirty="0">
                <a:solidFill>
                  <a:schemeClr val="bg1"/>
                </a:solidFill>
                <a:latin typeface="Segoe UI" panose="020B0502040204020203" pitchFamily="34" charset="0"/>
              </a:rPr>
              <a:t>Delayed Results</a:t>
            </a:r>
            <a:r>
              <a:rPr lang="en-US" sz="1400" dirty="0">
                <a:solidFill>
                  <a:schemeClr val="bg1"/>
                </a:solidFill>
                <a:latin typeface="Segoe UI" panose="020B0502040204020203" pitchFamily="34" charset="0"/>
              </a:rPr>
              <a:t>: Results are not available for a long time due to the extended follow-up period.</a:t>
            </a:r>
          </a:p>
          <a:p>
            <a:pPr algn="l">
              <a:buFont typeface="Arial" panose="020B0604020202020204" pitchFamily="34" charset="0"/>
              <a:buChar char="•"/>
            </a:pPr>
            <a:r>
              <a:rPr lang="en-US" sz="1400" b="1" dirty="0">
                <a:solidFill>
                  <a:schemeClr val="bg1"/>
                </a:solidFill>
                <a:latin typeface="Segoe UI" panose="020B0502040204020203" pitchFamily="34" charset="0"/>
              </a:rPr>
              <a:t>Bias Due to Attrition and Loss to Follow-Up</a:t>
            </a:r>
            <a:r>
              <a:rPr lang="en-US" sz="1400" dirty="0">
                <a:solidFill>
                  <a:schemeClr val="bg1"/>
                </a:solidFill>
                <a:latin typeface="Segoe UI" panose="020B0502040204020203" pitchFamily="34" charset="0"/>
              </a:rPr>
              <a:t>: Potential for bias if participants drop out or are lost during the study.</a:t>
            </a:r>
          </a:p>
          <a:p>
            <a:pPr>
              <a:lnSpc>
                <a:spcPct val="80000"/>
              </a:lnSpc>
            </a:pPr>
            <a:endParaRPr lang="en-US" sz="1100" dirty="0">
              <a:solidFill>
                <a:schemeClr val="bg1"/>
              </a:solidFil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4"/>
          <p:cNvSpPr>
            <a:spLocks noGrp="1"/>
          </p:cNvSpPr>
          <p:nvPr>
            <p:ph type="sldNum" sz="quarter" idx="12"/>
          </p:nvPr>
        </p:nvSpPr>
        <p:spPr/>
        <p:txBody>
          <a:bodyPr/>
          <a:lstStyle/>
          <a:p>
            <a:fld id="{8B44F2CA-072E-42CD-9D48-521C843FEE6F}" type="slidenum">
              <a:rPr lang="ja-JP" altLang="en-US"/>
              <a:t>21</a:t>
            </a:fld>
            <a:endParaRPr lang="en-US" altLang="ja-JP" dirty="0"/>
          </a:p>
        </p:txBody>
      </p:sp>
      <p:sp>
        <p:nvSpPr>
          <p:cNvPr id="814084" name="Rectangle 4"/>
          <p:cNvSpPr>
            <a:spLocks noGrp="1" noChangeArrowheads="1"/>
          </p:cNvSpPr>
          <p:nvPr>
            <p:ph type="title"/>
          </p:nvPr>
        </p:nvSpPr>
        <p:spPr/>
        <p:txBody>
          <a:bodyPr/>
          <a:lstStyle/>
          <a:p>
            <a:r>
              <a:rPr lang="en-US" dirty="0"/>
              <a:t>Design of a Cohort study</a:t>
            </a:r>
          </a:p>
        </p:txBody>
      </p:sp>
      <p:sp>
        <p:nvSpPr>
          <p:cNvPr id="814085" name="Oval 5"/>
          <p:cNvSpPr>
            <a:spLocks noChangeArrowheads="1"/>
          </p:cNvSpPr>
          <p:nvPr/>
        </p:nvSpPr>
        <p:spPr bwMode="auto">
          <a:xfrm>
            <a:off x="1149350" y="3178175"/>
            <a:ext cx="2032000" cy="1741488"/>
          </a:xfrm>
          <a:prstGeom prst="ellipse">
            <a:avLst/>
          </a:prstGeom>
          <a:solidFill>
            <a:srgbClr val="0099FF"/>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Population</a:t>
            </a:r>
          </a:p>
        </p:txBody>
      </p:sp>
      <p:sp>
        <p:nvSpPr>
          <p:cNvPr id="814086" name="Rectangle 6"/>
          <p:cNvSpPr>
            <a:spLocks noChangeArrowheads="1"/>
          </p:cNvSpPr>
          <p:nvPr/>
        </p:nvSpPr>
        <p:spPr bwMode="auto">
          <a:xfrm>
            <a:off x="3692526" y="3146425"/>
            <a:ext cx="1698625" cy="1727200"/>
          </a:xfrm>
          <a:prstGeom prst="rect">
            <a:avLst/>
          </a:prstGeom>
          <a:solidFill>
            <a:srgbClr val="CC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People </a:t>
            </a:r>
          </a:p>
          <a:p>
            <a:pPr algn="ctr"/>
            <a:r>
              <a:rPr lang="en-US" dirty="0"/>
              <a:t>without </a:t>
            </a:r>
          </a:p>
          <a:p>
            <a:pPr algn="ctr"/>
            <a:r>
              <a:rPr lang="en-US" dirty="0"/>
              <a:t>the disease</a:t>
            </a:r>
          </a:p>
          <a:p>
            <a:pPr algn="ctr"/>
            <a:r>
              <a:rPr lang="en-US" sz="2000" dirty="0"/>
              <a:t>(</a:t>
            </a:r>
            <a:r>
              <a:rPr lang="en-US" sz="2000" dirty="0">
                <a:solidFill>
                  <a:schemeClr val="accent2"/>
                </a:solidFill>
              </a:rPr>
              <a:t>healthy people</a:t>
            </a:r>
            <a:r>
              <a:rPr lang="en-US" sz="2000" dirty="0"/>
              <a:t>)</a:t>
            </a:r>
          </a:p>
        </p:txBody>
      </p:sp>
      <p:sp>
        <p:nvSpPr>
          <p:cNvPr id="814087" name="Rectangle 7"/>
          <p:cNvSpPr>
            <a:spLocks noChangeArrowheads="1"/>
          </p:cNvSpPr>
          <p:nvPr/>
        </p:nvSpPr>
        <p:spPr bwMode="auto">
          <a:xfrm>
            <a:off x="5902325" y="2749551"/>
            <a:ext cx="1798638" cy="741363"/>
          </a:xfrm>
          <a:prstGeom prst="rect">
            <a:avLst/>
          </a:prstGeom>
          <a:solidFill>
            <a:srgbClr val="FFCC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Exposed</a:t>
            </a:r>
          </a:p>
        </p:txBody>
      </p:sp>
      <p:sp>
        <p:nvSpPr>
          <p:cNvPr id="814088" name="Rectangle 8"/>
          <p:cNvSpPr>
            <a:spLocks noChangeArrowheads="1"/>
          </p:cNvSpPr>
          <p:nvPr/>
        </p:nvSpPr>
        <p:spPr bwMode="auto">
          <a:xfrm>
            <a:off x="5983289" y="4446588"/>
            <a:ext cx="1798637" cy="741362"/>
          </a:xfrm>
          <a:prstGeom prst="rect">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Un-exposed</a:t>
            </a:r>
          </a:p>
        </p:txBody>
      </p:sp>
      <p:sp>
        <p:nvSpPr>
          <p:cNvPr id="814089" name="Rectangle 9"/>
          <p:cNvSpPr>
            <a:spLocks noChangeArrowheads="1"/>
          </p:cNvSpPr>
          <p:nvPr/>
        </p:nvSpPr>
        <p:spPr bwMode="auto">
          <a:xfrm>
            <a:off x="9256714" y="2727326"/>
            <a:ext cx="1798637" cy="741363"/>
          </a:xfrm>
          <a:prstGeom prst="rect">
            <a:avLst/>
          </a:prstGeom>
          <a:solidFill>
            <a:srgbClr val="FF7C8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Disease</a:t>
            </a:r>
          </a:p>
        </p:txBody>
      </p:sp>
      <p:sp>
        <p:nvSpPr>
          <p:cNvPr id="814090" name="Rectangle 10"/>
          <p:cNvSpPr>
            <a:spLocks noChangeArrowheads="1"/>
          </p:cNvSpPr>
          <p:nvPr/>
        </p:nvSpPr>
        <p:spPr bwMode="auto">
          <a:xfrm>
            <a:off x="9264650" y="4433888"/>
            <a:ext cx="1798638" cy="741362"/>
          </a:xfrm>
          <a:prstGeom prst="rect">
            <a:avLst/>
          </a:prstGeom>
          <a:solidFill>
            <a:srgbClr val="CC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No-disease</a:t>
            </a:r>
          </a:p>
        </p:txBody>
      </p:sp>
      <p:sp>
        <p:nvSpPr>
          <p:cNvPr id="814091" name="Line 11"/>
          <p:cNvSpPr>
            <a:spLocks noChangeShapeType="1"/>
          </p:cNvSpPr>
          <p:nvPr/>
        </p:nvSpPr>
        <p:spPr bwMode="auto">
          <a:xfrm>
            <a:off x="3173414" y="4035425"/>
            <a:ext cx="434975" cy="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092" name="Line 12"/>
          <p:cNvSpPr>
            <a:spLocks noChangeShapeType="1"/>
          </p:cNvSpPr>
          <p:nvPr/>
        </p:nvSpPr>
        <p:spPr bwMode="auto">
          <a:xfrm flipV="1">
            <a:off x="5380039" y="3990975"/>
            <a:ext cx="173037" cy="14288"/>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093" name="Line 13"/>
          <p:cNvSpPr>
            <a:spLocks noChangeShapeType="1"/>
          </p:cNvSpPr>
          <p:nvPr/>
        </p:nvSpPr>
        <p:spPr bwMode="auto">
          <a:xfrm flipV="1">
            <a:off x="5567363" y="3192464"/>
            <a:ext cx="290512" cy="769937"/>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094" name="Line 14"/>
          <p:cNvSpPr>
            <a:spLocks noChangeShapeType="1"/>
          </p:cNvSpPr>
          <p:nvPr/>
        </p:nvSpPr>
        <p:spPr bwMode="auto">
          <a:xfrm>
            <a:off x="5583239" y="4005264"/>
            <a:ext cx="333375" cy="581025"/>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095" name="Line 15"/>
          <p:cNvSpPr>
            <a:spLocks noChangeShapeType="1"/>
          </p:cNvSpPr>
          <p:nvPr/>
        </p:nvSpPr>
        <p:spPr bwMode="auto">
          <a:xfrm>
            <a:off x="7832726" y="3121025"/>
            <a:ext cx="1247775" cy="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096" name="Line 16"/>
          <p:cNvSpPr>
            <a:spLocks noChangeShapeType="1"/>
          </p:cNvSpPr>
          <p:nvPr/>
        </p:nvSpPr>
        <p:spPr bwMode="auto">
          <a:xfrm>
            <a:off x="7920038" y="4803775"/>
            <a:ext cx="1174750" cy="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097" name="Rectangle 17"/>
          <p:cNvSpPr>
            <a:spLocks noChangeArrowheads="1"/>
          </p:cNvSpPr>
          <p:nvPr/>
        </p:nvSpPr>
        <p:spPr bwMode="auto">
          <a:xfrm>
            <a:off x="9228139" y="1712913"/>
            <a:ext cx="1798637" cy="741362"/>
          </a:xfrm>
          <a:prstGeom prst="rect">
            <a:avLst/>
          </a:prstGeom>
          <a:solidFill>
            <a:srgbClr val="CC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No-disease</a:t>
            </a:r>
          </a:p>
        </p:txBody>
      </p:sp>
      <p:sp>
        <p:nvSpPr>
          <p:cNvPr id="814098" name="Rectangle 18"/>
          <p:cNvSpPr>
            <a:spLocks noChangeArrowheads="1"/>
          </p:cNvSpPr>
          <p:nvPr/>
        </p:nvSpPr>
        <p:spPr bwMode="auto">
          <a:xfrm>
            <a:off x="9263064" y="5275263"/>
            <a:ext cx="1798637" cy="741362"/>
          </a:xfrm>
          <a:prstGeom prst="rect">
            <a:avLst/>
          </a:prstGeom>
          <a:solidFill>
            <a:srgbClr val="FF7C8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Disease</a:t>
            </a:r>
          </a:p>
        </p:txBody>
      </p:sp>
      <p:sp>
        <p:nvSpPr>
          <p:cNvPr id="814099" name="Line 19"/>
          <p:cNvSpPr>
            <a:spLocks noChangeShapeType="1"/>
          </p:cNvSpPr>
          <p:nvPr/>
        </p:nvSpPr>
        <p:spPr bwMode="auto">
          <a:xfrm flipV="1">
            <a:off x="7802564" y="2119314"/>
            <a:ext cx="1336675" cy="841375"/>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100" name="Line 20"/>
          <p:cNvSpPr>
            <a:spLocks noChangeShapeType="1"/>
          </p:cNvSpPr>
          <p:nvPr/>
        </p:nvSpPr>
        <p:spPr bwMode="auto">
          <a:xfrm>
            <a:off x="7934326" y="4992688"/>
            <a:ext cx="1204913" cy="71120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101" name="Rectangle 21"/>
          <p:cNvSpPr>
            <a:spLocks noChangeArrowheads="1"/>
          </p:cNvSpPr>
          <p:nvPr/>
        </p:nvSpPr>
        <p:spPr bwMode="auto">
          <a:xfrm>
            <a:off x="6726238" y="5849939"/>
            <a:ext cx="2178050" cy="782637"/>
          </a:xfrm>
          <a:prstGeom prst="rect">
            <a:avLst/>
          </a:prstGeom>
          <a:solidFill>
            <a:srgbClr val="FF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Follow-up period</a:t>
            </a:r>
          </a:p>
        </p:txBody>
      </p:sp>
      <p:sp>
        <p:nvSpPr>
          <p:cNvPr id="814102" name="Line 22"/>
          <p:cNvSpPr>
            <a:spLocks noChangeShapeType="1"/>
          </p:cNvSpPr>
          <p:nvPr/>
        </p:nvSpPr>
        <p:spPr bwMode="auto">
          <a:xfrm>
            <a:off x="7802564" y="1990725"/>
            <a:ext cx="28575" cy="3817938"/>
          </a:xfrm>
          <a:prstGeom prst="line">
            <a:avLst/>
          </a:prstGeom>
          <a:noFill/>
          <a:ln w="57150">
            <a:solidFill>
              <a:srgbClr val="FF99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103" name="Line 23"/>
          <p:cNvSpPr>
            <a:spLocks noChangeShapeType="1"/>
          </p:cNvSpPr>
          <p:nvPr/>
        </p:nvSpPr>
        <p:spPr bwMode="auto">
          <a:xfrm>
            <a:off x="2911476" y="1654175"/>
            <a:ext cx="6270625" cy="0"/>
          </a:xfrm>
          <a:prstGeom prst="line">
            <a:avLst/>
          </a:prstGeom>
          <a:noFill/>
          <a:ln w="57150" cap="rnd">
            <a:solidFill>
              <a:schemeClr val="bg1"/>
            </a:solidFill>
            <a:prstDash val="sysDot"/>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104" name="Rectangle 24"/>
          <p:cNvSpPr>
            <a:spLocks noChangeArrowheads="1"/>
          </p:cNvSpPr>
          <p:nvPr/>
        </p:nvSpPr>
        <p:spPr bwMode="auto">
          <a:xfrm>
            <a:off x="1519239" y="1423989"/>
            <a:ext cx="1349375" cy="465137"/>
          </a:xfrm>
          <a:prstGeom prst="rect">
            <a:avLst/>
          </a:prstGeom>
          <a:solidFill>
            <a:srgbClr val="CCCC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Time</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4DFB0501-4CF5-441E-95F6-FCFD894B2B7A}" type="slidenum">
              <a:rPr lang="ja-JP" altLang="en-US"/>
              <a:t>22</a:t>
            </a:fld>
            <a:endParaRPr lang="en-US" altLang="ja-JP" dirty="0"/>
          </a:p>
        </p:txBody>
      </p:sp>
      <p:pic>
        <p:nvPicPr>
          <p:cNvPr id="8878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22225"/>
            <a:ext cx="10287000" cy="6813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5D76189-F532-440B-BC7C-93679F9DF3CA}" type="slidenum">
              <a:rPr lang="ja-JP" altLang="en-US"/>
              <a:t>23</a:t>
            </a:fld>
            <a:endParaRPr lang="en-US" altLang="ja-JP" dirty="0"/>
          </a:p>
        </p:txBody>
      </p:sp>
      <p:sp>
        <p:nvSpPr>
          <p:cNvPr id="709634" name="Rectangle 2"/>
          <p:cNvSpPr>
            <a:spLocks noGrp="1" noChangeArrowheads="1"/>
          </p:cNvSpPr>
          <p:nvPr>
            <p:ph type="title"/>
          </p:nvPr>
        </p:nvSpPr>
        <p:spPr/>
        <p:txBody>
          <a:bodyPr/>
          <a:lstStyle/>
          <a:p>
            <a:r>
              <a:rPr lang="en-US" b="0" dirty="0">
                <a:latin typeface="Arial" panose="020B0604020202020204" pitchFamily="34" charset="0"/>
                <a:cs typeface="Arial" panose="020B0604020202020204" pitchFamily="34" charset="0"/>
              </a:rPr>
              <a:t>Case-control study: back in time </a:t>
            </a:r>
          </a:p>
        </p:txBody>
      </p:sp>
      <p:sp>
        <p:nvSpPr>
          <p:cNvPr id="709635" name="Rectangle 3"/>
          <p:cNvSpPr>
            <a:spLocks noGrp="1" noChangeArrowheads="1"/>
          </p:cNvSpPr>
          <p:nvPr>
            <p:ph type="body" orient="vert" idx="1"/>
          </p:nvPr>
        </p:nvSpPr>
        <p:spPr>
          <a:xfrm>
            <a:off x="1079109" y="1392532"/>
            <a:ext cx="9945859" cy="5092352"/>
          </a:xfrm>
        </p:spPr>
        <p:txBody>
          <a:bodyPr vert="horz"/>
          <a:lstStyle/>
          <a:p>
            <a:pPr marL="0" indent="0" algn="l">
              <a:buNone/>
            </a:pPr>
            <a:r>
              <a:rPr lang="en-US" sz="1550" b="1" dirty="0">
                <a:solidFill>
                  <a:schemeClr val="bg1"/>
                </a:solidFill>
                <a:latin typeface="Segoe UI" panose="020B0502040204020203" pitchFamily="34" charset="0"/>
              </a:rPr>
              <a:t>Steps:</a:t>
            </a:r>
          </a:p>
          <a:p>
            <a:pPr algn="l">
              <a:buFont typeface="+mj-lt"/>
              <a:buAutoNum type="arabicPeriod"/>
            </a:pPr>
            <a:r>
              <a:rPr lang="en-US" sz="1550" b="1" dirty="0">
                <a:solidFill>
                  <a:schemeClr val="bg1"/>
                </a:solidFill>
                <a:latin typeface="Segoe UI" panose="020B0502040204020203" pitchFamily="34" charset="0"/>
              </a:rPr>
              <a:t>Select Cases</a:t>
            </a:r>
            <a:r>
              <a:rPr lang="en-US" sz="1550" dirty="0">
                <a:solidFill>
                  <a:schemeClr val="bg1"/>
                </a:solidFill>
                <a:latin typeface="Segoe UI" panose="020B0502040204020203" pitchFamily="34" charset="0"/>
              </a:rPr>
              <a:t>: Identify a group of patients with a particular disease (the cases).</a:t>
            </a:r>
          </a:p>
          <a:p>
            <a:pPr algn="l">
              <a:buFont typeface="+mj-lt"/>
              <a:buAutoNum type="arabicPeriod"/>
            </a:pPr>
            <a:r>
              <a:rPr lang="en-US" sz="1550" b="1" dirty="0">
                <a:solidFill>
                  <a:schemeClr val="bg1"/>
                </a:solidFill>
                <a:latin typeface="Segoe UI" panose="020B0502040204020203" pitchFamily="34" charset="0"/>
              </a:rPr>
              <a:t>Select Controls</a:t>
            </a:r>
            <a:r>
              <a:rPr lang="en-US" sz="1550" dirty="0">
                <a:solidFill>
                  <a:schemeClr val="bg1"/>
                </a:solidFill>
                <a:latin typeface="Segoe UI" panose="020B0502040204020203" pitchFamily="34" charset="0"/>
              </a:rPr>
              <a:t>: Choose a comparison group without the disease (the controls).</a:t>
            </a:r>
          </a:p>
          <a:p>
            <a:pPr algn="l">
              <a:buFont typeface="+mj-lt"/>
              <a:buAutoNum type="arabicPeriod"/>
            </a:pPr>
            <a:r>
              <a:rPr lang="en-US" sz="1550" b="1" dirty="0">
                <a:solidFill>
                  <a:schemeClr val="bg1"/>
                </a:solidFill>
                <a:latin typeface="Segoe UI" panose="020B0502040204020203" pitchFamily="34" charset="0"/>
              </a:rPr>
              <a:t>Assess Prior Exposure Status and Other Risk Factors</a:t>
            </a:r>
            <a:r>
              <a:rPr lang="en-US" sz="1550" dirty="0">
                <a:solidFill>
                  <a:schemeClr val="bg1"/>
                </a:solidFill>
                <a:latin typeface="Segoe UI" panose="020B0502040204020203" pitchFamily="34" charset="0"/>
              </a:rPr>
              <a:t>: Evaluate the exposure status and other risk factors for both cases and controls.</a:t>
            </a:r>
          </a:p>
          <a:p>
            <a:pPr marL="0" indent="0" algn="l">
              <a:buNone/>
            </a:pPr>
            <a:r>
              <a:rPr lang="en-US" sz="1550" b="1" dirty="0">
                <a:solidFill>
                  <a:schemeClr val="bg1"/>
                </a:solidFill>
                <a:latin typeface="Segoe UI" panose="020B0502040204020203" pitchFamily="34" charset="0"/>
              </a:rPr>
              <a:t>Examples:</a:t>
            </a:r>
          </a:p>
          <a:p>
            <a:pPr algn="l">
              <a:buFont typeface="Arial" panose="020B0604020202020204" pitchFamily="34" charset="0"/>
              <a:buChar char="•"/>
            </a:pPr>
            <a:r>
              <a:rPr lang="en-US" sz="1550" b="1" dirty="0">
                <a:solidFill>
                  <a:schemeClr val="bg1"/>
                </a:solidFill>
                <a:latin typeface="Segoe UI" panose="020B0502040204020203" pitchFamily="34" charset="0"/>
              </a:rPr>
              <a:t>Lung Cancer and Exposure to Radon</a:t>
            </a:r>
            <a:r>
              <a:rPr lang="en-US" sz="1550" dirty="0">
                <a:solidFill>
                  <a:schemeClr val="bg1"/>
                </a:solidFill>
                <a:latin typeface="Segoe UI" panose="020B0502040204020203" pitchFamily="34" charset="0"/>
              </a:rPr>
              <a:t>: Studying the relationship between lung cancer and radon exposure.</a:t>
            </a:r>
          </a:p>
          <a:p>
            <a:pPr algn="l">
              <a:buFont typeface="Arial" panose="020B0604020202020204" pitchFamily="34" charset="0"/>
              <a:buChar char="•"/>
            </a:pPr>
            <a:r>
              <a:rPr lang="en-US" sz="1550" b="1" dirty="0">
                <a:solidFill>
                  <a:schemeClr val="bg1"/>
                </a:solidFill>
                <a:latin typeface="Segoe UI" panose="020B0502040204020203" pitchFamily="34" charset="0"/>
              </a:rPr>
              <a:t>Lung Cancer and Indoor Air Pollution in China</a:t>
            </a:r>
            <a:r>
              <a:rPr lang="en-US" sz="1550" dirty="0">
                <a:solidFill>
                  <a:schemeClr val="bg1"/>
                </a:solidFill>
                <a:latin typeface="Segoe UI" panose="020B0502040204020203" pitchFamily="34" charset="0"/>
              </a:rPr>
              <a:t>: Investigating the link between lung cancer and indoor air pollution.</a:t>
            </a:r>
          </a:p>
          <a:p>
            <a:pPr algn="l">
              <a:buFont typeface="Arial" panose="020B0604020202020204" pitchFamily="34" charset="0"/>
              <a:buChar char="•"/>
            </a:pPr>
            <a:r>
              <a:rPr lang="en-US" sz="1550" b="1" dirty="0">
                <a:solidFill>
                  <a:schemeClr val="bg1"/>
                </a:solidFill>
                <a:latin typeface="Segoe UI" panose="020B0502040204020203" pitchFamily="34" charset="0"/>
              </a:rPr>
              <a:t>Leukemia and Radioactive Fallout</a:t>
            </a:r>
            <a:r>
              <a:rPr lang="en-US" sz="1550" dirty="0">
                <a:solidFill>
                  <a:schemeClr val="bg1"/>
                </a:solidFill>
                <a:latin typeface="Segoe UI" panose="020B0502040204020203" pitchFamily="34" charset="0"/>
              </a:rPr>
              <a:t>: Examining leukemia in individuals exposed to radioactive fallout from nuclear testing in the USA.</a:t>
            </a:r>
          </a:p>
          <a:p>
            <a:pPr marL="0" indent="0" algn="l">
              <a:buNone/>
            </a:pPr>
            <a:r>
              <a:rPr lang="en-US" sz="1550" b="1" dirty="0">
                <a:solidFill>
                  <a:schemeClr val="bg1"/>
                </a:solidFill>
                <a:latin typeface="Segoe UI" panose="020B0502040204020203" pitchFamily="34" charset="0"/>
              </a:rPr>
              <a:t>Advantages:</a:t>
            </a:r>
          </a:p>
          <a:p>
            <a:pPr algn="l">
              <a:buFont typeface="Arial" panose="020B0604020202020204" pitchFamily="34" charset="0"/>
              <a:buChar char="•"/>
            </a:pPr>
            <a:r>
              <a:rPr lang="en-US" sz="1550" b="1" dirty="0">
                <a:solidFill>
                  <a:schemeClr val="bg1"/>
                </a:solidFill>
                <a:latin typeface="Segoe UI" panose="020B0502040204020203" pitchFamily="34" charset="0"/>
              </a:rPr>
              <a:t>Inexpensive and Efficient</a:t>
            </a:r>
            <a:r>
              <a:rPr lang="en-US" sz="1550" dirty="0">
                <a:solidFill>
                  <a:schemeClr val="bg1"/>
                </a:solidFill>
                <a:latin typeface="Segoe UI" panose="020B0502040204020203" pitchFamily="34" charset="0"/>
              </a:rPr>
              <a:t>: Particularly useful for studying rare diseases.</a:t>
            </a:r>
          </a:p>
          <a:p>
            <a:pPr algn="l">
              <a:buFont typeface="Arial" panose="020B0604020202020204" pitchFamily="34" charset="0"/>
              <a:buChar char="•"/>
            </a:pPr>
            <a:r>
              <a:rPr lang="en-US" sz="1550" b="1" dirty="0">
                <a:solidFill>
                  <a:schemeClr val="bg1"/>
                </a:solidFill>
                <a:latin typeface="Segoe UI" panose="020B0502040204020203" pitchFamily="34" charset="0"/>
              </a:rPr>
              <a:t>Useful for Studying Diseases with Long Latencies</a:t>
            </a:r>
            <a:r>
              <a:rPr lang="en-US" sz="1550" dirty="0">
                <a:solidFill>
                  <a:schemeClr val="bg1"/>
                </a:solidFill>
                <a:latin typeface="Segoe UI" panose="020B0502040204020203" pitchFamily="34" charset="0"/>
              </a:rPr>
              <a:t>: Effective for diseases that take a long time to develop.</a:t>
            </a:r>
          </a:p>
          <a:p>
            <a:pPr algn="l"/>
            <a:r>
              <a:rPr lang="en-US" sz="1550" b="1" dirty="0">
                <a:solidFill>
                  <a:schemeClr val="bg1"/>
                </a:solidFill>
                <a:latin typeface="Segoe UI" panose="020B0502040204020203" pitchFamily="34" charset="0"/>
              </a:rPr>
              <a:t>Disadvantages:</a:t>
            </a:r>
          </a:p>
          <a:p>
            <a:pPr algn="l">
              <a:buFont typeface="Arial" panose="020B0604020202020204" pitchFamily="34" charset="0"/>
              <a:buChar char="•"/>
            </a:pPr>
            <a:r>
              <a:rPr lang="en-US" sz="1550" b="1" dirty="0">
                <a:solidFill>
                  <a:schemeClr val="bg1"/>
                </a:solidFill>
                <a:latin typeface="Segoe UI" panose="020B0502040204020203" pitchFamily="34" charset="0"/>
              </a:rPr>
              <a:t>Difficult to Select Appropriate Comparison Group</a:t>
            </a:r>
            <a:r>
              <a:rPr lang="en-US" sz="1550" dirty="0">
                <a:solidFill>
                  <a:schemeClr val="bg1"/>
                </a:solidFill>
                <a:latin typeface="Segoe UI" panose="020B0502040204020203" pitchFamily="34" charset="0"/>
              </a:rPr>
              <a:t>: Challenges in finding a suitable control group.</a:t>
            </a:r>
          </a:p>
          <a:p>
            <a:pPr algn="l">
              <a:buFont typeface="Arial" panose="020B0604020202020204" pitchFamily="34" charset="0"/>
              <a:buChar char="•"/>
            </a:pPr>
            <a:r>
              <a:rPr lang="en-US" sz="1550" b="1" dirty="0">
                <a:solidFill>
                  <a:schemeClr val="bg1"/>
                </a:solidFill>
                <a:latin typeface="Segoe UI" panose="020B0502040204020203" pitchFamily="34" charset="0"/>
              </a:rPr>
              <a:t>Potential Bias in Measuring Exposure</a:t>
            </a:r>
            <a:r>
              <a:rPr lang="en-US" sz="1550" dirty="0">
                <a:solidFill>
                  <a:schemeClr val="bg1"/>
                </a:solidFill>
                <a:latin typeface="Segoe UI" panose="020B0502040204020203" pitchFamily="34" charset="0"/>
              </a:rPr>
              <a:t>: Risk of recall bias due to the disease affecting memory of past exposures.</a:t>
            </a:r>
            <a:endParaRPr lang="en-US" sz="1550" dirty="0">
              <a:solidFill>
                <a:schemeClr val="bg1"/>
              </a:solidFill>
            </a:endParaRPr>
          </a:p>
          <a:p>
            <a:pPr lvl="1">
              <a:lnSpc>
                <a:spcPct val="90000"/>
              </a:lnSpc>
            </a:pPr>
            <a:endParaRPr lang="en-US" sz="1550" dirty="0">
              <a:solidFill>
                <a:schemeClr val="bg1"/>
              </a:solidFil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4"/>
          <p:cNvSpPr>
            <a:spLocks noGrp="1"/>
          </p:cNvSpPr>
          <p:nvPr>
            <p:ph type="sldNum" sz="quarter" idx="12"/>
          </p:nvPr>
        </p:nvSpPr>
        <p:spPr/>
        <p:txBody>
          <a:bodyPr/>
          <a:lstStyle/>
          <a:p>
            <a:fld id="{ACE482CD-E1C3-4050-AE08-7E83689475E9}" type="slidenum">
              <a:rPr lang="ja-JP" altLang="en-US"/>
              <a:t>24</a:t>
            </a:fld>
            <a:endParaRPr lang="en-US" altLang="ja-JP" dirty="0"/>
          </a:p>
        </p:txBody>
      </p:sp>
      <p:sp>
        <p:nvSpPr>
          <p:cNvPr id="819202" name="Rectangle 2"/>
          <p:cNvSpPr>
            <a:spLocks noGrp="1" noChangeArrowheads="1"/>
          </p:cNvSpPr>
          <p:nvPr>
            <p:ph type="title"/>
          </p:nvPr>
        </p:nvSpPr>
        <p:spPr/>
        <p:txBody>
          <a:bodyPr/>
          <a:lstStyle/>
          <a:p>
            <a:r>
              <a:rPr lang="en-US" dirty="0"/>
              <a:t>Design of a Case - Control study</a:t>
            </a:r>
          </a:p>
        </p:txBody>
      </p:sp>
      <p:sp>
        <p:nvSpPr>
          <p:cNvPr id="819203" name="Oval 3"/>
          <p:cNvSpPr>
            <a:spLocks noChangeArrowheads="1"/>
          </p:cNvSpPr>
          <p:nvPr/>
        </p:nvSpPr>
        <p:spPr bwMode="auto">
          <a:xfrm>
            <a:off x="8002588" y="3182939"/>
            <a:ext cx="2032000" cy="1741487"/>
          </a:xfrm>
          <a:prstGeom prst="ellipse">
            <a:avLst/>
          </a:prstGeom>
          <a:solidFill>
            <a:srgbClr val="3399FF"/>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Population</a:t>
            </a:r>
          </a:p>
        </p:txBody>
      </p:sp>
      <p:sp>
        <p:nvSpPr>
          <p:cNvPr id="819204" name="Rectangle 4"/>
          <p:cNvSpPr>
            <a:spLocks noChangeArrowheads="1"/>
          </p:cNvSpPr>
          <p:nvPr/>
        </p:nvSpPr>
        <p:spPr bwMode="auto">
          <a:xfrm>
            <a:off x="4826001" y="2246313"/>
            <a:ext cx="1698625" cy="1727200"/>
          </a:xfrm>
          <a:prstGeom prst="rect">
            <a:avLst/>
          </a:prstGeom>
          <a:solidFill>
            <a:srgbClr val="FF7C8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Cases </a:t>
            </a:r>
          </a:p>
          <a:p>
            <a:pPr algn="ctr"/>
            <a:r>
              <a:rPr lang="en-US" sz="2000" dirty="0"/>
              <a:t>(People </a:t>
            </a:r>
          </a:p>
          <a:p>
            <a:pPr algn="ctr"/>
            <a:r>
              <a:rPr lang="en-US" sz="2000" dirty="0"/>
              <a:t>with </a:t>
            </a:r>
          </a:p>
          <a:p>
            <a:pPr algn="ctr"/>
            <a:r>
              <a:rPr lang="en-US" sz="2000" dirty="0"/>
              <a:t>the disease)</a:t>
            </a:r>
          </a:p>
        </p:txBody>
      </p:sp>
      <p:sp>
        <p:nvSpPr>
          <p:cNvPr id="819205" name="Rectangle 5"/>
          <p:cNvSpPr>
            <a:spLocks noChangeArrowheads="1"/>
          </p:cNvSpPr>
          <p:nvPr/>
        </p:nvSpPr>
        <p:spPr bwMode="auto">
          <a:xfrm>
            <a:off x="1301750" y="2357438"/>
            <a:ext cx="1798638" cy="741362"/>
          </a:xfrm>
          <a:prstGeom prst="rect">
            <a:avLst/>
          </a:prstGeom>
          <a:solidFill>
            <a:srgbClr val="FFCC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Exposed</a:t>
            </a:r>
          </a:p>
        </p:txBody>
      </p:sp>
      <p:sp>
        <p:nvSpPr>
          <p:cNvPr id="819206" name="Rectangle 6"/>
          <p:cNvSpPr>
            <a:spLocks noChangeArrowheads="1"/>
          </p:cNvSpPr>
          <p:nvPr/>
        </p:nvSpPr>
        <p:spPr bwMode="auto">
          <a:xfrm>
            <a:off x="1265239" y="3270251"/>
            <a:ext cx="1798637" cy="741363"/>
          </a:xfrm>
          <a:prstGeom prst="rect">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Un-exposed</a:t>
            </a:r>
          </a:p>
        </p:txBody>
      </p:sp>
      <p:sp>
        <p:nvSpPr>
          <p:cNvPr id="819221" name="Line 21"/>
          <p:cNvSpPr>
            <a:spLocks noChangeShapeType="1"/>
          </p:cNvSpPr>
          <p:nvPr/>
        </p:nvSpPr>
        <p:spPr bwMode="auto">
          <a:xfrm>
            <a:off x="2911476" y="1654175"/>
            <a:ext cx="6270625" cy="0"/>
          </a:xfrm>
          <a:prstGeom prst="line">
            <a:avLst/>
          </a:prstGeom>
          <a:noFill/>
          <a:ln w="57150" cap="rnd">
            <a:solidFill>
              <a:schemeClr val="bg1"/>
            </a:solidFill>
            <a:prstDash val="sysDot"/>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22" name="Rectangle 22"/>
          <p:cNvSpPr>
            <a:spLocks noChangeArrowheads="1"/>
          </p:cNvSpPr>
          <p:nvPr/>
        </p:nvSpPr>
        <p:spPr bwMode="auto">
          <a:xfrm>
            <a:off x="1519239" y="1423989"/>
            <a:ext cx="1349375" cy="465137"/>
          </a:xfrm>
          <a:prstGeom prst="rect">
            <a:avLst/>
          </a:prstGeom>
          <a:solidFill>
            <a:schemeClr val="hlink"/>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Time</a:t>
            </a:r>
          </a:p>
        </p:txBody>
      </p:sp>
      <p:sp>
        <p:nvSpPr>
          <p:cNvPr id="819223" name="Rectangle 23"/>
          <p:cNvSpPr>
            <a:spLocks noChangeArrowheads="1"/>
          </p:cNvSpPr>
          <p:nvPr/>
        </p:nvSpPr>
        <p:spPr bwMode="auto">
          <a:xfrm>
            <a:off x="1323975" y="4470401"/>
            <a:ext cx="1798638" cy="741363"/>
          </a:xfrm>
          <a:prstGeom prst="rect">
            <a:avLst/>
          </a:prstGeom>
          <a:solidFill>
            <a:srgbClr val="FFCC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Exposed</a:t>
            </a:r>
          </a:p>
        </p:txBody>
      </p:sp>
      <p:sp>
        <p:nvSpPr>
          <p:cNvPr id="819224" name="Rectangle 24"/>
          <p:cNvSpPr>
            <a:spLocks noChangeArrowheads="1"/>
          </p:cNvSpPr>
          <p:nvPr/>
        </p:nvSpPr>
        <p:spPr bwMode="auto">
          <a:xfrm>
            <a:off x="1287464" y="5383213"/>
            <a:ext cx="1798637" cy="741362"/>
          </a:xfrm>
          <a:prstGeom prst="rect">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Un-exposed</a:t>
            </a:r>
          </a:p>
        </p:txBody>
      </p:sp>
      <p:sp>
        <p:nvSpPr>
          <p:cNvPr id="819225" name="Rectangle 25"/>
          <p:cNvSpPr>
            <a:spLocks noChangeArrowheads="1"/>
          </p:cNvSpPr>
          <p:nvPr/>
        </p:nvSpPr>
        <p:spPr bwMode="auto">
          <a:xfrm>
            <a:off x="4803776" y="4271963"/>
            <a:ext cx="1698625" cy="1727200"/>
          </a:xfrm>
          <a:prstGeom prst="rect">
            <a:avLst/>
          </a:prstGeom>
          <a:solidFill>
            <a:schemeClr val="hlink"/>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Controls </a:t>
            </a:r>
          </a:p>
          <a:p>
            <a:pPr algn="ctr"/>
            <a:r>
              <a:rPr lang="en-US" sz="2000" dirty="0"/>
              <a:t>(People </a:t>
            </a:r>
          </a:p>
          <a:p>
            <a:pPr algn="ctr"/>
            <a:r>
              <a:rPr lang="en-US" sz="2000" dirty="0"/>
              <a:t>without </a:t>
            </a:r>
          </a:p>
          <a:p>
            <a:pPr algn="ctr"/>
            <a:r>
              <a:rPr lang="en-US" sz="2000" dirty="0"/>
              <a:t>the disease)</a:t>
            </a:r>
          </a:p>
        </p:txBody>
      </p:sp>
      <p:sp>
        <p:nvSpPr>
          <p:cNvPr id="819226" name="Line 26"/>
          <p:cNvSpPr>
            <a:spLocks noChangeShapeType="1"/>
          </p:cNvSpPr>
          <p:nvPr/>
        </p:nvSpPr>
        <p:spPr bwMode="auto">
          <a:xfrm>
            <a:off x="2849564" y="2049463"/>
            <a:ext cx="6270625" cy="0"/>
          </a:xfrm>
          <a:prstGeom prst="line">
            <a:avLst/>
          </a:prstGeom>
          <a:noFill/>
          <a:ln w="57150" cap="rnd">
            <a:solidFill>
              <a:schemeClr val="bg1"/>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27" name="Rectangle 27"/>
          <p:cNvSpPr>
            <a:spLocks noChangeArrowheads="1"/>
          </p:cNvSpPr>
          <p:nvPr/>
        </p:nvSpPr>
        <p:spPr bwMode="auto">
          <a:xfrm>
            <a:off x="9129713" y="1798638"/>
            <a:ext cx="1524000" cy="493712"/>
          </a:xfrm>
          <a:prstGeom prst="rect">
            <a:avLst/>
          </a:prstGeom>
          <a:solidFill>
            <a:srgbClr val="FF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Inquiry</a:t>
            </a:r>
          </a:p>
        </p:txBody>
      </p:sp>
      <p:sp>
        <p:nvSpPr>
          <p:cNvPr id="819229" name="Line 29"/>
          <p:cNvSpPr>
            <a:spLocks noChangeShapeType="1"/>
          </p:cNvSpPr>
          <p:nvPr/>
        </p:nvSpPr>
        <p:spPr bwMode="auto">
          <a:xfrm flipH="1">
            <a:off x="6642101" y="4470400"/>
            <a:ext cx="1292225" cy="81280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30" name="Line 30"/>
          <p:cNvSpPr>
            <a:spLocks noChangeShapeType="1"/>
          </p:cNvSpPr>
          <p:nvPr/>
        </p:nvSpPr>
        <p:spPr bwMode="auto">
          <a:xfrm flipH="1">
            <a:off x="4073525" y="5210175"/>
            <a:ext cx="681038" cy="0"/>
          </a:xfrm>
          <a:prstGeom prst="line">
            <a:avLst/>
          </a:prstGeom>
          <a:noFill/>
          <a:ln w="952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31" name="Line 31"/>
          <p:cNvSpPr>
            <a:spLocks noChangeShapeType="1"/>
          </p:cNvSpPr>
          <p:nvPr/>
        </p:nvSpPr>
        <p:spPr bwMode="auto">
          <a:xfrm flipH="1">
            <a:off x="4081464" y="3184525"/>
            <a:ext cx="681037" cy="0"/>
          </a:xfrm>
          <a:prstGeom prst="line">
            <a:avLst/>
          </a:prstGeom>
          <a:noFill/>
          <a:ln w="952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32" name="Line 32"/>
          <p:cNvSpPr>
            <a:spLocks noChangeShapeType="1"/>
          </p:cNvSpPr>
          <p:nvPr/>
        </p:nvSpPr>
        <p:spPr bwMode="auto">
          <a:xfrm flipH="1" flipV="1">
            <a:off x="3173413" y="2670175"/>
            <a:ext cx="812800" cy="465138"/>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33" name="Line 33"/>
          <p:cNvSpPr>
            <a:spLocks noChangeShapeType="1"/>
          </p:cNvSpPr>
          <p:nvPr/>
        </p:nvSpPr>
        <p:spPr bwMode="auto">
          <a:xfrm flipH="1">
            <a:off x="3128963" y="3222626"/>
            <a:ext cx="857250" cy="434975"/>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34" name="Line 34"/>
          <p:cNvSpPr>
            <a:spLocks noChangeShapeType="1"/>
          </p:cNvSpPr>
          <p:nvPr/>
        </p:nvSpPr>
        <p:spPr bwMode="auto">
          <a:xfrm flipH="1" flipV="1">
            <a:off x="3260726" y="4775200"/>
            <a:ext cx="739775" cy="40640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35" name="Line 35"/>
          <p:cNvSpPr>
            <a:spLocks noChangeShapeType="1"/>
          </p:cNvSpPr>
          <p:nvPr/>
        </p:nvSpPr>
        <p:spPr bwMode="auto">
          <a:xfrm flipH="1">
            <a:off x="3317876" y="5240339"/>
            <a:ext cx="682625" cy="434975"/>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36" name="Line 36"/>
          <p:cNvSpPr>
            <a:spLocks noChangeShapeType="1"/>
          </p:cNvSpPr>
          <p:nvPr/>
        </p:nvSpPr>
        <p:spPr bwMode="auto">
          <a:xfrm flipH="1" flipV="1">
            <a:off x="6656388" y="3121025"/>
            <a:ext cx="1219200" cy="681038"/>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21F0A7D-C149-4503-910C-B4C323AD4975}" type="slidenum">
              <a:rPr lang="ja-JP" altLang="en-US"/>
              <a:t>25</a:t>
            </a:fld>
            <a:endParaRPr lang="en-US" altLang="ja-JP" dirty="0"/>
          </a:p>
        </p:txBody>
      </p:sp>
      <p:sp>
        <p:nvSpPr>
          <p:cNvPr id="875525" name="Rectangle 5"/>
          <p:cNvSpPr>
            <a:spLocks noGrp="1" noChangeArrowheads="1"/>
          </p:cNvSpPr>
          <p:nvPr>
            <p:ph type="title"/>
          </p:nvPr>
        </p:nvSpPr>
        <p:spPr/>
        <p:txBody>
          <a:bodyPr/>
          <a:lstStyle/>
          <a:p>
            <a:r>
              <a:rPr lang="en-US" dirty="0"/>
              <a:t>Main difference between both designs</a:t>
            </a:r>
          </a:p>
        </p:txBody>
      </p:sp>
      <p:sp>
        <p:nvSpPr>
          <p:cNvPr id="875526" name="Rectangle 6"/>
          <p:cNvSpPr>
            <a:spLocks noGrp="1" noChangeArrowheads="1"/>
          </p:cNvSpPr>
          <p:nvPr>
            <p:ph type="body" idx="1"/>
          </p:nvPr>
        </p:nvSpPr>
        <p:spPr>
          <a:xfrm>
            <a:off x="1247923" y="1716088"/>
            <a:ext cx="9664503" cy="4379912"/>
          </a:xfrm>
        </p:spPr>
        <p:txBody>
          <a:bodyPr/>
          <a:lstStyle/>
          <a:p>
            <a:pPr algn="l"/>
            <a:r>
              <a:rPr lang="en-US" sz="1800" b="1" dirty="0">
                <a:solidFill>
                  <a:schemeClr val="bg1"/>
                </a:solidFill>
                <a:latin typeface="Segoe UI" panose="020B0502040204020203" pitchFamily="34" charset="0"/>
              </a:rPr>
              <a:t>Case-Control Study</a:t>
            </a:r>
          </a:p>
          <a:p>
            <a:pPr algn="l">
              <a:buFont typeface="Arial" panose="020B0604020202020204" pitchFamily="34" charset="0"/>
              <a:buChar char="•"/>
            </a:pPr>
            <a:r>
              <a:rPr lang="en-US" sz="1800" b="1" dirty="0">
                <a:solidFill>
                  <a:schemeClr val="bg1"/>
                </a:solidFill>
                <a:latin typeface="Segoe UI" panose="020B0502040204020203" pitchFamily="34" charset="0"/>
              </a:rPr>
              <a:t>Description</a:t>
            </a:r>
            <a:r>
              <a:rPr lang="en-US" sz="1800" dirty="0">
                <a:solidFill>
                  <a:schemeClr val="bg1"/>
                </a:solidFill>
                <a:latin typeface="Segoe UI" panose="020B0502040204020203" pitchFamily="34" charset="0"/>
              </a:rPr>
              <a:t>: The study begins with two groups of people: those who have the disease (cases) and those who do not have the disease (controls).</a:t>
            </a:r>
          </a:p>
          <a:p>
            <a:pPr algn="l">
              <a:buFont typeface="Arial" panose="020B0604020202020204" pitchFamily="34" charset="0"/>
              <a:buChar char="•"/>
            </a:pPr>
            <a:r>
              <a:rPr lang="en-US" sz="1800" b="1" dirty="0">
                <a:solidFill>
                  <a:schemeClr val="bg1"/>
                </a:solidFill>
                <a:latin typeface="Segoe UI" panose="020B0502040204020203" pitchFamily="34" charset="0"/>
              </a:rPr>
              <a:t>Steps</a:t>
            </a:r>
            <a:r>
              <a:rPr lang="en-US" sz="1800" dirty="0">
                <a:solidFill>
                  <a:schemeClr val="bg1"/>
                </a:solidFill>
                <a:latin typeface="Segoe UI" panose="020B0502040204020203" pitchFamily="34" charset="0"/>
              </a:rPr>
              <a:t>:</a:t>
            </a:r>
          </a:p>
          <a:p>
            <a:pPr marL="742950" lvl="1" indent="-285750">
              <a:buFont typeface="Arial" panose="020B0604020202020204" pitchFamily="34" charset="0"/>
              <a:buChar char="•"/>
            </a:pPr>
            <a:r>
              <a:rPr lang="en-US" sz="1600" dirty="0">
                <a:solidFill>
                  <a:schemeClr val="bg1"/>
                </a:solidFill>
                <a:latin typeface="Segoe UI" panose="020B0502040204020203" pitchFamily="34" charset="0"/>
              </a:rPr>
              <a:t>Select cases (diseased individuals).</a:t>
            </a:r>
          </a:p>
          <a:p>
            <a:pPr marL="742950" lvl="1" indent="-285750">
              <a:buFont typeface="Arial" panose="020B0604020202020204" pitchFamily="34" charset="0"/>
              <a:buChar char="•"/>
            </a:pPr>
            <a:r>
              <a:rPr lang="en-US" sz="1600" dirty="0">
                <a:solidFill>
                  <a:schemeClr val="bg1"/>
                </a:solidFill>
                <a:latin typeface="Segoe UI" panose="020B0502040204020203" pitchFamily="34" charset="0"/>
              </a:rPr>
              <a:t>Select controls (non-diseased individuals).</a:t>
            </a:r>
          </a:p>
          <a:p>
            <a:pPr marL="742950" lvl="1" indent="-285750">
              <a:buFont typeface="Arial" panose="020B0604020202020204" pitchFamily="34" charset="0"/>
              <a:buChar char="•"/>
            </a:pPr>
            <a:r>
              <a:rPr lang="en-US" sz="1600" dirty="0">
                <a:solidFill>
                  <a:schemeClr val="bg1"/>
                </a:solidFill>
                <a:latin typeface="Segoe UI" panose="020B0502040204020203" pitchFamily="34" charset="0"/>
              </a:rPr>
              <a:t>Assess prior exposure status and other risk factors for both cases and controls.</a:t>
            </a:r>
          </a:p>
          <a:p>
            <a:pPr marL="742950" lvl="1" indent="-285750">
              <a:buFont typeface="Arial" panose="020B0604020202020204" pitchFamily="34" charset="0"/>
              <a:buChar char="•"/>
            </a:pPr>
            <a:endParaRPr lang="en-US" sz="1600" dirty="0">
              <a:solidFill>
                <a:schemeClr val="bg1"/>
              </a:solidFill>
              <a:latin typeface="Segoe UI" panose="020B0502040204020203" pitchFamily="34" charset="0"/>
            </a:endParaRPr>
          </a:p>
          <a:p>
            <a:pPr algn="l"/>
            <a:r>
              <a:rPr lang="en-US" sz="1800" b="1" dirty="0">
                <a:solidFill>
                  <a:schemeClr val="bg1"/>
                </a:solidFill>
                <a:latin typeface="Segoe UI" panose="020B0502040204020203" pitchFamily="34" charset="0"/>
              </a:rPr>
              <a:t>Cohort Study</a:t>
            </a:r>
          </a:p>
          <a:p>
            <a:pPr algn="l">
              <a:buFont typeface="Arial" panose="020B0604020202020204" pitchFamily="34" charset="0"/>
              <a:buChar char="•"/>
            </a:pPr>
            <a:r>
              <a:rPr lang="en-US" sz="1800" b="1" dirty="0">
                <a:solidFill>
                  <a:schemeClr val="bg1"/>
                </a:solidFill>
                <a:latin typeface="Segoe UI" panose="020B0502040204020203" pitchFamily="34" charset="0"/>
              </a:rPr>
              <a:t>Description</a:t>
            </a:r>
            <a:r>
              <a:rPr lang="en-US" sz="1800" dirty="0">
                <a:solidFill>
                  <a:schemeClr val="bg1"/>
                </a:solidFill>
                <a:latin typeface="Segoe UI" panose="020B0502040204020203" pitchFamily="34" charset="0"/>
              </a:rPr>
              <a:t>: The study begins with two groups of healthy people: those who have been exposed to a certain factor (exposed) and those who have not been exposed (non-exposed).</a:t>
            </a:r>
          </a:p>
          <a:p>
            <a:pPr algn="l">
              <a:buFont typeface="Arial" panose="020B0604020202020204" pitchFamily="34" charset="0"/>
              <a:buChar char="•"/>
            </a:pPr>
            <a:r>
              <a:rPr lang="en-US" sz="1800" b="1" dirty="0">
                <a:solidFill>
                  <a:schemeClr val="bg1"/>
                </a:solidFill>
                <a:latin typeface="Segoe UI" panose="020B0502040204020203" pitchFamily="34" charset="0"/>
              </a:rPr>
              <a:t>Steps</a:t>
            </a:r>
            <a:r>
              <a:rPr lang="en-US" sz="1800" dirty="0">
                <a:solidFill>
                  <a:schemeClr val="bg1"/>
                </a:solidFill>
                <a:latin typeface="Segoe UI" panose="020B0502040204020203" pitchFamily="34" charset="0"/>
              </a:rPr>
              <a:t>:</a:t>
            </a:r>
          </a:p>
          <a:p>
            <a:pPr marL="742950" lvl="1" indent="-285750">
              <a:buFont typeface="Arial" panose="020B0604020202020204" pitchFamily="34" charset="0"/>
              <a:buChar char="•"/>
            </a:pPr>
            <a:r>
              <a:rPr lang="en-US" sz="1600" dirty="0">
                <a:solidFill>
                  <a:schemeClr val="bg1"/>
                </a:solidFill>
                <a:latin typeface="Segoe UI" panose="020B0502040204020203" pitchFamily="34" charset="0"/>
              </a:rPr>
              <a:t>Identify and select a healthy study population.</a:t>
            </a:r>
          </a:p>
          <a:p>
            <a:pPr marL="742950" lvl="1" indent="-285750">
              <a:buFont typeface="Arial" panose="020B0604020202020204" pitchFamily="34" charset="0"/>
              <a:buChar char="•"/>
            </a:pPr>
            <a:r>
              <a:rPr lang="en-US" sz="1600" dirty="0">
                <a:solidFill>
                  <a:schemeClr val="bg1"/>
                </a:solidFill>
                <a:latin typeface="Segoe UI" panose="020B0502040204020203" pitchFamily="34" charset="0"/>
              </a:rPr>
              <a:t>Classify the population based on exposure status.</a:t>
            </a:r>
          </a:p>
          <a:p>
            <a:pPr marL="742950" lvl="1" indent="-285750">
              <a:buFont typeface="Arial" panose="020B0604020202020204" pitchFamily="34" charset="0"/>
              <a:buChar char="•"/>
            </a:pPr>
            <a:r>
              <a:rPr lang="en-US" sz="1600" dirty="0">
                <a:solidFill>
                  <a:schemeClr val="bg1"/>
                </a:solidFill>
                <a:latin typeface="Segoe UI" panose="020B0502040204020203" pitchFamily="34" charset="0"/>
              </a:rPr>
              <a:t>Follow cohort members over time to determine health outcome occurrence by exposure status sub-groups.</a:t>
            </a:r>
          </a:p>
          <a:p>
            <a:endParaRPr lang="en-US" sz="1800" dirty="0">
              <a:solidFill>
                <a:schemeClr val="bg1"/>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D00E65D-15B6-476F-B798-85E90CB3A114}" type="slidenum">
              <a:rPr lang="ja-JP" altLang="en-US"/>
              <a:t>26</a:t>
            </a:fld>
            <a:endParaRPr lang="en-US" altLang="ja-JP" dirty="0"/>
          </a:p>
        </p:txBody>
      </p:sp>
      <p:sp>
        <p:nvSpPr>
          <p:cNvPr id="806914" name="Rectangle 2"/>
          <p:cNvSpPr>
            <a:spLocks noGrp="1" noChangeArrowheads="1"/>
          </p:cNvSpPr>
          <p:nvPr>
            <p:ph type="title"/>
          </p:nvPr>
        </p:nvSpPr>
        <p:spPr/>
        <p:txBody>
          <a:bodyPr/>
          <a:lstStyle/>
          <a:p>
            <a:r>
              <a:rPr lang="en-US" dirty="0"/>
              <a:t>Cross Sectional / Prevalence study</a:t>
            </a:r>
          </a:p>
        </p:txBody>
      </p:sp>
      <p:sp>
        <p:nvSpPr>
          <p:cNvPr id="806915" name="Rectangle 3"/>
          <p:cNvSpPr>
            <a:spLocks noGrp="1" noChangeArrowheads="1"/>
          </p:cNvSpPr>
          <p:nvPr>
            <p:ph type="body" idx="1"/>
          </p:nvPr>
        </p:nvSpPr>
        <p:spPr/>
        <p:txBody>
          <a:bodyPr/>
          <a:lstStyle/>
          <a:p>
            <a:pPr marL="0" indent="0" algn="l">
              <a:buNone/>
            </a:pPr>
            <a:r>
              <a:rPr lang="en-US" sz="2000" b="1" dirty="0">
                <a:solidFill>
                  <a:schemeClr val="bg1"/>
                </a:solidFill>
                <a:latin typeface="Segoe UI" panose="020B0502040204020203" pitchFamily="34" charset="0"/>
              </a:rPr>
              <a:t>Description</a:t>
            </a:r>
            <a:r>
              <a:rPr lang="en-US" sz="2000" dirty="0">
                <a:solidFill>
                  <a:schemeClr val="bg1"/>
                </a:solidFill>
                <a:latin typeface="Segoe UI" panose="020B0502040204020203" pitchFamily="34" charset="0"/>
              </a:rPr>
              <a:t>: Also called a "snap-shot study," as it captures a moment in time.</a:t>
            </a:r>
          </a:p>
          <a:p>
            <a:pPr marL="0" indent="0" algn="l">
              <a:buNone/>
            </a:pPr>
            <a:r>
              <a:rPr lang="en-US" sz="2000" b="1" dirty="0">
                <a:solidFill>
                  <a:schemeClr val="bg1"/>
                </a:solidFill>
                <a:latin typeface="Segoe UI" panose="020B0502040204020203" pitchFamily="34" charset="0"/>
              </a:rPr>
              <a:t>Steps</a:t>
            </a:r>
            <a:r>
              <a:rPr lang="en-US" sz="2000" dirty="0">
                <a:solidFill>
                  <a:schemeClr val="bg1"/>
                </a:solidFill>
                <a:latin typeface="Segoe UI" panose="020B0502040204020203" pitchFamily="34" charset="0"/>
              </a:rPr>
              <a:t>:</a:t>
            </a:r>
          </a:p>
          <a:p>
            <a:pPr marL="742950" lvl="1" indent="-285750">
              <a:buFont typeface="Arial" panose="020B0604020202020204" pitchFamily="34" charset="0"/>
              <a:buChar char="•"/>
            </a:pPr>
            <a:r>
              <a:rPr lang="en-US" sz="1800" b="1" dirty="0">
                <a:solidFill>
                  <a:schemeClr val="bg1"/>
                </a:solidFill>
                <a:latin typeface="Segoe UI" panose="020B0502040204020203" pitchFamily="34" charset="0"/>
              </a:rPr>
              <a:t>Choose Sampling Frame</a:t>
            </a:r>
            <a:r>
              <a:rPr lang="en-US" sz="1800" dirty="0">
                <a:solidFill>
                  <a:schemeClr val="bg1"/>
                </a:solidFill>
                <a:latin typeface="Segoe UI" panose="020B0502040204020203" pitchFamily="34" charset="0"/>
              </a:rPr>
              <a:t>: Select a sampling frame for choosing study participants.</a:t>
            </a:r>
          </a:p>
          <a:p>
            <a:pPr marL="742950" lvl="1" indent="-285750">
              <a:buFont typeface="Arial" panose="020B0604020202020204" pitchFamily="34" charset="0"/>
              <a:buChar char="•"/>
            </a:pPr>
            <a:r>
              <a:rPr lang="en-US" sz="1800" b="1" dirty="0">
                <a:solidFill>
                  <a:schemeClr val="bg1"/>
                </a:solidFill>
                <a:latin typeface="Segoe UI" panose="020B0502040204020203" pitchFamily="34" charset="0"/>
              </a:rPr>
              <a:t>Measure Exposure and Health Outcome Status</a:t>
            </a:r>
            <a:r>
              <a:rPr lang="en-US" sz="1800" dirty="0">
                <a:solidFill>
                  <a:schemeClr val="bg1"/>
                </a:solidFill>
                <a:latin typeface="Segoe UI" panose="020B0502040204020203" pitchFamily="34" charset="0"/>
              </a:rPr>
              <a:t>: Assess both the exposure and health outcome status of the study participants at a single point in time.</a:t>
            </a:r>
          </a:p>
          <a:p>
            <a:pPr marL="742950" lvl="1" indent="-285750">
              <a:buFont typeface="Arial" panose="020B0604020202020204" pitchFamily="34" charset="0"/>
              <a:buChar char="•"/>
            </a:pPr>
            <a:r>
              <a:rPr lang="en-US" sz="1800" b="1" dirty="0">
                <a:solidFill>
                  <a:schemeClr val="bg1"/>
                </a:solidFill>
                <a:latin typeface="Segoe UI" panose="020B0502040204020203" pitchFamily="34" charset="0"/>
              </a:rPr>
              <a:t>Health Outcomes Based on Prevalence</a:t>
            </a:r>
            <a:r>
              <a:rPr lang="en-US" sz="1800" dirty="0">
                <a:solidFill>
                  <a:schemeClr val="bg1"/>
                </a:solidFill>
                <a:latin typeface="Segoe UI" panose="020B0502040204020203" pitchFamily="34" charset="0"/>
              </a:rPr>
              <a:t>: Health outcomes are measured based on prevalence (the proportion of individuals with a condition at a specific time), not incidence (the rate of new cases over time).</a:t>
            </a:r>
          </a:p>
          <a:p>
            <a:pPr marL="0" indent="0" algn="l">
              <a:buNone/>
            </a:pPr>
            <a:r>
              <a:rPr lang="en-US" sz="2000" b="1" dirty="0">
                <a:solidFill>
                  <a:schemeClr val="bg1"/>
                </a:solidFill>
                <a:latin typeface="Segoe UI" panose="020B0502040204020203" pitchFamily="34" charset="0"/>
              </a:rPr>
              <a:t>Limitation:</a:t>
            </a:r>
          </a:p>
          <a:p>
            <a:pPr algn="l">
              <a:buFont typeface="Arial" panose="020B0604020202020204" pitchFamily="34" charset="0"/>
              <a:buChar char="•"/>
            </a:pPr>
            <a:r>
              <a:rPr lang="en-US" sz="2000" b="1" dirty="0">
                <a:solidFill>
                  <a:schemeClr val="bg1"/>
                </a:solidFill>
                <a:latin typeface="Segoe UI" panose="020B0502040204020203" pitchFamily="34" charset="0"/>
              </a:rPr>
              <a:t>Cannot Prove Cause-Effect Relationship</a:t>
            </a:r>
            <a:r>
              <a:rPr lang="en-US" sz="2000" dirty="0">
                <a:solidFill>
                  <a:schemeClr val="bg1"/>
                </a:solidFill>
                <a:latin typeface="Segoe UI" panose="020B0502040204020203" pitchFamily="34" charset="0"/>
              </a:rPr>
              <a:t>: This design cannot establish causality between exposure and outcome.</a:t>
            </a:r>
          </a:p>
          <a:p>
            <a:pPr marL="0" indent="0">
              <a:buNone/>
            </a:pPr>
            <a:endParaRPr lang="en-US" sz="2000" dirty="0">
              <a:solidFill>
                <a:schemeClr val="bg1"/>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736BF94-4287-4A14-B8B1-1583664D3830}" type="slidenum">
              <a:rPr lang="ja-JP" altLang="en-US"/>
              <a:t>27</a:t>
            </a:fld>
            <a:endParaRPr lang="en-US" altLang="ja-JP" dirty="0"/>
          </a:p>
        </p:txBody>
      </p:sp>
      <p:sp>
        <p:nvSpPr>
          <p:cNvPr id="711682" name="Rectangle 2"/>
          <p:cNvSpPr>
            <a:spLocks noGrp="1" noChangeArrowheads="1"/>
          </p:cNvSpPr>
          <p:nvPr>
            <p:ph type="title"/>
          </p:nvPr>
        </p:nvSpPr>
        <p:spPr/>
        <p:txBody>
          <a:bodyPr/>
          <a:lstStyle/>
          <a:p>
            <a:r>
              <a:rPr lang="en-US" dirty="0">
                <a:cs typeface="Arial" panose="020B0604020202020204" pitchFamily="34" charset="0"/>
              </a:rPr>
              <a:t>Meta-analysis </a:t>
            </a:r>
          </a:p>
        </p:txBody>
      </p:sp>
      <p:sp>
        <p:nvSpPr>
          <p:cNvPr id="711683" name="Rectangle 3"/>
          <p:cNvSpPr>
            <a:spLocks noGrp="1" noChangeArrowheads="1"/>
          </p:cNvSpPr>
          <p:nvPr>
            <p:ph type="body" idx="1"/>
          </p:nvPr>
        </p:nvSpPr>
        <p:spPr>
          <a:xfrm>
            <a:off x="1724025" y="1575410"/>
            <a:ext cx="9182100" cy="4379912"/>
          </a:xfrm>
        </p:spPr>
        <p:txBody>
          <a:bodyPr/>
          <a:lstStyle/>
          <a:p>
            <a:pPr marL="0" indent="0" algn="l">
              <a:buNone/>
            </a:pPr>
            <a:r>
              <a:rPr lang="en-US" sz="1600" b="1" dirty="0">
                <a:solidFill>
                  <a:schemeClr val="bg1"/>
                </a:solidFill>
                <a:latin typeface="Segoe UI" panose="020B0502040204020203" pitchFamily="34" charset="0"/>
              </a:rPr>
              <a:t>Description</a:t>
            </a:r>
            <a:r>
              <a:rPr lang="en-US" sz="1600" dirty="0">
                <a:solidFill>
                  <a:schemeClr val="bg1"/>
                </a:solidFill>
                <a:latin typeface="Segoe UI" panose="020B0502040204020203" pitchFamily="34" charset="0"/>
              </a:rPr>
              <a:t>: A systematic method that uses statistical analyses to combine data from independent studies, providing a numerical estimate of the overall effect of a particular intervention or variable on a defined outcome. This study design aims to overcome much of the subjectivity inherent in narrative literature reviews.</a:t>
            </a:r>
          </a:p>
          <a:p>
            <a:pPr marL="0" indent="0" algn="l">
              <a:buNone/>
            </a:pPr>
            <a:endParaRPr lang="en-US" sz="1600" dirty="0">
              <a:solidFill>
                <a:schemeClr val="bg1"/>
              </a:solidFill>
              <a:latin typeface="Segoe UI" panose="020B0502040204020203" pitchFamily="34" charset="0"/>
            </a:endParaRPr>
          </a:p>
          <a:p>
            <a:pPr marL="0" indent="0" algn="l">
              <a:buNone/>
            </a:pPr>
            <a:r>
              <a:rPr lang="en-US" sz="1600" b="1" dirty="0">
                <a:solidFill>
                  <a:schemeClr val="bg1"/>
                </a:solidFill>
                <a:latin typeface="Segoe UI" panose="020B0502040204020203" pitchFamily="34" charset="0"/>
              </a:rPr>
              <a:t>Steps (According to Thacker):</a:t>
            </a:r>
          </a:p>
          <a:p>
            <a:pPr algn="l">
              <a:buFont typeface="+mj-lt"/>
              <a:buAutoNum type="arabicPeriod"/>
            </a:pPr>
            <a:r>
              <a:rPr lang="en-US" sz="1600" b="1" dirty="0">
                <a:solidFill>
                  <a:schemeClr val="bg1"/>
                </a:solidFill>
                <a:latin typeface="Segoe UI" panose="020B0502040204020203" pitchFamily="34" charset="0"/>
              </a:rPr>
              <a:t>Define the Problem and Criteria for Admission of Studies</a:t>
            </a:r>
            <a:r>
              <a:rPr lang="en-US" sz="1600" dirty="0">
                <a:solidFill>
                  <a:schemeClr val="bg1"/>
                </a:solidFill>
                <a:latin typeface="Segoe UI" panose="020B0502040204020203" pitchFamily="34" charset="0"/>
              </a:rPr>
              <a:t>: Clearly outline the research question and establish criteria for including studies in the analysis.</a:t>
            </a:r>
          </a:p>
          <a:p>
            <a:pPr algn="l">
              <a:buFont typeface="+mj-lt"/>
              <a:buAutoNum type="arabicPeriod"/>
            </a:pPr>
            <a:r>
              <a:rPr lang="en-US" sz="1600" b="1" dirty="0">
                <a:solidFill>
                  <a:schemeClr val="bg1"/>
                </a:solidFill>
                <a:latin typeface="Segoe UI" panose="020B0502040204020203" pitchFamily="34" charset="0"/>
              </a:rPr>
              <a:t>Locate Research Studies</a:t>
            </a:r>
            <a:r>
              <a:rPr lang="en-US" sz="1600" dirty="0">
                <a:solidFill>
                  <a:schemeClr val="bg1"/>
                </a:solidFill>
                <a:latin typeface="Segoe UI" panose="020B0502040204020203" pitchFamily="34" charset="0"/>
              </a:rPr>
              <a:t>: Conduct a comprehensive search to find relevant studies that meet the inclusion criteria.</a:t>
            </a:r>
          </a:p>
          <a:p>
            <a:pPr algn="l">
              <a:buFont typeface="+mj-lt"/>
              <a:buAutoNum type="arabicPeriod"/>
            </a:pPr>
            <a:r>
              <a:rPr lang="en-US" sz="1600" b="1" dirty="0">
                <a:solidFill>
                  <a:schemeClr val="bg1"/>
                </a:solidFill>
                <a:latin typeface="Segoe UI" panose="020B0502040204020203" pitchFamily="34" charset="0"/>
              </a:rPr>
              <a:t>Classify and Code Study Characteristics</a:t>
            </a:r>
            <a:r>
              <a:rPr lang="en-US" sz="1600" dirty="0">
                <a:solidFill>
                  <a:schemeClr val="bg1"/>
                </a:solidFill>
                <a:latin typeface="Segoe UI" panose="020B0502040204020203" pitchFamily="34" charset="0"/>
              </a:rPr>
              <a:t>: Systematically categorize and code the characteristics of each study.</a:t>
            </a:r>
          </a:p>
          <a:p>
            <a:pPr algn="l">
              <a:buFont typeface="+mj-lt"/>
              <a:buAutoNum type="arabicPeriod"/>
            </a:pPr>
            <a:r>
              <a:rPr lang="en-US" sz="1600" b="1" dirty="0">
                <a:solidFill>
                  <a:schemeClr val="bg1"/>
                </a:solidFill>
                <a:latin typeface="Segoe UI" panose="020B0502040204020203" pitchFamily="34" charset="0"/>
              </a:rPr>
              <a:t>Quantitatively Measure Study Characteristics on a Common Scale</a:t>
            </a:r>
            <a:r>
              <a:rPr lang="en-US" sz="1600" dirty="0">
                <a:solidFill>
                  <a:schemeClr val="bg1"/>
                </a:solidFill>
                <a:latin typeface="Segoe UI" panose="020B0502040204020203" pitchFamily="34" charset="0"/>
              </a:rPr>
              <a:t>: Use statistical methods to measure study characteristics in a standardized way.</a:t>
            </a:r>
          </a:p>
          <a:p>
            <a:pPr algn="l">
              <a:buFont typeface="+mj-lt"/>
              <a:buAutoNum type="arabicPeriod"/>
            </a:pPr>
            <a:r>
              <a:rPr lang="en-US" sz="1600" b="1" dirty="0">
                <a:solidFill>
                  <a:schemeClr val="bg1"/>
                </a:solidFill>
                <a:latin typeface="Segoe UI" panose="020B0502040204020203" pitchFamily="34" charset="0"/>
              </a:rPr>
              <a:t>Analyze, Interpret, and Report the Results</a:t>
            </a:r>
            <a:r>
              <a:rPr lang="en-US" sz="1600" dirty="0">
                <a:solidFill>
                  <a:schemeClr val="bg1"/>
                </a:solidFill>
                <a:latin typeface="Segoe UI" panose="020B0502040204020203" pitchFamily="34" charset="0"/>
              </a:rPr>
              <a:t>: Perform statistical analyses, interpret the findings, and report the results.</a:t>
            </a:r>
          </a:p>
          <a:p>
            <a:pPr marL="0" indent="0" algn="l">
              <a:buNone/>
            </a:pPr>
            <a:r>
              <a:rPr lang="en-US" sz="1600" b="1" dirty="0">
                <a:solidFill>
                  <a:schemeClr val="bg1"/>
                </a:solidFill>
                <a:latin typeface="Segoe UI" panose="020B0502040204020203" pitchFamily="34" charset="0"/>
              </a:rPr>
              <a:t>Example:</a:t>
            </a:r>
          </a:p>
          <a:p>
            <a:pPr algn="l">
              <a:buFont typeface="Arial" panose="020B0604020202020204" pitchFamily="34" charset="0"/>
              <a:buChar char="•"/>
            </a:pPr>
            <a:r>
              <a:rPr lang="en-US" sz="1600" b="1" dirty="0">
                <a:solidFill>
                  <a:schemeClr val="bg1"/>
                </a:solidFill>
                <a:latin typeface="Segoe UI" panose="020B0502040204020203" pitchFamily="34" charset="0"/>
              </a:rPr>
              <a:t>Streptokinase Use in Myocardial Infarction (MI)</a:t>
            </a:r>
            <a:r>
              <a:rPr lang="en-US" sz="1600" dirty="0">
                <a:solidFill>
                  <a:schemeClr val="bg1"/>
                </a:solidFill>
                <a:latin typeface="Segoe UI" panose="020B0502040204020203" pitchFamily="34" charset="0"/>
              </a:rPr>
              <a:t>: Combining data from multiple studies to evaluate the overall effectiveness of streptokinase in treating myocardial infarction.</a:t>
            </a:r>
          </a:p>
          <a:p>
            <a:pPr marL="468630" lvl="1" indent="0">
              <a:lnSpc>
                <a:spcPct val="90000"/>
              </a:lnSpc>
              <a:buNone/>
            </a:pPr>
            <a:endParaRPr lang="en-US" sz="2000" dirty="0">
              <a:solidFill>
                <a:schemeClr val="bg1"/>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18EF42E-AD5C-4682-A282-8EF9B2828472}" type="slidenum">
              <a:rPr lang="ja-JP" altLang="en-US"/>
              <a:t>28</a:t>
            </a:fld>
            <a:endParaRPr lang="en-US" altLang="ja-JP" dirty="0"/>
          </a:p>
        </p:txBody>
      </p:sp>
      <p:pic>
        <p:nvPicPr>
          <p:cNvPr id="891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1" y="1392238"/>
            <a:ext cx="5445125" cy="5465762"/>
          </a:xfrm>
          <a:prstGeom prst="rect">
            <a:avLst/>
          </a:prstGeom>
          <a:noFill/>
          <a:extLst>
            <a:ext uri="{909E8E84-426E-40DD-AFC4-6F175D3DCCD1}">
              <a14:hiddenFill xmlns:a14="http://schemas.microsoft.com/office/drawing/2010/main">
                <a:solidFill>
                  <a:srgbClr val="FFFFFF"/>
                </a:solidFill>
              </a14:hiddenFill>
            </a:ext>
          </a:extLst>
        </p:spPr>
      </p:pic>
      <p:pic>
        <p:nvPicPr>
          <p:cNvPr id="8919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4426" y="1390650"/>
            <a:ext cx="5000625" cy="5467350"/>
          </a:xfrm>
          <a:prstGeom prst="rect">
            <a:avLst/>
          </a:prstGeom>
          <a:noFill/>
          <a:extLst>
            <a:ext uri="{909E8E84-426E-40DD-AFC4-6F175D3DCCD1}">
              <a14:hiddenFill xmlns:a14="http://schemas.microsoft.com/office/drawing/2010/main">
                <a:solidFill>
                  <a:srgbClr val="FFFFFF"/>
                </a:solidFill>
              </a14:hiddenFill>
            </a:ext>
          </a:extLst>
        </p:spPr>
      </p:pic>
      <p:sp>
        <p:nvSpPr>
          <p:cNvPr id="891909" name="Rectangle 5"/>
          <p:cNvSpPr>
            <a:spLocks noGrp="1" noChangeArrowheads="1"/>
          </p:cNvSpPr>
          <p:nvPr>
            <p:ph type="title"/>
          </p:nvPr>
        </p:nvSpPr>
        <p:spPr/>
        <p:txBody>
          <a:bodyPr/>
          <a:lstStyle/>
          <a:p>
            <a:r>
              <a:rPr lang="en-US" dirty="0"/>
              <a:t>Randomized Clinical Trials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4"/>
          <p:cNvSpPr>
            <a:spLocks noGrp="1"/>
          </p:cNvSpPr>
          <p:nvPr>
            <p:ph type="sldNum" sz="quarter" idx="12"/>
          </p:nvPr>
        </p:nvSpPr>
        <p:spPr/>
        <p:txBody>
          <a:bodyPr/>
          <a:lstStyle/>
          <a:p>
            <a:fld id="{D8AA5FC9-AEA7-4F6A-84FD-EB91D71C51E3}" type="slidenum">
              <a:rPr lang="ja-JP" altLang="en-US"/>
              <a:t>29</a:t>
            </a:fld>
            <a:endParaRPr lang="en-US" altLang="ja-JP" dirty="0"/>
          </a:p>
        </p:txBody>
      </p:sp>
      <p:sp>
        <p:nvSpPr>
          <p:cNvPr id="821252" name="Rectangle 4"/>
          <p:cNvSpPr>
            <a:spLocks noGrp="1" noChangeArrowheads="1"/>
          </p:cNvSpPr>
          <p:nvPr>
            <p:ph type="title"/>
          </p:nvPr>
        </p:nvSpPr>
        <p:spPr/>
        <p:txBody>
          <a:bodyPr/>
          <a:lstStyle/>
          <a:p>
            <a:r>
              <a:rPr lang="en-US" dirty="0"/>
              <a:t>Randomized Clinical Trials</a:t>
            </a:r>
          </a:p>
        </p:txBody>
      </p:sp>
      <p:sp>
        <p:nvSpPr>
          <p:cNvPr id="821253" name="Oval 5"/>
          <p:cNvSpPr>
            <a:spLocks noChangeArrowheads="1"/>
          </p:cNvSpPr>
          <p:nvPr/>
        </p:nvSpPr>
        <p:spPr bwMode="auto">
          <a:xfrm>
            <a:off x="4929188" y="1066800"/>
            <a:ext cx="1712912" cy="1276350"/>
          </a:xfrm>
          <a:prstGeom prst="ellipse">
            <a:avLst/>
          </a:prstGeom>
          <a:solidFill>
            <a:schemeClr val="hlink"/>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Population</a:t>
            </a:r>
          </a:p>
        </p:txBody>
      </p:sp>
      <p:sp>
        <p:nvSpPr>
          <p:cNvPr id="821254" name="Oval 6"/>
          <p:cNvSpPr>
            <a:spLocks noChangeArrowheads="1"/>
          </p:cNvSpPr>
          <p:nvPr/>
        </p:nvSpPr>
        <p:spPr bwMode="auto">
          <a:xfrm>
            <a:off x="5164138" y="2489201"/>
            <a:ext cx="1276350" cy="1044575"/>
          </a:xfrm>
          <a:prstGeom prst="ellipse">
            <a:avLst/>
          </a:prstGeom>
          <a:solidFill>
            <a:schemeClr val="hlink"/>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t>Selection criteria</a:t>
            </a:r>
          </a:p>
        </p:txBody>
      </p:sp>
      <p:sp>
        <p:nvSpPr>
          <p:cNvPr id="821256" name="Oval 8"/>
          <p:cNvSpPr>
            <a:spLocks noChangeArrowheads="1"/>
          </p:cNvSpPr>
          <p:nvPr/>
        </p:nvSpPr>
        <p:spPr bwMode="auto">
          <a:xfrm>
            <a:off x="7542213" y="2492375"/>
            <a:ext cx="914400" cy="914400"/>
          </a:xfrm>
          <a:prstGeom prst="ellipse">
            <a:avLst/>
          </a:prstGeom>
          <a:solidFill>
            <a:srgbClr val="FFFF66"/>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t>Non-</a:t>
            </a:r>
          </a:p>
          <a:p>
            <a:pPr algn="ctr"/>
            <a:r>
              <a:rPr lang="en-US" sz="1400" dirty="0"/>
              <a:t>Participants</a:t>
            </a:r>
          </a:p>
        </p:txBody>
      </p:sp>
      <p:sp>
        <p:nvSpPr>
          <p:cNvPr id="821257" name="Oval 9"/>
          <p:cNvSpPr>
            <a:spLocks noChangeArrowheads="1"/>
          </p:cNvSpPr>
          <p:nvPr/>
        </p:nvSpPr>
        <p:spPr bwMode="auto">
          <a:xfrm>
            <a:off x="3086100" y="2555875"/>
            <a:ext cx="914400" cy="914400"/>
          </a:xfrm>
          <a:prstGeom prst="ellipse">
            <a:avLst/>
          </a:prstGeom>
          <a:solidFill>
            <a:schemeClr val="hlink"/>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t>Potential</a:t>
            </a:r>
          </a:p>
          <a:p>
            <a:pPr algn="ctr"/>
            <a:r>
              <a:rPr lang="en-US" sz="1400" dirty="0"/>
              <a:t>Participants</a:t>
            </a:r>
          </a:p>
        </p:txBody>
      </p:sp>
      <p:sp>
        <p:nvSpPr>
          <p:cNvPr id="821258" name="Oval 10"/>
          <p:cNvSpPr>
            <a:spLocks noChangeArrowheads="1"/>
          </p:cNvSpPr>
          <p:nvPr/>
        </p:nvSpPr>
        <p:spPr bwMode="auto">
          <a:xfrm>
            <a:off x="1974850" y="3506788"/>
            <a:ext cx="914400" cy="914400"/>
          </a:xfrm>
          <a:prstGeom prst="ellipse">
            <a:avLst/>
          </a:prstGeom>
          <a:solidFill>
            <a:srgbClr val="66FFFF"/>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t>Invite</a:t>
            </a:r>
          </a:p>
          <a:p>
            <a:pPr algn="ctr"/>
            <a:r>
              <a:rPr lang="en-US" sz="1400" dirty="0"/>
              <a:t>Participants</a:t>
            </a:r>
          </a:p>
        </p:txBody>
      </p:sp>
      <p:sp>
        <p:nvSpPr>
          <p:cNvPr id="821259" name="Oval 11"/>
          <p:cNvSpPr>
            <a:spLocks noChangeArrowheads="1"/>
          </p:cNvSpPr>
          <p:nvPr/>
        </p:nvSpPr>
        <p:spPr bwMode="auto">
          <a:xfrm>
            <a:off x="3878263" y="3548063"/>
            <a:ext cx="914400" cy="914400"/>
          </a:xfrm>
          <a:prstGeom prst="ellipse">
            <a:avLst/>
          </a:prstGeom>
          <a:solidFill>
            <a:srgbClr val="FFFF66"/>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t>Non-</a:t>
            </a:r>
          </a:p>
          <a:p>
            <a:pPr algn="ctr"/>
            <a:r>
              <a:rPr lang="en-US" sz="1400" dirty="0"/>
              <a:t>Participants</a:t>
            </a:r>
          </a:p>
        </p:txBody>
      </p:sp>
      <p:sp>
        <p:nvSpPr>
          <p:cNvPr id="821260" name="Oval 12"/>
          <p:cNvSpPr>
            <a:spLocks noChangeArrowheads="1"/>
          </p:cNvSpPr>
          <p:nvPr/>
        </p:nvSpPr>
        <p:spPr bwMode="auto">
          <a:xfrm>
            <a:off x="1930400" y="4710113"/>
            <a:ext cx="914400" cy="914400"/>
          </a:xfrm>
          <a:prstGeom prst="ellipse">
            <a:avLst/>
          </a:prstGeom>
          <a:solidFill>
            <a:schemeClr val="hlink"/>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t>Participants</a:t>
            </a:r>
          </a:p>
        </p:txBody>
      </p:sp>
      <p:sp>
        <p:nvSpPr>
          <p:cNvPr id="821261" name="Oval 13"/>
          <p:cNvSpPr>
            <a:spLocks noChangeArrowheads="1"/>
          </p:cNvSpPr>
          <p:nvPr/>
        </p:nvSpPr>
        <p:spPr bwMode="auto">
          <a:xfrm>
            <a:off x="3106738" y="4945063"/>
            <a:ext cx="1117600" cy="1046162"/>
          </a:xfrm>
          <a:prstGeom prst="ellipse">
            <a:avLst/>
          </a:prstGeom>
          <a:solidFill>
            <a:srgbClr val="FF7C80"/>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t>Randomization</a:t>
            </a:r>
          </a:p>
        </p:txBody>
      </p:sp>
      <p:sp>
        <p:nvSpPr>
          <p:cNvPr id="821262" name="Oval 14"/>
          <p:cNvSpPr>
            <a:spLocks noChangeArrowheads="1"/>
          </p:cNvSpPr>
          <p:nvPr/>
        </p:nvSpPr>
        <p:spPr bwMode="auto">
          <a:xfrm>
            <a:off x="5705475" y="5159375"/>
            <a:ext cx="914400" cy="914400"/>
          </a:xfrm>
          <a:prstGeom prst="ellipse">
            <a:avLst/>
          </a:prstGeom>
          <a:solidFill>
            <a:srgbClr val="CCFFFF"/>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t>Controls</a:t>
            </a:r>
          </a:p>
        </p:txBody>
      </p:sp>
      <p:sp>
        <p:nvSpPr>
          <p:cNvPr id="821263" name="Oval 15"/>
          <p:cNvSpPr>
            <a:spLocks noChangeArrowheads="1"/>
          </p:cNvSpPr>
          <p:nvPr/>
        </p:nvSpPr>
        <p:spPr bwMode="auto">
          <a:xfrm>
            <a:off x="4238625" y="5943600"/>
            <a:ext cx="914400" cy="914400"/>
          </a:xfrm>
          <a:prstGeom prst="ellipse">
            <a:avLst/>
          </a:prstGeom>
          <a:solidFill>
            <a:srgbClr val="FFCCFF"/>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t>Treatment</a:t>
            </a:r>
          </a:p>
        </p:txBody>
      </p:sp>
      <p:sp>
        <p:nvSpPr>
          <p:cNvPr id="821265" name="Line 17"/>
          <p:cNvSpPr>
            <a:spLocks noChangeShapeType="1"/>
          </p:cNvSpPr>
          <p:nvPr/>
        </p:nvSpPr>
        <p:spPr bwMode="auto">
          <a:xfrm flipH="1">
            <a:off x="4059239" y="2917825"/>
            <a:ext cx="1087437" cy="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66" name="Line 18"/>
          <p:cNvSpPr>
            <a:spLocks noChangeShapeType="1"/>
          </p:cNvSpPr>
          <p:nvPr/>
        </p:nvSpPr>
        <p:spPr bwMode="auto">
          <a:xfrm>
            <a:off x="6481763" y="2932113"/>
            <a:ext cx="958850" cy="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67" name="Line 19"/>
          <p:cNvSpPr>
            <a:spLocks noChangeShapeType="1"/>
          </p:cNvSpPr>
          <p:nvPr/>
        </p:nvSpPr>
        <p:spPr bwMode="auto">
          <a:xfrm flipH="1">
            <a:off x="2781301" y="3251200"/>
            <a:ext cx="392113" cy="319088"/>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68" name="Line 20"/>
          <p:cNvSpPr>
            <a:spLocks noChangeShapeType="1"/>
          </p:cNvSpPr>
          <p:nvPr/>
        </p:nvSpPr>
        <p:spPr bwMode="auto">
          <a:xfrm>
            <a:off x="2346325" y="4427539"/>
            <a:ext cx="14288" cy="217487"/>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69" name="Line 21"/>
          <p:cNvSpPr>
            <a:spLocks noChangeShapeType="1"/>
          </p:cNvSpPr>
          <p:nvPr/>
        </p:nvSpPr>
        <p:spPr bwMode="auto">
          <a:xfrm>
            <a:off x="2840038" y="5254625"/>
            <a:ext cx="260350" cy="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70" name="Line 22"/>
          <p:cNvSpPr>
            <a:spLocks noChangeShapeType="1"/>
          </p:cNvSpPr>
          <p:nvPr/>
        </p:nvSpPr>
        <p:spPr bwMode="auto">
          <a:xfrm>
            <a:off x="2941638" y="3990975"/>
            <a:ext cx="855662" cy="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71" name="Line 23"/>
          <p:cNvSpPr>
            <a:spLocks noChangeShapeType="1"/>
          </p:cNvSpPr>
          <p:nvPr/>
        </p:nvSpPr>
        <p:spPr bwMode="auto">
          <a:xfrm>
            <a:off x="3840164" y="5965825"/>
            <a:ext cx="363537" cy="36195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72" name="Line 24"/>
          <p:cNvSpPr>
            <a:spLocks noChangeShapeType="1"/>
          </p:cNvSpPr>
          <p:nvPr/>
        </p:nvSpPr>
        <p:spPr bwMode="auto">
          <a:xfrm>
            <a:off x="4203701" y="5211764"/>
            <a:ext cx="1450975" cy="477837"/>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73" name="Rectangle 25"/>
          <p:cNvSpPr>
            <a:spLocks noChangeArrowheads="1"/>
          </p:cNvSpPr>
          <p:nvPr/>
        </p:nvSpPr>
        <p:spPr bwMode="auto">
          <a:xfrm>
            <a:off x="5089525" y="4021139"/>
            <a:ext cx="1595438" cy="739775"/>
          </a:xfrm>
          <a:prstGeom prst="rect">
            <a:avLst/>
          </a:prstGeom>
          <a:solidFill>
            <a:srgbClr val="FFFF66"/>
          </a:solidFill>
          <a:ln w="28575">
            <a:solidFill>
              <a:srgbClr val="FF99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t>Obtain information </a:t>
            </a:r>
          </a:p>
          <a:p>
            <a:pPr algn="ctr"/>
            <a:r>
              <a:rPr lang="en-US" sz="1400" dirty="0"/>
              <a:t>about them</a:t>
            </a:r>
          </a:p>
        </p:txBody>
      </p:sp>
      <p:sp>
        <p:nvSpPr>
          <p:cNvPr id="821274" name="Line 26"/>
          <p:cNvSpPr>
            <a:spLocks noChangeShapeType="1"/>
          </p:cNvSpPr>
          <p:nvPr/>
        </p:nvSpPr>
        <p:spPr bwMode="auto">
          <a:xfrm>
            <a:off x="4784725" y="4224338"/>
            <a:ext cx="203200" cy="10160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75" name="Line 27"/>
          <p:cNvSpPr>
            <a:spLocks noChangeShapeType="1"/>
          </p:cNvSpPr>
          <p:nvPr/>
        </p:nvSpPr>
        <p:spPr bwMode="auto">
          <a:xfrm>
            <a:off x="5756275" y="2351088"/>
            <a:ext cx="0" cy="101600"/>
          </a:xfrm>
          <a:prstGeom prst="line">
            <a:avLst/>
          </a:prstGeom>
          <a:noFill/>
          <a:ln w="2857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76" name="Oval 28"/>
          <p:cNvSpPr>
            <a:spLocks noChangeArrowheads="1"/>
          </p:cNvSpPr>
          <p:nvPr/>
        </p:nvSpPr>
        <p:spPr bwMode="auto">
          <a:xfrm>
            <a:off x="9586913" y="5943600"/>
            <a:ext cx="914400" cy="914400"/>
          </a:xfrm>
          <a:prstGeom prst="ellipse">
            <a:avLst/>
          </a:prstGeom>
          <a:solidFill>
            <a:srgbClr val="CC3300"/>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t>Not </a:t>
            </a:r>
          </a:p>
          <a:p>
            <a:pPr algn="ctr"/>
            <a:r>
              <a:rPr lang="en-US" sz="1400" dirty="0"/>
              <a:t>improved</a:t>
            </a:r>
          </a:p>
        </p:txBody>
      </p:sp>
      <p:sp>
        <p:nvSpPr>
          <p:cNvPr id="821277" name="Oval 29"/>
          <p:cNvSpPr>
            <a:spLocks noChangeArrowheads="1"/>
          </p:cNvSpPr>
          <p:nvPr/>
        </p:nvSpPr>
        <p:spPr bwMode="auto">
          <a:xfrm>
            <a:off x="9594850" y="4956175"/>
            <a:ext cx="914400" cy="914400"/>
          </a:xfrm>
          <a:prstGeom prst="ellipse">
            <a:avLst/>
          </a:prstGeom>
          <a:solidFill>
            <a:srgbClr val="99CC00"/>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t>Improved</a:t>
            </a:r>
          </a:p>
        </p:txBody>
      </p:sp>
      <p:sp>
        <p:nvSpPr>
          <p:cNvPr id="821278" name="Oval 30"/>
          <p:cNvSpPr>
            <a:spLocks noChangeArrowheads="1"/>
          </p:cNvSpPr>
          <p:nvPr/>
        </p:nvSpPr>
        <p:spPr bwMode="auto">
          <a:xfrm>
            <a:off x="9601200" y="2960688"/>
            <a:ext cx="914400" cy="914400"/>
          </a:xfrm>
          <a:prstGeom prst="ellipse">
            <a:avLst/>
          </a:prstGeom>
          <a:solidFill>
            <a:srgbClr val="99CC00"/>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t>Improved</a:t>
            </a:r>
          </a:p>
        </p:txBody>
      </p:sp>
      <p:sp>
        <p:nvSpPr>
          <p:cNvPr id="821279" name="Oval 31"/>
          <p:cNvSpPr>
            <a:spLocks noChangeArrowheads="1"/>
          </p:cNvSpPr>
          <p:nvPr/>
        </p:nvSpPr>
        <p:spPr bwMode="auto">
          <a:xfrm>
            <a:off x="9578975" y="3983038"/>
            <a:ext cx="914400" cy="914400"/>
          </a:xfrm>
          <a:prstGeom prst="ellipse">
            <a:avLst/>
          </a:prstGeom>
          <a:solidFill>
            <a:srgbClr val="CC3300"/>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t>Not </a:t>
            </a:r>
          </a:p>
          <a:p>
            <a:pPr algn="ctr"/>
            <a:r>
              <a:rPr lang="en-US" sz="1400" dirty="0"/>
              <a:t>improved</a:t>
            </a:r>
          </a:p>
        </p:txBody>
      </p:sp>
      <p:sp>
        <p:nvSpPr>
          <p:cNvPr id="821280" name="Line 32"/>
          <p:cNvSpPr>
            <a:spLocks noChangeShapeType="1"/>
          </p:cNvSpPr>
          <p:nvPr/>
        </p:nvSpPr>
        <p:spPr bwMode="auto">
          <a:xfrm flipV="1">
            <a:off x="6627813" y="3629025"/>
            <a:ext cx="2887662" cy="172720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81" name="Line 33"/>
          <p:cNvSpPr>
            <a:spLocks noChangeShapeType="1"/>
          </p:cNvSpPr>
          <p:nvPr/>
        </p:nvSpPr>
        <p:spPr bwMode="auto">
          <a:xfrm flipV="1">
            <a:off x="6642101" y="4630738"/>
            <a:ext cx="2887663" cy="914400"/>
          </a:xfrm>
          <a:prstGeom prst="line">
            <a:avLst/>
          </a:prstGeom>
          <a:noFill/>
          <a:ln w="38100" cmpd="dbl">
            <a:solidFill>
              <a:schemeClr val="bg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82" name="Line 34"/>
          <p:cNvSpPr>
            <a:spLocks noChangeShapeType="1"/>
          </p:cNvSpPr>
          <p:nvPr/>
        </p:nvSpPr>
        <p:spPr bwMode="auto">
          <a:xfrm flipV="1">
            <a:off x="5205414" y="5486401"/>
            <a:ext cx="4295775" cy="885825"/>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83" name="Line 35"/>
          <p:cNvSpPr>
            <a:spLocks noChangeShapeType="1"/>
          </p:cNvSpPr>
          <p:nvPr/>
        </p:nvSpPr>
        <p:spPr bwMode="auto">
          <a:xfrm>
            <a:off x="5205414" y="6604000"/>
            <a:ext cx="4281487" cy="0"/>
          </a:xfrm>
          <a:prstGeom prst="line">
            <a:avLst/>
          </a:prstGeom>
          <a:noFill/>
          <a:ln w="38100" cmpd="dbl">
            <a:solidFill>
              <a:schemeClr val="bg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00E7F-300E-2561-62A9-D5EC2EFF60F4}"/>
              </a:ext>
            </a:extLst>
          </p:cNvPr>
          <p:cNvSpPr>
            <a:spLocks noGrp="1"/>
          </p:cNvSpPr>
          <p:nvPr>
            <p:ph type="title"/>
          </p:nvPr>
        </p:nvSpPr>
        <p:spPr>
          <a:xfrm>
            <a:off x="838200" y="365125"/>
            <a:ext cx="10515600" cy="861247"/>
          </a:xfrm>
        </p:spPr>
        <p:txBody>
          <a:bodyPr>
            <a:normAutofit fontScale="90000"/>
          </a:bodyPr>
          <a:lstStyle/>
          <a:p>
            <a:r>
              <a:rPr lang="en-US" dirty="0"/>
              <a:t>Epidemiology</a:t>
            </a:r>
          </a:p>
        </p:txBody>
      </p:sp>
      <p:sp>
        <p:nvSpPr>
          <p:cNvPr id="3" name="Content Placeholder 2">
            <a:extLst>
              <a:ext uri="{FF2B5EF4-FFF2-40B4-BE49-F238E27FC236}">
                <a16:creationId xmlns:a16="http://schemas.microsoft.com/office/drawing/2014/main" id="{0B5AF4CC-E3BD-A135-0A14-2D5C252FD3C8}"/>
              </a:ext>
            </a:extLst>
          </p:cNvPr>
          <p:cNvSpPr>
            <a:spLocks noGrp="1"/>
          </p:cNvSpPr>
          <p:nvPr>
            <p:ph idx="1"/>
          </p:nvPr>
        </p:nvSpPr>
        <p:spPr>
          <a:xfrm>
            <a:off x="838199" y="1284156"/>
            <a:ext cx="10964917" cy="4667250"/>
          </a:xfrm>
        </p:spPr>
        <p:txBody>
          <a:bodyPr>
            <a:noAutofit/>
          </a:bodyPr>
          <a:lstStyle/>
          <a:p>
            <a:r>
              <a:rPr lang="en-US" sz="2400" dirty="0"/>
              <a:t>The term </a:t>
            </a:r>
            <a:r>
              <a:rPr lang="en-US" sz="2400" b="1" dirty="0"/>
              <a:t>epidemiology</a:t>
            </a:r>
            <a:r>
              <a:rPr lang="en-US" sz="2400" dirty="0"/>
              <a:t> is derived from Greek words:</a:t>
            </a:r>
          </a:p>
          <a:p>
            <a:pPr lvl="1"/>
            <a:r>
              <a:rPr lang="en-US" sz="2400" b="1" dirty="0"/>
              <a:t>Epi</a:t>
            </a:r>
            <a:r>
              <a:rPr lang="en-US" sz="2400" dirty="0"/>
              <a:t> meaning "on" or "upon"</a:t>
            </a:r>
          </a:p>
          <a:p>
            <a:pPr lvl="1"/>
            <a:r>
              <a:rPr lang="en-US" sz="2400" b="1" dirty="0"/>
              <a:t>Demos</a:t>
            </a:r>
            <a:r>
              <a:rPr lang="en-US" sz="2400" dirty="0"/>
              <a:t> meaning "people"</a:t>
            </a:r>
          </a:p>
          <a:p>
            <a:pPr lvl="1"/>
            <a:r>
              <a:rPr lang="en-US" sz="2400" b="1" dirty="0"/>
              <a:t>Logos</a:t>
            </a:r>
            <a:r>
              <a:rPr lang="en-US" sz="2400" dirty="0"/>
              <a:t> meaning "study"</a:t>
            </a:r>
          </a:p>
          <a:p>
            <a:r>
              <a:rPr lang="en-US" sz="2400" dirty="0"/>
              <a:t>Epidemiology is the study of the </a:t>
            </a:r>
            <a:r>
              <a:rPr lang="en-US" sz="2400" b="1" dirty="0"/>
              <a:t>distribution</a:t>
            </a:r>
            <a:r>
              <a:rPr lang="en-US" sz="2400" dirty="0"/>
              <a:t>, </a:t>
            </a:r>
            <a:r>
              <a:rPr lang="en-US" sz="2400" b="1" dirty="0"/>
              <a:t>dynamics</a:t>
            </a:r>
            <a:r>
              <a:rPr lang="en-US" sz="2400" dirty="0"/>
              <a:t>, and </a:t>
            </a:r>
            <a:r>
              <a:rPr lang="en-US" sz="2400" b="1" dirty="0"/>
              <a:t>determinants</a:t>
            </a:r>
            <a:r>
              <a:rPr lang="en-US" sz="2400" dirty="0"/>
              <a:t> of health-related events in populations.</a:t>
            </a:r>
          </a:p>
          <a:p>
            <a:endParaRPr lang="en-US" sz="2400" b="1" dirty="0"/>
          </a:p>
          <a:p>
            <a:r>
              <a:rPr lang="en-US" sz="2400" b="1" dirty="0"/>
              <a:t>Determinants of Disease:</a:t>
            </a:r>
          </a:p>
          <a:p>
            <a:pPr>
              <a:buFont typeface="Arial" panose="020B0604020202020204" pitchFamily="34" charset="0"/>
              <a:buChar char="•"/>
            </a:pPr>
            <a:r>
              <a:rPr lang="en-US" sz="2400" dirty="0"/>
              <a:t>These are the </a:t>
            </a:r>
            <a:r>
              <a:rPr lang="en-US" sz="2400" b="1" dirty="0"/>
              <a:t>causative agents</a:t>
            </a:r>
            <a:r>
              <a:rPr lang="en-US" sz="2400" dirty="0"/>
              <a:t> of disease or disorder. Examples include:</a:t>
            </a:r>
          </a:p>
          <a:p>
            <a:pPr marL="742950" lvl="1" indent="-285750">
              <a:buFont typeface="Arial" panose="020B0604020202020204" pitchFamily="34" charset="0"/>
              <a:buChar char="•"/>
            </a:pPr>
            <a:r>
              <a:rPr lang="en-US" sz="2400" b="1" dirty="0"/>
              <a:t>Biological agents</a:t>
            </a:r>
            <a:r>
              <a:rPr lang="en-US" sz="2400" dirty="0"/>
              <a:t>: Viruses, bacteria, fungi, parasites.</a:t>
            </a:r>
          </a:p>
          <a:p>
            <a:pPr marL="742950" lvl="1" indent="-285750">
              <a:buFont typeface="Arial" panose="020B0604020202020204" pitchFamily="34" charset="0"/>
              <a:buChar char="•"/>
            </a:pPr>
            <a:r>
              <a:rPr lang="en-US" sz="2400" b="1" dirty="0"/>
              <a:t>Physical agents</a:t>
            </a:r>
            <a:r>
              <a:rPr lang="en-US" sz="2400" dirty="0"/>
              <a:t>: Radiation, extreme temperatures.</a:t>
            </a:r>
          </a:p>
          <a:p>
            <a:pPr marL="742950" lvl="1" indent="-285750">
              <a:buFont typeface="Arial" panose="020B0604020202020204" pitchFamily="34" charset="0"/>
              <a:buChar char="•"/>
            </a:pPr>
            <a:r>
              <a:rPr lang="en-US" sz="2400" b="1" dirty="0"/>
              <a:t>Chemical agents</a:t>
            </a:r>
            <a:r>
              <a:rPr lang="en-US" sz="2400" dirty="0"/>
              <a:t>: Toxins, pollutants.</a:t>
            </a:r>
          </a:p>
          <a:p>
            <a:endParaRPr lang="en-US" sz="2400" dirty="0"/>
          </a:p>
          <a:p>
            <a:endParaRPr lang="en-US" sz="2400" dirty="0"/>
          </a:p>
        </p:txBody>
      </p:sp>
    </p:spTree>
    <p:extLst>
      <p:ext uri="{BB962C8B-B14F-4D97-AF65-F5344CB8AC3E}">
        <p14:creationId xmlns:p14="http://schemas.microsoft.com/office/powerpoint/2010/main" val="2641078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58F70EC-CE87-44DA-8399-F83F810500ED}" type="slidenum">
              <a:rPr lang="ja-JP" altLang="en-US"/>
              <a:t>30</a:t>
            </a:fld>
            <a:endParaRPr lang="en-US" altLang="ja-JP" dirty="0"/>
          </a:p>
        </p:txBody>
      </p:sp>
      <p:sp>
        <p:nvSpPr>
          <p:cNvPr id="713730" name="Rectangle 2"/>
          <p:cNvSpPr>
            <a:spLocks noGrp="1" noChangeArrowheads="1"/>
          </p:cNvSpPr>
          <p:nvPr>
            <p:ph type="title"/>
          </p:nvPr>
        </p:nvSpPr>
        <p:spPr/>
        <p:txBody>
          <a:bodyPr/>
          <a:lstStyle/>
          <a:p>
            <a:r>
              <a:rPr lang="en-US" dirty="0">
                <a:cs typeface="Arial" panose="020B0604020202020204" pitchFamily="34" charset="0"/>
              </a:rPr>
              <a:t>Randomized Clinical Trials </a:t>
            </a:r>
            <a:endParaRPr lang="en-US" dirty="0">
              <a:cs typeface="Times New Roman" panose="02020603050405020304" pitchFamily="18" charset="0"/>
            </a:endParaRPr>
          </a:p>
        </p:txBody>
      </p:sp>
      <p:sp>
        <p:nvSpPr>
          <p:cNvPr id="713731" name="Rectangle 3"/>
          <p:cNvSpPr>
            <a:spLocks noGrp="1" noChangeArrowheads="1"/>
          </p:cNvSpPr>
          <p:nvPr>
            <p:ph type="body" idx="1"/>
          </p:nvPr>
        </p:nvSpPr>
        <p:spPr>
          <a:xfrm>
            <a:off x="1724025" y="1716088"/>
            <a:ext cx="9258300" cy="4379912"/>
          </a:xfrm>
        </p:spPr>
        <p:txBody>
          <a:bodyPr/>
          <a:lstStyle/>
          <a:p>
            <a:pPr algn="l">
              <a:buFont typeface="Arial" panose="020B0604020202020204" pitchFamily="34" charset="0"/>
              <a:buChar char="•"/>
            </a:pPr>
            <a:r>
              <a:rPr lang="en-US" sz="2400" b="1">
                <a:solidFill>
                  <a:schemeClr val="bg1"/>
                </a:solidFill>
                <a:latin typeface="Segoe UI" panose="020B0502040204020203" pitchFamily="34" charset="0"/>
              </a:rPr>
              <a:t>Description</a:t>
            </a:r>
            <a:r>
              <a:rPr lang="en-US" sz="2400" dirty="0">
                <a:solidFill>
                  <a:schemeClr val="bg1"/>
                </a:solidFill>
                <a:latin typeface="Segoe UI" panose="020B0502040204020203" pitchFamily="34" charset="0"/>
              </a:rPr>
              <a:t>: RCTs have become the accepted standard for evaluating therapeutic efficacy. These trials are performed in a prospective fashion to allow as much control of variables as possible.</a:t>
            </a:r>
          </a:p>
          <a:p>
            <a:pPr algn="l">
              <a:buFont typeface="Arial" panose="020B0604020202020204" pitchFamily="34" charset="0"/>
              <a:buChar char="•"/>
            </a:pPr>
            <a:endParaRPr lang="en-US" sz="2400" dirty="0">
              <a:solidFill>
                <a:schemeClr val="bg1"/>
              </a:solidFill>
              <a:latin typeface="Segoe UI" panose="020B0502040204020203" pitchFamily="34" charset="0"/>
            </a:endParaRPr>
          </a:p>
          <a:p>
            <a:pPr algn="l">
              <a:buFont typeface="Arial" panose="020B0604020202020204" pitchFamily="34" charset="0"/>
              <a:buChar char="•"/>
            </a:pPr>
            <a:r>
              <a:rPr lang="en-US" sz="2400" b="1" dirty="0">
                <a:solidFill>
                  <a:schemeClr val="bg1"/>
                </a:solidFill>
                <a:latin typeface="Segoe UI" panose="020B0502040204020203" pitchFamily="34" charset="0"/>
              </a:rPr>
              <a:t>Key Feature</a:t>
            </a:r>
            <a:r>
              <a:rPr lang="en-US" sz="2400" dirty="0">
                <a:solidFill>
                  <a:schemeClr val="bg1"/>
                </a:solidFill>
                <a:latin typeface="Segoe UI" panose="020B0502040204020203" pitchFamily="34" charset="0"/>
              </a:rPr>
              <a:t>: The outstanding feature of RCTs is the use of randomization to help prevent bias in the assignment of subjects to specific intervention groups. If randomization is carried out properly, differences in outcomes observed among treatment groups tend to result from treatment effects and not from inherent differences among the groups.</a:t>
            </a:r>
          </a:p>
          <a:p>
            <a:endParaRPr lang="en-US" sz="3600" dirty="0">
              <a:solidFill>
                <a:schemeClr val="bg1"/>
              </a:solidFill>
              <a:cs typeface="Times New Roman" panose="02020603050405020304" pitchFamily="18"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B0AE061-F105-4ED7-88E5-1D4CEB239CEC}" type="slidenum">
              <a:rPr lang="ja-JP" altLang="en-US"/>
              <a:t>31</a:t>
            </a:fld>
            <a:endParaRPr lang="en-US" altLang="ja-JP" dirty="0"/>
          </a:p>
        </p:txBody>
      </p:sp>
      <p:sp>
        <p:nvSpPr>
          <p:cNvPr id="715778" name="Rectangle 2"/>
          <p:cNvSpPr>
            <a:spLocks noGrp="1" noChangeArrowheads="1"/>
          </p:cNvSpPr>
          <p:nvPr>
            <p:ph type="title"/>
          </p:nvPr>
        </p:nvSpPr>
        <p:spPr/>
        <p:txBody>
          <a:bodyPr/>
          <a:lstStyle/>
          <a:p>
            <a:r>
              <a:rPr lang="en-US" dirty="0">
                <a:cs typeface="Arial" panose="020B0604020202020204" pitchFamily="34" charset="0"/>
              </a:rPr>
              <a:t>Randomized Clinical Trials</a:t>
            </a:r>
          </a:p>
        </p:txBody>
      </p:sp>
      <p:sp>
        <p:nvSpPr>
          <p:cNvPr id="715779" name="Rectangle 3"/>
          <p:cNvSpPr>
            <a:spLocks noGrp="1" noChangeArrowheads="1"/>
          </p:cNvSpPr>
          <p:nvPr>
            <p:ph type="body" idx="1"/>
          </p:nvPr>
        </p:nvSpPr>
        <p:spPr/>
        <p:txBody>
          <a:bodyPr/>
          <a:lstStyle/>
          <a:p>
            <a:pPr algn="l"/>
            <a:r>
              <a:rPr lang="en-US" sz="1800" dirty="0">
                <a:solidFill>
                  <a:schemeClr val="bg1"/>
                </a:solidFill>
                <a:latin typeface="Segoe UI" panose="020B0502040204020203" pitchFamily="34" charset="0"/>
              </a:rPr>
              <a:t>Randomized Clinical Trials (RCTs) are often challenging to conduct. Many clinicians and patients are reluctant to accept randomization, especially if one of the proposed interventions is particularly desirable or undesirable, raising ethical considerations</a:t>
            </a:r>
          </a:p>
          <a:p>
            <a:endParaRPr lang="en-US" sz="1800" dirty="0">
              <a:solidFill>
                <a:schemeClr val="bg1"/>
              </a:solidFill>
            </a:endParaRPr>
          </a:p>
          <a:p>
            <a:r>
              <a:rPr lang="en-US" sz="1800" dirty="0">
                <a:solidFill>
                  <a:schemeClr val="bg1"/>
                </a:solidFill>
              </a:rPr>
              <a:t>Additionally, large numbers of patients may be required if the disease prevalence is low, necessitating the involvement of multiple institutions, which increases complexity and cost</a:t>
            </a:r>
          </a:p>
          <a:p>
            <a:endParaRPr lang="en-US" sz="1800" dirty="0">
              <a:solidFill>
                <a:schemeClr val="bg1"/>
              </a:solidFill>
            </a:endParaRPr>
          </a:p>
          <a:p>
            <a:pPr marL="0" indent="0">
              <a:buNone/>
            </a:pPr>
            <a:r>
              <a:rPr lang="en-US" sz="1800" dirty="0">
                <a:solidFill>
                  <a:schemeClr val="bg1"/>
                </a:solidFill>
                <a:latin typeface="Segoe UI" panose="020B0502040204020203" pitchFamily="34" charset="0"/>
              </a:rPr>
              <a:t>For example:</a:t>
            </a:r>
          </a:p>
          <a:p>
            <a:pPr algn="l">
              <a:buFont typeface="Arial" panose="020B0604020202020204" pitchFamily="34" charset="0"/>
              <a:buChar char="•"/>
            </a:pPr>
            <a:r>
              <a:rPr lang="en-US" sz="1800" b="1" dirty="0">
                <a:solidFill>
                  <a:schemeClr val="bg1"/>
                </a:solidFill>
                <a:latin typeface="Segoe UI" panose="020B0502040204020203" pitchFamily="34" charset="0"/>
              </a:rPr>
              <a:t>Breast Cancer and Tamoxifen</a:t>
            </a:r>
            <a:r>
              <a:rPr lang="en-US" sz="1800" dirty="0">
                <a:solidFill>
                  <a:schemeClr val="bg1"/>
                </a:solidFill>
                <a:latin typeface="Segoe UI" panose="020B0502040204020203" pitchFamily="34" charset="0"/>
              </a:rPr>
              <a:t>: RCTs have shown that tamoxifen significantly reduces the risk of recurrence in patients with ductal carcinoma in situ (DCIS) who undergo breast-conserving surgery</a:t>
            </a:r>
          </a:p>
          <a:p>
            <a:pPr marL="0" indent="0">
              <a:buNone/>
            </a:pPr>
            <a:endParaRPr lang="en-US" sz="1800" dirty="0">
              <a:solidFill>
                <a:schemeClr val="bg1"/>
              </a:solidFill>
              <a:latin typeface="Segoe UI" panose="020B0502040204020203" pitchFamily="34" charset="0"/>
            </a:endParaRPr>
          </a:p>
          <a:p>
            <a:pPr algn="l">
              <a:buFont typeface="Arial" panose="020B0604020202020204" pitchFamily="34" charset="0"/>
              <a:buChar char="•"/>
            </a:pPr>
            <a:r>
              <a:rPr lang="en-US" sz="1800" b="1" dirty="0">
                <a:solidFill>
                  <a:schemeClr val="bg1"/>
                </a:solidFill>
                <a:latin typeface="Segoe UI" panose="020B0502040204020203" pitchFamily="34" charset="0"/>
              </a:rPr>
              <a:t>Hypertension Monitoring and Policy</a:t>
            </a:r>
            <a:r>
              <a:rPr lang="en-US" sz="1800" dirty="0">
                <a:solidFill>
                  <a:schemeClr val="bg1"/>
                </a:solidFill>
                <a:latin typeface="Segoe UI" panose="020B0502040204020203" pitchFamily="34" charset="0"/>
              </a:rPr>
              <a:t>: RCTs in hypertension have demonstrated the effectiveness of blood pressure-lowering interventions in reducing cardiovascular events, influencing clinical guidelines and policies</a:t>
            </a:r>
          </a:p>
          <a:p>
            <a:pPr marL="0" indent="0">
              <a:buNone/>
            </a:pPr>
            <a:br>
              <a:rPr lang="en-US" sz="1800" dirty="0">
                <a:solidFill>
                  <a:schemeClr val="bg1"/>
                </a:solidFill>
              </a:rPr>
            </a:br>
            <a:endParaRPr lang="en-US" sz="2800" dirty="0">
              <a:solidFill>
                <a:schemeClr val="bg1"/>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87D5A8C6-F6B1-4A19-992B-3F5D2834E0AE}" type="slidenum">
              <a:rPr lang="ja-JP" altLang="en-US"/>
              <a:t>32</a:t>
            </a:fld>
            <a:endParaRPr lang="en-US" altLang="ja-JP" dirty="0"/>
          </a:p>
        </p:txBody>
      </p:sp>
      <p:pic>
        <p:nvPicPr>
          <p:cNvPr id="8837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403350"/>
            <a:ext cx="10287000" cy="5454650"/>
          </a:xfrm>
          <a:prstGeom prst="rect">
            <a:avLst/>
          </a:prstGeom>
          <a:noFill/>
          <a:extLst>
            <a:ext uri="{909E8E84-426E-40DD-AFC4-6F175D3DCCD1}">
              <a14:hiddenFill xmlns:a14="http://schemas.microsoft.com/office/drawing/2010/main">
                <a:solidFill>
                  <a:srgbClr val="FFFFFF"/>
                </a:solidFill>
              </a14:hiddenFill>
            </a:ext>
          </a:extLst>
        </p:spPr>
      </p:pic>
      <p:sp>
        <p:nvSpPr>
          <p:cNvPr id="883718" name="Rectangle 6"/>
          <p:cNvSpPr>
            <a:spLocks noGrp="1" noChangeArrowheads="1"/>
          </p:cNvSpPr>
          <p:nvPr>
            <p:ph type="title"/>
          </p:nvPr>
        </p:nvSpPr>
        <p:spPr/>
        <p:txBody>
          <a:bodyPr/>
          <a:lstStyle/>
          <a:p>
            <a:r>
              <a:rPr lang="en-US" dirty="0"/>
              <a:t>Breast cancer and fat intake</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B965628-E0CF-48D2-B2E4-6E2BC0411E9F}" type="slidenum">
              <a:rPr lang="ja-JP" altLang="en-US"/>
              <a:t>33</a:t>
            </a:fld>
            <a:endParaRPr lang="en-US" altLang="ja-JP" dirty="0"/>
          </a:p>
        </p:txBody>
      </p:sp>
      <p:sp>
        <p:nvSpPr>
          <p:cNvPr id="794626" name="Rectangle 2"/>
          <p:cNvSpPr>
            <a:spLocks noGrp="1" noChangeArrowheads="1"/>
          </p:cNvSpPr>
          <p:nvPr>
            <p:ph type="title"/>
          </p:nvPr>
        </p:nvSpPr>
        <p:spPr/>
        <p:txBody>
          <a:bodyPr/>
          <a:lstStyle/>
          <a:p>
            <a:r>
              <a:rPr lang="en-US" dirty="0"/>
              <a:t>Ecological study</a:t>
            </a:r>
          </a:p>
        </p:txBody>
      </p:sp>
      <p:sp>
        <p:nvSpPr>
          <p:cNvPr id="794627" name="Rectangle 3"/>
          <p:cNvSpPr>
            <a:spLocks noGrp="1" noChangeArrowheads="1"/>
          </p:cNvSpPr>
          <p:nvPr>
            <p:ph type="body" idx="1"/>
          </p:nvPr>
        </p:nvSpPr>
        <p:spPr>
          <a:xfrm>
            <a:off x="1724025" y="1476932"/>
            <a:ext cx="8743950" cy="4379912"/>
          </a:xfrm>
        </p:spPr>
        <p:txBody>
          <a:bodyPr/>
          <a:lstStyle/>
          <a:p>
            <a:pPr marL="0" indent="0">
              <a:buNone/>
            </a:pPr>
            <a:r>
              <a:rPr lang="en-US" sz="1800" dirty="0">
                <a:solidFill>
                  <a:schemeClr val="bg1"/>
                </a:solidFill>
                <a:latin typeface="Segoe UI" panose="020B0502040204020203" pitchFamily="34" charset="0"/>
              </a:rPr>
              <a:t>In ecological studies, the unit of analysis is a group or population (e.g., schools, factories, nations) rather than individuals. These studies compare aggregate measures of health outcomes with aggregate measures of exposure, typically using existing data.</a:t>
            </a:r>
          </a:p>
          <a:p>
            <a:pPr marL="0" indent="0">
              <a:buNone/>
            </a:pPr>
            <a:r>
              <a:rPr lang="en-US" sz="1800" b="1" dirty="0">
                <a:solidFill>
                  <a:schemeClr val="bg1"/>
                </a:solidFill>
                <a:latin typeface="Segoe UI" panose="020B0502040204020203" pitchFamily="34" charset="0"/>
              </a:rPr>
              <a:t>Advantages</a:t>
            </a:r>
          </a:p>
          <a:p>
            <a:pPr algn="l">
              <a:buFont typeface="Arial" panose="020B0604020202020204" pitchFamily="34" charset="0"/>
              <a:buChar char="•"/>
            </a:pPr>
            <a:r>
              <a:rPr lang="en-US" sz="1800" b="1" dirty="0">
                <a:solidFill>
                  <a:schemeClr val="bg1"/>
                </a:solidFill>
                <a:latin typeface="Segoe UI" panose="020B0502040204020203" pitchFamily="34" charset="0"/>
              </a:rPr>
              <a:t>Quick and Inexpensive</a:t>
            </a:r>
            <a:r>
              <a:rPr lang="en-US" sz="1800" dirty="0">
                <a:solidFill>
                  <a:schemeClr val="bg1"/>
                </a:solidFill>
                <a:latin typeface="Segoe UI" panose="020B0502040204020203" pitchFamily="34" charset="0"/>
              </a:rPr>
              <a:t>: These studies can be conducted rapidly and at a low cost</a:t>
            </a:r>
          </a:p>
          <a:p>
            <a:pPr algn="l">
              <a:buFont typeface="Arial" panose="020B0604020202020204" pitchFamily="34" charset="0"/>
              <a:buChar char="•"/>
            </a:pPr>
            <a:endParaRPr lang="en-US" sz="1800" dirty="0">
              <a:solidFill>
                <a:schemeClr val="bg1"/>
              </a:solidFill>
              <a:latin typeface="Segoe UI" panose="020B0502040204020203" pitchFamily="34" charset="0"/>
            </a:endParaRPr>
          </a:p>
          <a:p>
            <a:pPr marL="0" indent="0">
              <a:buNone/>
            </a:pPr>
            <a:r>
              <a:rPr lang="en-US" sz="1800" b="1" dirty="0">
                <a:solidFill>
                  <a:schemeClr val="bg1"/>
                </a:solidFill>
                <a:latin typeface="Segoe UI" panose="020B0502040204020203" pitchFamily="34" charset="0"/>
              </a:rPr>
              <a:t>Range of Exposure</a:t>
            </a:r>
            <a:r>
              <a:rPr lang="en-US" sz="1800" dirty="0">
                <a:solidFill>
                  <a:schemeClr val="bg1"/>
                </a:solidFill>
                <a:latin typeface="Segoe UI" panose="020B0502040204020203" pitchFamily="34" charset="0"/>
              </a:rPr>
              <a:t>: They may identify associations by examining a broader range of exposure levels</a:t>
            </a:r>
          </a:p>
          <a:p>
            <a:pPr marL="0" indent="0">
              <a:buNone/>
            </a:pPr>
            <a:endParaRPr lang="en-US" sz="1800" dirty="0">
              <a:solidFill>
                <a:schemeClr val="bg1"/>
              </a:solidFill>
              <a:latin typeface="Segoe UI" panose="020B0502040204020203" pitchFamily="34" charset="0"/>
            </a:endParaRPr>
          </a:p>
          <a:p>
            <a:pPr marL="0" indent="0">
              <a:buNone/>
            </a:pPr>
            <a:r>
              <a:rPr lang="en-US" sz="1800" b="1" dirty="0">
                <a:solidFill>
                  <a:schemeClr val="bg1"/>
                </a:solidFill>
                <a:latin typeface="Segoe UI" panose="020B0502040204020203" pitchFamily="34" charset="0"/>
              </a:rPr>
              <a:t>Disadvantages</a:t>
            </a:r>
          </a:p>
          <a:p>
            <a:pPr algn="l">
              <a:buFont typeface="Arial" panose="020B0604020202020204" pitchFamily="34" charset="0"/>
              <a:buChar char="•"/>
            </a:pPr>
            <a:r>
              <a:rPr lang="en-US" sz="1800" b="1" dirty="0">
                <a:solidFill>
                  <a:schemeClr val="bg1"/>
                </a:solidFill>
                <a:latin typeface="Segoe UI" panose="020B0502040204020203" pitchFamily="34" charset="0"/>
              </a:rPr>
              <a:t>Ecological Fallacy</a:t>
            </a:r>
            <a:r>
              <a:rPr lang="en-US" sz="1800" dirty="0">
                <a:solidFill>
                  <a:schemeClr val="bg1"/>
                </a:solidFill>
                <a:latin typeface="Segoe UI" panose="020B0502040204020203" pitchFamily="34" charset="0"/>
              </a:rPr>
              <a:t>: It is not possible to link exposure with disease in individuals, leading to potential misinterpretations</a:t>
            </a:r>
          </a:p>
          <a:p>
            <a:pPr marL="0" indent="0">
              <a:buNone/>
            </a:pPr>
            <a:endParaRPr lang="en-US" sz="1800" dirty="0">
              <a:solidFill>
                <a:schemeClr val="bg1"/>
              </a:solidFill>
              <a:latin typeface="Segoe UI" panose="020B0502040204020203" pitchFamily="34" charset="0"/>
            </a:endParaRPr>
          </a:p>
          <a:p>
            <a:pPr marL="0" indent="0">
              <a:buNone/>
            </a:pPr>
            <a:r>
              <a:rPr lang="en-US" sz="1800" b="1" dirty="0">
                <a:solidFill>
                  <a:schemeClr val="bg1"/>
                </a:solidFill>
                <a:latin typeface="Segoe UI" panose="020B0502040204020203" pitchFamily="34" charset="0"/>
              </a:rPr>
              <a:t>Confounding Factors</a:t>
            </a:r>
            <a:r>
              <a:rPr lang="en-US" sz="1800" dirty="0">
                <a:solidFill>
                  <a:schemeClr val="bg1"/>
                </a:solidFill>
                <a:latin typeface="Segoe UI" panose="020B0502040204020203" pitchFamily="34" charset="0"/>
              </a:rPr>
              <a:t>: Controlling for confounding factors is challenging, which can affect the validity of the findings</a:t>
            </a:r>
          </a:p>
          <a:p>
            <a:br>
              <a:rPr lang="en-US" sz="1800" dirty="0">
                <a:solidFill>
                  <a:schemeClr val="bg1"/>
                </a:solidFill>
              </a:rPr>
            </a:br>
            <a:endParaRPr lang="en-US" sz="2000" dirty="0">
              <a:solidFill>
                <a:schemeClr val="bg1"/>
              </a:solidFill>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90C39623-F7EB-4565-9275-D69D4DCBE330}" type="slidenum">
              <a:rPr lang="ja-JP" altLang="en-US"/>
              <a:t>34</a:t>
            </a:fld>
            <a:endParaRPr lang="en-US" altLang="ja-JP" dirty="0"/>
          </a:p>
        </p:txBody>
      </p:sp>
      <p:sp>
        <p:nvSpPr>
          <p:cNvPr id="724994" name="Rectangle 2"/>
          <p:cNvSpPr>
            <a:spLocks noGrp="1" noChangeArrowheads="1"/>
          </p:cNvSpPr>
          <p:nvPr>
            <p:ph type="title"/>
          </p:nvPr>
        </p:nvSpPr>
        <p:spPr/>
        <p:txBody>
          <a:bodyPr/>
          <a:lstStyle/>
          <a:p>
            <a:r>
              <a:rPr lang="en-US" dirty="0"/>
              <a:t>Research question and study type </a:t>
            </a:r>
            <a:br>
              <a:rPr lang="en-US" dirty="0"/>
            </a:br>
            <a:r>
              <a:rPr lang="en-US" dirty="0"/>
              <a:t>(</a:t>
            </a:r>
            <a:r>
              <a:rPr lang="en-US" sz="3200" i="1" dirty="0"/>
              <a:t>Reference: Leon Gordis</a:t>
            </a:r>
            <a:r>
              <a:rPr lang="en-GB" dirty="0"/>
              <a:t>)</a:t>
            </a:r>
            <a:endParaRPr lang="en-US" dirty="0"/>
          </a:p>
        </p:txBody>
      </p:sp>
      <p:graphicFrame>
        <p:nvGraphicFramePr>
          <p:cNvPr id="725089" name="Group 97"/>
          <p:cNvGraphicFramePr>
            <a:graphicFrameLocks noGrp="1"/>
          </p:cNvGraphicFramePr>
          <p:nvPr>
            <p:ph type="tbl" idx="1"/>
            <p:extLst>
              <p:ext uri="{D42A27DB-BD31-4B8C-83A1-F6EECF244321}">
                <p14:modId xmlns:p14="http://schemas.microsoft.com/office/powerpoint/2010/main" val="3735371816"/>
              </p:ext>
            </p:extLst>
          </p:nvPr>
        </p:nvGraphicFramePr>
        <p:xfrm>
          <a:off x="952500" y="1506539"/>
          <a:ext cx="10287000" cy="5478079"/>
        </p:xfrm>
        <a:graphic>
          <a:graphicData uri="http://schemas.openxmlformats.org/drawingml/2006/table">
            <a:tbl>
              <a:tblPr/>
              <a:tblGrid>
                <a:gridCol w="3511550">
                  <a:extLst>
                    <a:ext uri="{9D8B030D-6E8A-4147-A177-3AD203B41FA5}">
                      <a16:colId xmlns:a16="http://schemas.microsoft.com/office/drawing/2014/main" val="20000"/>
                    </a:ext>
                  </a:extLst>
                </a:gridCol>
                <a:gridCol w="3063875">
                  <a:extLst>
                    <a:ext uri="{9D8B030D-6E8A-4147-A177-3AD203B41FA5}">
                      <a16:colId xmlns:a16="http://schemas.microsoft.com/office/drawing/2014/main" val="20001"/>
                    </a:ext>
                  </a:extLst>
                </a:gridCol>
                <a:gridCol w="3711575">
                  <a:extLst>
                    <a:ext uri="{9D8B030D-6E8A-4147-A177-3AD203B41FA5}">
                      <a16:colId xmlns:a16="http://schemas.microsoft.com/office/drawing/2014/main" val="20002"/>
                    </a:ext>
                  </a:extLst>
                </a:gridCol>
              </a:tblGrid>
              <a:tr h="829879">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State of the knowledge of the problem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research questions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study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4366006">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Knowing that a problem exists but knowing little about its characteristics or possible causes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What is the nature/ magnitude of the problem?</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endParaRPr kumimoji="0" lang="en-US" sz="2300" b="0" i="0" u="none" strike="noStrike" cap="none" normalizeH="0" baseline="0" dirty="0">
                        <a:ln>
                          <a:noFill/>
                        </a:ln>
                        <a:solidFill>
                          <a:schemeClr val="tx1"/>
                        </a:solidFill>
                        <a:effectLst/>
                        <a:latin typeface="Arial" panose="020B0604020202020204" pitchFamily="34" charset="0"/>
                      </a:endParaRP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Who is affected?</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How do the affected people behave?</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endParaRPr kumimoji="0" lang="en-US" sz="2300" b="0" i="0" u="none" strike="noStrike" cap="none" normalizeH="0" baseline="0" dirty="0">
                        <a:ln>
                          <a:noFill/>
                        </a:ln>
                        <a:solidFill>
                          <a:schemeClr val="tx1"/>
                        </a:solidFill>
                        <a:effectLst/>
                        <a:latin typeface="Arial" panose="020B0604020202020204" pitchFamily="34" charset="0"/>
                      </a:endParaRP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What do we know think or believe about the problem and its causes?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chemeClr val="tx1"/>
                          </a:solidFill>
                          <a:effectLst/>
                          <a:latin typeface="Arial" panose="020B0604020202020204" pitchFamily="34" charset="0"/>
                        </a:rPr>
                        <a:t>Exploratory studies </a:t>
                      </a:r>
                      <a:r>
                        <a:rPr kumimoji="0" lang="en-US" sz="2300" b="1" i="1" u="sng" strike="noStrike" cap="none" normalizeH="0" baseline="0" dirty="0">
                          <a:ln>
                            <a:noFill/>
                          </a:ln>
                          <a:solidFill>
                            <a:schemeClr val="tx1"/>
                          </a:solidFill>
                          <a:effectLst/>
                          <a:latin typeface="Arial" panose="020B0604020202020204" pitchFamily="34" charset="0"/>
                        </a:rPr>
                        <a:t>or</a:t>
                      </a:r>
                      <a:r>
                        <a:rPr kumimoji="0" lang="en-US" sz="2300" b="1" i="0" u="sng" strike="noStrike" cap="none" normalizeH="0" baseline="0" dirty="0">
                          <a:ln>
                            <a:noFill/>
                          </a:ln>
                          <a:solidFill>
                            <a:schemeClr val="tx1"/>
                          </a:solidFill>
                          <a:effectLst/>
                          <a:latin typeface="Arial" panose="020B0604020202020204" pitchFamily="34" charset="0"/>
                        </a:rPr>
                        <a:t> </a:t>
                      </a:r>
                      <a:r>
                        <a:rPr kumimoji="0" lang="en-US" sz="2300" b="1" i="0" u="none" strike="noStrike" cap="none" normalizeH="0" baseline="0" dirty="0">
                          <a:ln>
                            <a:noFill/>
                          </a:ln>
                          <a:solidFill>
                            <a:schemeClr val="tx1"/>
                          </a:solidFill>
                          <a:effectLst/>
                          <a:latin typeface="Arial" panose="020B0604020202020204" pitchFamily="34" charset="0"/>
                        </a:rPr>
                        <a:t>Descriptive studies</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endParaRPr kumimoji="0" lang="en-US" sz="2300" b="1" i="0" u="none" strike="noStrike" cap="none" normalizeH="0" baseline="0" dirty="0">
                        <a:ln>
                          <a:noFill/>
                        </a:ln>
                        <a:solidFill>
                          <a:schemeClr val="tx1"/>
                        </a:solidFill>
                        <a:effectLst/>
                        <a:latin typeface="Arial" panose="020B0604020202020204" pitchFamily="34" charset="0"/>
                      </a:endParaRP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Char char="•"/>
                      </a:pPr>
                      <a:r>
                        <a:rPr kumimoji="0" lang="en-US" sz="2300" b="1" i="0" u="none" strike="noStrike" cap="none" normalizeH="0" baseline="0" dirty="0">
                          <a:ln>
                            <a:noFill/>
                          </a:ln>
                          <a:solidFill>
                            <a:schemeClr val="tx1"/>
                          </a:solidFill>
                          <a:effectLst/>
                          <a:latin typeface="Arial" panose="020B0604020202020204" pitchFamily="34" charset="0"/>
                        </a:rPr>
                        <a:t>Descriptive case studies</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Char char="•"/>
                      </a:pPr>
                      <a:r>
                        <a:rPr kumimoji="0" lang="en-US" sz="2300" b="1" i="0" u="none" strike="noStrike" cap="none" normalizeH="0" baseline="0" dirty="0">
                          <a:ln>
                            <a:noFill/>
                          </a:ln>
                          <a:solidFill>
                            <a:schemeClr val="tx1"/>
                          </a:solidFill>
                          <a:effectLst/>
                          <a:latin typeface="Arial" panose="020B0604020202020204" pitchFamily="34" charset="0"/>
                        </a:rPr>
                        <a:t>Cross sectional surveys</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endParaRPr kumimoji="0" lang="en-US" sz="23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7D546786-6E14-4D54-A566-63575D8DA5EF}" type="slidenum">
              <a:rPr lang="ja-JP" altLang="en-US"/>
              <a:t>35</a:t>
            </a:fld>
            <a:endParaRPr lang="en-US" altLang="ja-JP" dirty="0"/>
          </a:p>
        </p:txBody>
      </p:sp>
      <p:sp>
        <p:nvSpPr>
          <p:cNvPr id="726018" name="Rectangle 2"/>
          <p:cNvSpPr>
            <a:spLocks noGrp="1" noChangeArrowheads="1"/>
          </p:cNvSpPr>
          <p:nvPr>
            <p:ph type="title"/>
          </p:nvPr>
        </p:nvSpPr>
        <p:spPr/>
        <p:txBody>
          <a:bodyPr/>
          <a:lstStyle/>
          <a:p>
            <a:r>
              <a:rPr lang="en-US" dirty="0"/>
              <a:t>Research question and study type</a:t>
            </a:r>
          </a:p>
        </p:txBody>
      </p:sp>
      <p:graphicFrame>
        <p:nvGraphicFramePr>
          <p:cNvPr id="726019" name="Group 3"/>
          <p:cNvGraphicFramePr>
            <a:graphicFrameLocks noGrp="1"/>
          </p:cNvGraphicFramePr>
          <p:nvPr>
            <p:ph type="tbl" idx="1"/>
            <p:extLst>
              <p:ext uri="{D42A27DB-BD31-4B8C-83A1-F6EECF244321}">
                <p14:modId xmlns:p14="http://schemas.microsoft.com/office/powerpoint/2010/main" val="128548416"/>
              </p:ext>
            </p:extLst>
          </p:nvPr>
        </p:nvGraphicFramePr>
        <p:xfrm>
          <a:off x="952500" y="1506540"/>
          <a:ext cx="10287000" cy="5195884"/>
        </p:xfrm>
        <a:graphic>
          <a:graphicData uri="http://schemas.openxmlformats.org/drawingml/2006/table">
            <a:tbl>
              <a:tblPr/>
              <a:tblGrid>
                <a:gridCol w="3511550">
                  <a:extLst>
                    <a:ext uri="{9D8B030D-6E8A-4147-A177-3AD203B41FA5}">
                      <a16:colId xmlns:a16="http://schemas.microsoft.com/office/drawing/2014/main" val="20000"/>
                    </a:ext>
                  </a:extLst>
                </a:gridCol>
                <a:gridCol w="3063875">
                  <a:extLst>
                    <a:ext uri="{9D8B030D-6E8A-4147-A177-3AD203B41FA5}">
                      <a16:colId xmlns:a16="http://schemas.microsoft.com/office/drawing/2014/main" val="20001"/>
                    </a:ext>
                  </a:extLst>
                </a:gridCol>
                <a:gridCol w="3711575">
                  <a:extLst>
                    <a:ext uri="{9D8B030D-6E8A-4147-A177-3AD203B41FA5}">
                      <a16:colId xmlns:a16="http://schemas.microsoft.com/office/drawing/2014/main" val="20002"/>
                    </a:ext>
                  </a:extLst>
                </a:gridCol>
              </a:tblGrid>
              <a:tr h="892441">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State of the knowledge of the problem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research questions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study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4303443">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Suspecting that certain factors contribute to the problem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Are certain factors indeed associated with the problem? </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(e.g. is low fiber diet related to carcinoma of large intestine?)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chemeClr val="tx1"/>
                          </a:solidFill>
                          <a:effectLst/>
                          <a:latin typeface="Arial" panose="020B0604020202020204" pitchFamily="34" charset="0"/>
                        </a:rPr>
                        <a:t>Analytical studies:</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endParaRPr kumimoji="0" lang="en-US" sz="2300" b="1" i="0" u="none" strike="noStrike" cap="none" normalizeH="0" baseline="0" dirty="0">
                        <a:ln>
                          <a:noFill/>
                        </a:ln>
                        <a:solidFill>
                          <a:schemeClr val="tx1"/>
                        </a:solidFill>
                        <a:effectLst/>
                        <a:latin typeface="Arial" panose="020B0604020202020204" pitchFamily="34" charset="0"/>
                      </a:endParaRP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Char char="•"/>
                      </a:pPr>
                      <a:r>
                        <a:rPr kumimoji="0" lang="en-US" sz="2300" b="1" i="0" u="none" strike="noStrike" cap="none" normalizeH="0" baseline="0" dirty="0">
                          <a:ln>
                            <a:noFill/>
                          </a:ln>
                          <a:solidFill>
                            <a:schemeClr val="tx1"/>
                          </a:solidFill>
                          <a:effectLst/>
                          <a:latin typeface="Arial" panose="020B0604020202020204" pitchFamily="34" charset="0"/>
                        </a:rPr>
                        <a:t>    Cross sectional   </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chemeClr val="tx1"/>
                          </a:solidFill>
                          <a:effectLst/>
                          <a:latin typeface="Arial" panose="020B0604020202020204" pitchFamily="34" charset="0"/>
                        </a:rPr>
                        <a:t>     comparative studies</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Char char="•"/>
                      </a:pPr>
                      <a:r>
                        <a:rPr kumimoji="0" lang="en-US" sz="2300" b="1" i="0" u="none" strike="noStrike" cap="none" normalizeH="0" baseline="0" dirty="0">
                          <a:ln>
                            <a:noFill/>
                          </a:ln>
                          <a:solidFill>
                            <a:schemeClr val="tx1"/>
                          </a:solidFill>
                          <a:effectLst/>
                          <a:latin typeface="Arial" panose="020B0604020202020204" pitchFamily="34" charset="0"/>
                        </a:rPr>
                        <a:t>    Case-control studies</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Char char="•"/>
                      </a:pPr>
                      <a:r>
                        <a:rPr kumimoji="0" lang="en-US" sz="2300" b="1" i="0" u="none" strike="noStrike" cap="none" normalizeH="0" baseline="0" dirty="0">
                          <a:ln>
                            <a:noFill/>
                          </a:ln>
                          <a:solidFill>
                            <a:schemeClr val="tx1"/>
                          </a:solidFill>
                          <a:effectLst/>
                          <a:latin typeface="Arial" panose="020B0604020202020204" pitchFamily="34" charset="0"/>
                        </a:rPr>
                        <a:t>    Cohort studies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127C11FB-78D5-430D-8685-B68481644246}" type="slidenum">
              <a:rPr lang="ja-JP" altLang="en-US"/>
              <a:t>36</a:t>
            </a:fld>
            <a:endParaRPr lang="en-US" altLang="ja-JP" dirty="0"/>
          </a:p>
        </p:txBody>
      </p:sp>
      <p:sp>
        <p:nvSpPr>
          <p:cNvPr id="727042" name="Rectangle 1026"/>
          <p:cNvSpPr>
            <a:spLocks noGrp="1" noChangeArrowheads="1"/>
          </p:cNvSpPr>
          <p:nvPr>
            <p:ph type="title"/>
          </p:nvPr>
        </p:nvSpPr>
        <p:spPr/>
        <p:txBody>
          <a:bodyPr/>
          <a:lstStyle/>
          <a:p>
            <a:r>
              <a:rPr lang="en-US" dirty="0"/>
              <a:t>Research question and study type</a:t>
            </a:r>
          </a:p>
        </p:txBody>
      </p:sp>
      <p:graphicFrame>
        <p:nvGraphicFramePr>
          <p:cNvPr id="727043" name="Group 1027"/>
          <p:cNvGraphicFramePr>
            <a:graphicFrameLocks noGrp="1"/>
          </p:cNvGraphicFramePr>
          <p:nvPr>
            <p:ph type="tbl" idx="1"/>
          </p:nvPr>
        </p:nvGraphicFramePr>
        <p:xfrm>
          <a:off x="952500" y="1506539"/>
          <a:ext cx="10287000" cy="5351463"/>
        </p:xfrm>
        <a:graphic>
          <a:graphicData uri="http://schemas.openxmlformats.org/drawingml/2006/table">
            <a:tbl>
              <a:tblPr/>
              <a:tblGrid>
                <a:gridCol w="3511550">
                  <a:extLst>
                    <a:ext uri="{9D8B030D-6E8A-4147-A177-3AD203B41FA5}">
                      <a16:colId xmlns:a16="http://schemas.microsoft.com/office/drawing/2014/main" val="20000"/>
                    </a:ext>
                  </a:extLst>
                </a:gridCol>
                <a:gridCol w="3063875">
                  <a:extLst>
                    <a:ext uri="{9D8B030D-6E8A-4147-A177-3AD203B41FA5}">
                      <a16:colId xmlns:a16="http://schemas.microsoft.com/office/drawing/2014/main" val="20001"/>
                    </a:ext>
                  </a:extLst>
                </a:gridCol>
                <a:gridCol w="3711575">
                  <a:extLst>
                    <a:ext uri="{9D8B030D-6E8A-4147-A177-3AD203B41FA5}">
                      <a16:colId xmlns:a16="http://schemas.microsoft.com/office/drawing/2014/main" val="20002"/>
                    </a:ext>
                  </a:extLst>
                </a:gridCol>
              </a:tblGrid>
              <a:tr h="919163">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State of the knowledge of the problem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research questions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study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4432300">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Having established that certain factors are associated with the problem: desiring to establish the extent to which a particular factor causes or contributes to the problem.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What is the cause of the problem?</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endParaRPr kumimoji="0" lang="en-US" sz="2300" b="0" i="0" u="none" strike="noStrike" cap="none" normalizeH="0" baseline="0" dirty="0">
                        <a:ln>
                          <a:noFill/>
                        </a:ln>
                        <a:solidFill>
                          <a:schemeClr val="tx1"/>
                        </a:solidFill>
                        <a:effectLst/>
                        <a:latin typeface="Arial" panose="020B0604020202020204" pitchFamily="34" charset="0"/>
                      </a:endParaRP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Will the removal of particular factor prevent or reduce the problem?</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(e.g., stopping smoking, providing safe water etc.)</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chemeClr val="tx1"/>
                          </a:solidFill>
                          <a:effectLst/>
                          <a:latin typeface="Arial" panose="020B0604020202020204" pitchFamily="34" charset="0"/>
                        </a:rPr>
                        <a:t>Cohort studies</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endParaRPr kumimoji="0" lang="en-US" sz="2300" b="1" i="0" u="none" strike="noStrike" cap="none" normalizeH="0" baseline="0" dirty="0">
                        <a:ln>
                          <a:noFill/>
                        </a:ln>
                        <a:solidFill>
                          <a:schemeClr val="tx1"/>
                        </a:solidFill>
                        <a:effectLst/>
                        <a:latin typeface="Arial" panose="020B0604020202020204" pitchFamily="34" charset="0"/>
                      </a:endParaRP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chemeClr val="tx1"/>
                          </a:solidFill>
                          <a:effectLst/>
                          <a:latin typeface="Arial" panose="020B0604020202020204" pitchFamily="34" charset="0"/>
                        </a:rPr>
                        <a:t>Experimental or quasi experimental studies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0A7A2D80-933F-4BAE-BD34-1455314ACC54}" type="slidenum">
              <a:rPr lang="ja-JP" altLang="en-US"/>
              <a:t>37</a:t>
            </a:fld>
            <a:endParaRPr lang="en-US" altLang="ja-JP" dirty="0"/>
          </a:p>
        </p:txBody>
      </p:sp>
      <p:sp>
        <p:nvSpPr>
          <p:cNvPr id="728066" name="Rectangle 2"/>
          <p:cNvSpPr>
            <a:spLocks noGrp="1" noChangeArrowheads="1"/>
          </p:cNvSpPr>
          <p:nvPr>
            <p:ph type="title"/>
          </p:nvPr>
        </p:nvSpPr>
        <p:spPr/>
        <p:txBody>
          <a:bodyPr/>
          <a:lstStyle/>
          <a:p>
            <a:r>
              <a:rPr lang="en-US" dirty="0"/>
              <a:t>Research question and study type</a:t>
            </a:r>
          </a:p>
        </p:txBody>
      </p:sp>
      <p:graphicFrame>
        <p:nvGraphicFramePr>
          <p:cNvPr id="728088" name="Group 24"/>
          <p:cNvGraphicFramePr>
            <a:graphicFrameLocks noGrp="1"/>
          </p:cNvGraphicFramePr>
          <p:nvPr>
            <p:ph type="tbl" idx="1"/>
            <p:extLst>
              <p:ext uri="{D42A27DB-BD31-4B8C-83A1-F6EECF244321}">
                <p14:modId xmlns:p14="http://schemas.microsoft.com/office/powerpoint/2010/main" val="2304821557"/>
              </p:ext>
            </p:extLst>
          </p:nvPr>
        </p:nvGraphicFramePr>
        <p:xfrm>
          <a:off x="952500" y="1453989"/>
          <a:ext cx="10287000" cy="5351463"/>
        </p:xfrm>
        <a:graphic>
          <a:graphicData uri="http://schemas.openxmlformats.org/drawingml/2006/table">
            <a:tbl>
              <a:tblPr/>
              <a:tblGrid>
                <a:gridCol w="3511550">
                  <a:extLst>
                    <a:ext uri="{9D8B030D-6E8A-4147-A177-3AD203B41FA5}">
                      <a16:colId xmlns:a16="http://schemas.microsoft.com/office/drawing/2014/main" val="20000"/>
                    </a:ext>
                  </a:extLst>
                </a:gridCol>
                <a:gridCol w="334645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919163">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State of the knowledge of the problem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research questions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study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4432300">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Having sufficient knowledge about causes to develop and assess an intervention that would prevent, control or solve the problem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200" b="0" i="0" u="none" strike="noStrike" cap="none" normalizeH="0" baseline="0" dirty="0">
                          <a:ln>
                            <a:noFill/>
                          </a:ln>
                          <a:solidFill>
                            <a:schemeClr val="tx1"/>
                          </a:solidFill>
                          <a:effectLst/>
                          <a:latin typeface="Arial" panose="020B0604020202020204" pitchFamily="34" charset="0"/>
                        </a:rPr>
                        <a:t>What is the effect of a particular intervention/strategy? (e.g., treating with a particular drug, being exposed to a certain type of health education)</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200" b="0" i="0" u="none" strike="noStrike" cap="none" normalizeH="0" baseline="0" dirty="0">
                          <a:ln>
                            <a:noFill/>
                          </a:ln>
                          <a:solidFill>
                            <a:schemeClr val="tx1"/>
                          </a:solidFill>
                          <a:effectLst/>
                          <a:latin typeface="Arial" panose="020B0604020202020204" pitchFamily="34" charset="0"/>
                        </a:rPr>
                        <a:t>Which of the two alternate strategies give better results? Which strategy is most cost-effective?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200" b="1" i="0" u="none" strike="noStrike" cap="none" normalizeH="0" baseline="0" dirty="0">
                          <a:ln>
                            <a:noFill/>
                          </a:ln>
                          <a:solidFill>
                            <a:schemeClr val="tx1"/>
                          </a:solidFill>
                          <a:effectLst/>
                          <a:latin typeface="Arial" panose="020B0604020202020204" pitchFamily="34" charset="0"/>
                        </a:rPr>
                        <a:t>Experimental or </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200" b="1" i="0" u="none" strike="noStrike" cap="none" normalizeH="0" baseline="0" dirty="0">
                          <a:ln>
                            <a:noFill/>
                          </a:ln>
                          <a:solidFill>
                            <a:schemeClr val="tx1"/>
                          </a:solidFill>
                          <a:effectLst/>
                          <a:latin typeface="Arial" panose="020B0604020202020204" pitchFamily="34" charset="0"/>
                        </a:rPr>
                        <a:t>Quasi-experimental studies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1634"/>
            <a:ext cx="10515600" cy="1325563"/>
          </a:xfrm>
        </p:spPr>
        <p:txBody>
          <a:bodyPr anchor="ctr">
            <a:normAutofit/>
          </a:bodyPr>
          <a:lstStyle/>
          <a:p>
            <a:r>
              <a:rPr lang="en-GB" dirty="0"/>
              <a:t>Thank you</a:t>
            </a:r>
            <a:endParaRPr lang="en-US" dirty="0"/>
          </a:p>
        </p:txBody>
      </p:sp>
      <p:sp>
        <p:nvSpPr>
          <p:cNvPr id="4" name="Slide Number Placeholder 3" hidden="1"/>
          <p:cNvSpPr>
            <a:spLocks noGrp="1"/>
          </p:cNvSpPr>
          <p:nvPr>
            <p:ph type="sldNum" sz="quarter" idx="4294967295"/>
          </p:nvPr>
        </p:nvSpPr>
        <p:spPr>
          <a:xfrm>
            <a:off x="9699625" y="6235700"/>
            <a:ext cx="2492375" cy="468313"/>
          </a:xfrm>
          <a:prstGeom prst="rect">
            <a:avLst/>
          </a:prstGeom>
        </p:spPr>
        <p:txBody>
          <a:bodyPr/>
          <a:lstStyle/>
          <a:p>
            <a:pPr>
              <a:spcAft>
                <a:spcPts val="600"/>
              </a:spcAft>
            </a:pPr>
            <a:fld id="{D6C968F9-9C44-45E3-A631-1732B2F6EDCD}" type="slidenum">
              <a:rPr lang="ja-JP" altLang="en-US" smtClean="0"/>
              <a:pPr>
                <a:spcAft>
                  <a:spcPts val="600"/>
                </a:spcAft>
              </a:pPr>
              <a:t>38</a:t>
            </a:fld>
            <a:endParaRPr lang="en-US" altLang="ja-JP"/>
          </a:p>
        </p:txBody>
      </p:sp>
    </p:spTree>
    <p:extLst>
      <p:ext uri="{BB962C8B-B14F-4D97-AF65-F5344CB8AC3E}">
        <p14:creationId xmlns:p14="http://schemas.microsoft.com/office/powerpoint/2010/main" val="2061307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hand holding a group of people&#10;&#10;Description automatically generated with medium confidence">
            <a:extLst>
              <a:ext uri="{FF2B5EF4-FFF2-40B4-BE49-F238E27FC236}">
                <a16:creationId xmlns:a16="http://schemas.microsoft.com/office/drawing/2014/main" id="{C47E1A03-D7D6-4B0C-B2A4-27B3A9FBC25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3565" b="13565"/>
          <a:stretch/>
        </p:blipFill>
        <p:spPr/>
      </p:pic>
      <p:sp>
        <p:nvSpPr>
          <p:cNvPr id="2" name="Title 1">
            <a:extLst>
              <a:ext uri="{FF2B5EF4-FFF2-40B4-BE49-F238E27FC236}">
                <a16:creationId xmlns:a16="http://schemas.microsoft.com/office/drawing/2014/main" id="{683387B1-D18D-4BA5-9E82-98794B1C4186}"/>
              </a:ext>
            </a:extLst>
          </p:cNvPr>
          <p:cNvSpPr>
            <a:spLocks noGrp="1"/>
          </p:cNvSpPr>
          <p:nvPr>
            <p:ph type="ctrTitle"/>
          </p:nvPr>
        </p:nvSpPr>
        <p:spPr>
          <a:xfrm>
            <a:off x="9590049" y="2386361"/>
            <a:ext cx="2601951" cy="2610440"/>
          </a:xfrm>
          <a:solidFill>
            <a:srgbClr val="A6228C"/>
          </a:solidFill>
        </p:spPr>
        <p:txBody>
          <a:bodyPr/>
          <a:lstStyle/>
          <a:p>
            <a:pPr algn="l"/>
            <a:endParaRPr lang="en-GB" dirty="0"/>
          </a:p>
        </p:txBody>
      </p:sp>
      <p:pic>
        <p:nvPicPr>
          <p:cNvPr id="4" name="Picture 3" descr="A qr code with a dinosaur&#10;&#10;AI-generated content may be incorrect.">
            <a:extLst>
              <a:ext uri="{FF2B5EF4-FFF2-40B4-BE49-F238E27FC236}">
                <a16:creationId xmlns:a16="http://schemas.microsoft.com/office/drawing/2014/main" id="{DEAD9442-1501-C39D-E511-E9CDED6F4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5310" y="2468293"/>
            <a:ext cx="2460935" cy="2460935"/>
          </a:xfrm>
          <a:prstGeom prst="rect">
            <a:avLst/>
          </a:prstGeom>
        </p:spPr>
      </p:pic>
    </p:spTree>
    <p:extLst>
      <p:ext uri="{BB962C8B-B14F-4D97-AF65-F5344CB8AC3E}">
        <p14:creationId xmlns:p14="http://schemas.microsoft.com/office/powerpoint/2010/main" val="1389212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B678B-9A22-05DB-E56C-BC59D3A68EA1}"/>
              </a:ext>
            </a:extLst>
          </p:cNvPr>
          <p:cNvSpPr>
            <a:spLocks noGrp="1"/>
          </p:cNvSpPr>
          <p:nvPr>
            <p:ph type="title"/>
          </p:nvPr>
        </p:nvSpPr>
        <p:spPr/>
        <p:txBody>
          <a:bodyPr>
            <a:normAutofit fontScale="90000"/>
          </a:bodyPr>
          <a:lstStyle/>
          <a:p>
            <a:r>
              <a:rPr lang="en-US" dirty="0"/>
              <a:t>Brief introduction to Epidemiology</a:t>
            </a:r>
          </a:p>
        </p:txBody>
      </p:sp>
      <p:sp>
        <p:nvSpPr>
          <p:cNvPr id="3" name="Content Placeholder 2">
            <a:extLst>
              <a:ext uri="{FF2B5EF4-FFF2-40B4-BE49-F238E27FC236}">
                <a16:creationId xmlns:a16="http://schemas.microsoft.com/office/drawing/2014/main" id="{8A6EED2F-E216-2B5E-7278-4C83B70E4F3F}"/>
              </a:ext>
            </a:extLst>
          </p:cNvPr>
          <p:cNvSpPr>
            <a:spLocks noGrp="1"/>
          </p:cNvSpPr>
          <p:nvPr>
            <p:ph idx="1"/>
          </p:nvPr>
        </p:nvSpPr>
        <p:spPr/>
        <p:txBody>
          <a:bodyPr/>
          <a:lstStyle/>
          <a:p>
            <a:r>
              <a:rPr lang="en-US" dirty="0"/>
              <a:t>Throughout history, diseases such as plagues, cholera, pneumonia, and influenza have shaped public health.</a:t>
            </a:r>
          </a:p>
          <a:p>
            <a:endParaRPr lang="en-US" dirty="0"/>
          </a:p>
          <a:p>
            <a:r>
              <a:rPr lang="en-US" dirty="0"/>
              <a:t>Hippocrates (c. 340-400 B.C.) asserted, "No disease is sent by devils or demons, but is the result of natural causes."</a:t>
            </a:r>
          </a:p>
          <a:p>
            <a:endParaRPr lang="en-US" dirty="0"/>
          </a:p>
        </p:txBody>
      </p:sp>
    </p:spTree>
    <p:extLst>
      <p:ext uri="{BB962C8B-B14F-4D97-AF65-F5344CB8AC3E}">
        <p14:creationId xmlns:p14="http://schemas.microsoft.com/office/powerpoint/2010/main" val="3338375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65AA-4FC4-931A-BA62-B36C56D508F6}"/>
              </a:ext>
            </a:extLst>
          </p:cNvPr>
          <p:cNvSpPr>
            <a:spLocks noGrp="1"/>
          </p:cNvSpPr>
          <p:nvPr>
            <p:ph type="title"/>
          </p:nvPr>
        </p:nvSpPr>
        <p:spPr>
          <a:xfrm>
            <a:off x="838200" y="365125"/>
            <a:ext cx="10515600" cy="1325563"/>
          </a:xfrm>
        </p:spPr>
        <p:txBody>
          <a:bodyPr anchor="ctr">
            <a:normAutofit/>
          </a:bodyPr>
          <a:lstStyle/>
          <a:p>
            <a:r>
              <a:rPr lang="en-US" sz="5100"/>
              <a:t>Epidemiology: Hippocrates (340 BC)</a:t>
            </a:r>
          </a:p>
        </p:txBody>
      </p:sp>
      <p:pic>
        <p:nvPicPr>
          <p:cNvPr id="4" name="Picture 3">
            <a:extLst>
              <a:ext uri="{FF2B5EF4-FFF2-40B4-BE49-F238E27FC236}">
                <a16:creationId xmlns:a16="http://schemas.microsoft.com/office/drawing/2014/main" id="{B2E4D861-752E-BBEE-AE70-9920FA2C8029}"/>
              </a:ext>
            </a:extLst>
          </p:cNvPr>
          <p:cNvPicPr>
            <a:picLocks noChangeAspect="1"/>
          </p:cNvPicPr>
          <p:nvPr/>
        </p:nvPicPr>
        <p:blipFill>
          <a:blip r:embed="rId2"/>
          <a:srcRect t="17406" r="2" b="24751"/>
          <a:stretch/>
        </p:blipFill>
        <p:spPr>
          <a:xfrm>
            <a:off x="6172200" y="1825625"/>
            <a:ext cx="5181600" cy="4351338"/>
          </a:xfrm>
          <a:prstGeom prst="rect">
            <a:avLst/>
          </a:prstGeom>
          <a:noFill/>
        </p:spPr>
      </p:pic>
      <p:sp>
        <p:nvSpPr>
          <p:cNvPr id="3" name="Content Placeholder 2">
            <a:extLst>
              <a:ext uri="{FF2B5EF4-FFF2-40B4-BE49-F238E27FC236}">
                <a16:creationId xmlns:a16="http://schemas.microsoft.com/office/drawing/2014/main" id="{DD8D98E2-A640-598C-895E-9F58ABB2A5D5}"/>
              </a:ext>
            </a:extLst>
          </p:cNvPr>
          <p:cNvSpPr>
            <a:spLocks noGrp="1"/>
          </p:cNvSpPr>
          <p:nvPr>
            <p:ph idx="10"/>
          </p:nvPr>
        </p:nvSpPr>
        <p:spPr>
          <a:xfrm>
            <a:off x="838200" y="1825625"/>
            <a:ext cx="5181600" cy="4351338"/>
          </a:xfrm>
        </p:spPr>
        <p:txBody>
          <a:bodyPr>
            <a:normAutofit/>
          </a:bodyPr>
          <a:lstStyle/>
          <a:p>
            <a:pPr marL="351155" marR="0" lvl="0" indent="-351155" defTabSz="955675" rtl="0" eaLnBrk="0" fontAlgn="base" latinLnBrk="0" hangingPunct="0">
              <a:spcBef>
                <a:spcPct val="20000"/>
              </a:spcBef>
              <a:spcAft>
                <a:spcPct val="0"/>
              </a:spcAft>
              <a:buClrTx/>
              <a:buSzTx/>
              <a:buFont typeface="Times New Roman" panose="02020603050405020304" pitchFamily="18" charset="0"/>
              <a:buChar char="•"/>
              <a:tabLst/>
              <a:defRPr/>
            </a:pPr>
            <a:r>
              <a:rPr kumimoji="0" lang="en-US" sz="2800" b="0" i="0" u="none" strike="noStrike" kern="0" cap="none" spc="0" normalizeH="0" baseline="0" noProof="0">
                <a:ln>
                  <a:noFill/>
                </a:ln>
                <a:effectLst/>
                <a:uLnTx/>
                <a:uFillTx/>
              </a:rPr>
              <a:t>“</a:t>
            </a:r>
            <a:r>
              <a:rPr kumimoji="0" lang="en-US" sz="2800" b="0" i="1" u="none" strike="noStrike" kern="0" cap="none" spc="0" normalizeH="0" baseline="0" noProof="0">
                <a:ln>
                  <a:noFill/>
                </a:ln>
                <a:effectLst/>
                <a:uLnTx/>
                <a:uFillTx/>
              </a:rPr>
              <a:t>Whoever wishes to investigate medicine properly should proceed thus; When he comes into a strange city, he ought to consider its situation, how it lies to the wind and sun, and consider the waters the people use. For if he knows these things well, he cannot miss knowing the diseases peculiar to the place”.</a:t>
            </a:r>
          </a:p>
          <a:p>
            <a:endParaRPr lang="en-US" sz="2800"/>
          </a:p>
        </p:txBody>
      </p:sp>
    </p:spTree>
    <p:extLst>
      <p:ext uri="{BB962C8B-B14F-4D97-AF65-F5344CB8AC3E}">
        <p14:creationId xmlns:p14="http://schemas.microsoft.com/office/powerpoint/2010/main" val="1949165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60F1-39E3-DCED-C475-E6EA10B42BCA}"/>
              </a:ext>
            </a:extLst>
          </p:cNvPr>
          <p:cNvSpPr>
            <a:spLocks noGrp="1"/>
          </p:cNvSpPr>
          <p:nvPr>
            <p:ph type="title"/>
          </p:nvPr>
        </p:nvSpPr>
        <p:spPr>
          <a:xfrm>
            <a:off x="838200" y="365125"/>
            <a:ext cx="10515600" cy="1325563"/>
          </a:xfrm>
        </p:spPr>
        <p:txBody>
          <a:bodyPr anchor="ctr">
            <a:normAutofit/>
          </a:bodyPr>
          <a:lstStyle/>
          <a:p>
            <a:r>
              <a:rPr lang="en-US" dirty="0"/>
              <a:t>Classical studies</a:t>
            </a:r>
          </a:p>
        </p:txBody>
      </p:sp>
      <p:sp>
        <p:nvSpPr>
          <p:cNvPr id="3" name="Content Placeholder 2">
            <a:extLst>
              <a:ext uri="{FF2B5EF4-FFF2-40B4-BE49-F238E27FC236}">
                <a16:creationId xmlns:a16="http://schemas.microsoft.com/office/drawing/2014/main" id="{6703AD56-98F6-FF2D-446C-4A58B967BF06}"/>
              </a:ext>
            </a:extLst>
          </p:cNvPr>
          <p:cNvSpPr>
            <a:spLocks noGrp="1"/>
          </p:cNvSpPr>
          <p:nvPr>
            <p:ph sz="half" idx="2"/>
          </p:nvPr>
        </p:nvSpPr>
        <p:spPr>
          <a:xfrm>
            <a:off x="5652655" y="1825625"/>
            <a:ext cx="6018413" cy="4667250"/>
          </a:xfrm>
        </p:spPr>
        <p:txBody>
          <a:bodyPr>
            <a:normAutofit lnSpcReduction="10000"/>
          </a:bodyPr>
          <a:lstStyle/>
          <a:p>
            <a:r>
              <a:rPr lang="en-US" sz="1800" b="1" dirty="0"/>
              <a:t>Severe Air Pollution in London </a:t>
            </a:r>
            <a:r>
              <a:rPr lang="en-US" sz="1800" dirty="0"/>
              <a:t>(1952): The Great Smog of 1952 caused a significant increase in deaths from heart and lung diseases, leading to the Clean Air Act of 1956</a:t>
            </a:r>
          </a:p>
          <a:p>
            <a:endParaRPr lang="en-US" sz="1800" dirty="0"/>
          </a:p>
          <a:p>
            <a:r>
              <a:rPr lang="en-US" sz="1800" b="1" dirty="0"/>
              <a:t>Minamata Disease</a:t>
            </a:r>
            <a:r>
              <a:rPr lang="en-US" sz="1800" dirty="0"/>
              <a:t>: First identified in the 1950s, Minamata disease was caused by the consumption of fish contaminated with methylmercury from industrial wastewater</a:t>
            </a:r>
          </a:p>
          <a:p>
            <a:endParaRPr lang="en-US" sz="1800" b="1" dirty="0"/>
          </a:p>
          <a:p>
            <a:r>
              <a:rPr lang="en-US" sz="1800" b="1" dirty="0"/>
              <a:t>Itai-Itai Disease:</a:t>
            </a:r>
            <a:r>
              <a:rPr lang="en-US" sz="1800" dirty="0"/>
              <a:t> This condition, identified in the mid-20th century in Japan, resulted from consuming rice contaminated with cadmium, leading to severe pain and bone damage</a:t>
            </a:r>
          </a:p>
          <a:p>
            <a:endParaRPr lang="en-US" sz="1800" b="1" dirty="0"/>
          </a:p>
          <a:p>
            <a:r>
              <a:rPr lang="en-US" sz="1800" b="1" dirty="0"/>
              <a:t>Legionnaires' Disease</a:t>
            </a:r>
            <a:r>
              <a:rPr lang="en-US" sz="1800" dirty="0"/>
              <a:t>: An infectious disease caused by Legionella bacteria, often spread through ventilation systems and water supplies in large buildings</a:t>
            </a:r>
          </a:p>
          <a:p>
            <a:endParaRPr lang="en-US" sz="1800" dirty="0"/>
          </a:p>
        </p:txBody>
      </p:sp>
      <p:graphicFrame>
        <p:nvGraphicFramePr>
          <p:cNvPr id="14" name="Content Placeholder 3">
            <a:extLst>
              <a:ext uri="{FF2B5EF4-FFF2-40B4-BE49-F238E27FC236}">
                <a16:creationId xmlns:a16="http://schemas.microsoft.com/office/drawing/2014/main" id="{3E8DB8BE-8BA8-0E0E-879C-B9B9091BBAF8}"/>
              </a:ext>
            </a:extLst>
          </p:cNvPr>
          <p:cNvGraphicFramePr>
            <a:graphicFrameLocks noGrp="1"/>
          </p:cNvGraphicFramePr>
          <p:nvPr>
            <p:ph idx="1"/>
            <p:extLst>
              <p:ext uri="{D42A27DB-BD31-4B8C-83A1-F6EECF244321}">
                <p14:modId xmlns:p14="http://schemas.microsoft.com/office/powerpoint/2010/main" val="1371068242"/>
              </p:ext>
            </p:extLst>
          </p:nvPr>
        </p:nvGraphicFramePr>
        <p:xfrm>
          <a:off x="838201" y="1825625"/>
          <a:ext cx="4648200"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1804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B354F-0A56-C097-AC82-57BD2F151712}"/>
              </a:ext>
            </a:extLst>
          </p:cNvPr>
          <p:cNvSpPr>
            <a:spLocks noGrp="1"/>
          </p:cNvSpPr>
          <p:nvPr>
            <p:ph type="title"/>
          </p:nvPr>
        </p:nvSpPr>
        <p:spPr>
          <a:xfrm>
            <a:off x="838200" y="365125"/>
            <a:ext cx="10515600" cy="1325563"/>
          </a:xfrm>
        </p:spPr>
        <p:txBody>
          <a:bodyPr anchor="ctr">
            <a:normAutofit/>
          </a:bodyPr>
          <a:lstStyle/>
          <a:p>
            <a:r>
              <a:rPr lang="en-US" dirty="0"/>
              <a:t>A sketch of water drop - London</a:t>
            </a:r>
          </a:p>
        </p:txBody>
      </p:sp>
      <p:pic>
        <p:nvPicPr>
          <p:cNvPr id="5" name="Content Placeholder 4">
            <a:extLst>
              <a:ext uri="{FF2B5EF4-FFF2-40B4-BE49-F238E27FC236}">
                <a16:creationId xmlns:a16="http://schemas.microsoft.com/office/drawing/2014/main" id="{C95B474A-81C1-E502-9EAD-DE07780390B4}"/>
              </a:ext>
            </a:extLst>
          </p:cNvPr>
          <p:cNvPicPr>
            <a:picLocks noGrp="1" noChangeAspect="1"/>
          </p:cNvPicPr>
          <p:nvPr>
            <p:ph sz="half" idx="2"/>
          </p:nvPr>
        </p:nvPicPr>
        <p:blipFill>
          <a:blip r:embed="rId2"/>
          <a:srcRect r="5" b="2574"/>
          <a:stretch/>
        </p:blipFill>
        <p:spPr>
          <a:xfrm>
            <a:off x="6172200" y="1825625"/>
            <a:ext cx="5181600" cy="4351338"/>
          </a:xfrm>
          <a:prstGeom prst="rect">
            <a:avLst/>
          </a:prstGeom>
          <a:noFill/>
        </p:spPr>
      </p:pic>
      <p:pic>
        <p:nvPicPr>
          <p:cNvPr id="6" name="Content Placeholder 5">
            <a:extLst>
              <a:ext uri="{FF2B5EF4-FFF2-40B4-BE49-F238E27FC236}">
                <a16:creationId xmlns:a16="http://schemas.microsoft.com/office/drawing/2014/main" id="{6169B7D1-5A6A-7F53-145E-66FDA3A19EE7}"/>
              </a:ext>
            </a:extLst>
          </p:cNvPr>
          <p:cNvPicPr>
            <a:picLocks noGrp="1" noChangeAspect="1"/>
          </p:cNvPicPr>
          <p:nvPr>
            <p:ph idx="10"/>
          </p:nvPr>
        </p:nvPicPr>
        <p:blipFill>
          <a:blip r:embed="rId3"/>
          <a:srcRect t="1702" r="-2" b="15329"/>
          <a:stretch/>
        </p:blipFill>
        <p:spPr>
          <a:xfrm>
            <a:off x="838200" y="1825625"/>
            <a:ext cx="5181600" cy="4351338"/>
          </a:xfrm>
          <a:prstGeom prst="rect">
            <a:avLst/>
          </a:prstGeom>
          <a:noFill/>
        </p:spPr>
      </p:pic>
    </p:spTree>
    <p:extLst>
      <p:ext uri="{BB962C8B-B14F-4D97-AF65-F5344CB8AC3E}">
        <p14:creationId xmlns:p14="http://schemas.microsoft.com/office/powerpoint/2010/main" val="2556245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0565" name="Group 37"/>
          <p:cNvGraphicFramePr>
            <a:graphicFrameLocks noGrp="1"/>
          </p:cNvGraphicFramePr>
          <p:nvPr>
            <p:ph type="pic" sz="quarter" idx="10"/>
            <p:extLst>
              <p:ext uri="{D42A27DB-BD31-4B8C-83A1-F6EECF244321}">
                <p14:modId xmlns:p14="http://schemas.microsoft.com/office/powerpoint/2010/main" val="4212020240"/>
              </p:ext>
            </p:extLst>
          </p:nvPr>
        </p:nvGraphicFramePr>
        <p:xfrm>
          <a:off x="5034454" y="2588742"/>
          <a:ext cx="6989378" cy="4221480"/>
        </p:xfrm>
        <a:graphic>
          <a:graphicData uri="http://schemas.openxmlformats.org/drawingml/2006/table">
            <a:tbl>
              <a:tblPr/>
              <a:tblGrid>
                <a:gridCol w="1748423">
                  <a:extLst>
                    <a:ext uri="{9D8B030D-6E8A-4147-A177-3AD203B41FA5}">
                      <a16:colId xmlns:a16="http://schemas.microsoft.com/office/drawing/2014/main" val="20000"/>
                    </a:ext>
                  </a:extLst>
                </a:gridCol>
                <a:gridCol w="1746266">
                  <a:extLst>
                    <a:ext uri="{9D8B030D-6E8A-4147-A177-3AD203B41FA5}">
                      <a16:colId xmlns:a16="http://schemas.microsoft.com/office/drawing/2014/main" val="20001"/>
                    </a:ext>
                  </a:extLst>
                </a:gridCol>
                <a:gridCol w="1748423">
                  <a:extLst>
                    <a:ext uri="{9D8B030D-6E8A-4147-A177-3AD203B41FA5}">
                      <a16:colId xmlns:a16="http://schemas.microsoft.com/office/drawing/2014/main" val="20002"/>
                    </a:ext>
                  </a:extLst>
                </a:gridCol>
                <a:gridCol w="1746266">
                  <a:extLst>
                    <a:ext uri="{9D8B030D-6E8A-4147-A177-3AD203B41FA5}">
                      <a16:colId xmlns:a16="http://schemas.microsoft.com/office/drawing/2014/main" val="20003"/>
                    </a:ext>
                  </a:extLst>
                </a:gridCol>
              </a:tblGrid>
              <a:tr h="1054362">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Water supply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33"/>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Number of houses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Cholera deaths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Deaths per 10,000 houses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extLst>
                  <a:ext uri="{0D108BD9-81ED-4DB2-BD59-A6C34878D82A}">
                    <a16:rowId xmlns:a16="http://schemas.microsoft.com/office/drawing/2014/main" val="10000"/>
                  </a:ext>
                </a:extLst>
              </a:tr>
              <a:tr h="1054362">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Southwark &amp; Vauxhall Co.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33"/>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latin typeface="Arial" panose="020B0604020202020204" pitchFamily="34" charset="0"/>
                        </a:rPr>
                        <a:t>40,046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latin typeface="Arial" panose="020B0604020202020204" pitchFamily="34" charset="0"/>
                        </a:rPr>
                        <a:t>1263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highlight>
                            <a:srgbClr val="FF0000"/>
                          </a:highlight>
                          <a:latin typeface="Arial" panose="020B0604020202020204" pitchFamily="34" charset="0"/>
                        </a:rPr>
                        <a:t>315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solidFill>
                  </a:tcPr>
                </a:tc>
                <a:extLst>
                  <a:ext uri="{0D108BD9-81ED-4DB2-BD59-A6C34878D82A}">
                    <a16:rowId xmlns:a16="http://schemas.microsoft.com/office/drawing/2014/main" val="10001"/>
                  </a:ext>
                </a:extLst>
              </a:tr>
              <a:tr h="775097">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Lambeth Co.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33"/>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latin typeface="Arial" panose="020B0604020202020204" pitchFamily="34" charset="0"/>
                        </a:rPr>
                        <a:t>26,107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latin typeface="Arial" panose="020B0604020202020204" pitchFamily="34" charset="0"/>
                        </a:rPr>
                        <a:t>98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highlight>
                            <a:srgbClr val="FF0000"/>
                          </a:highlight>
                          <a:latin typeface="Arial" panose="020B0604020202020204" pitchFamily="34" charset="0"/>
                        </a:rPr>
                        <a:t>38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solidFill>
                  </a:tcPr>
                </a:tc>
                <a:extLst>
                  <a:ext uri="{0D108BD9-81ED-4DB2-BD59-A6C34878D82A}">
                    <a16:rowId xmlns:a16="http://schemas.microsoft.com/office/drawing/2014/main" val="10002"/>
                  </a:ext>
                </a:extLst>
              </a:tr>
              <a:tr h="1054362">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Other districts in London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CCFF33"/>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latin typeface="Arial" panose="020B0604020202020204" pitchFamily="34" charset="0"/>
                        </a:rPr>
                        <a:t>256,423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latin typeface="Arial" panose="020B0604020202020204" pitchFamily="34" charset="0"/>
                        </a:rPr>
                        <a:t>1422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highlight>
                            <a:srgbClr val="FF0000"/>
                          </a:highlight>
                          <a:latin typeface="Arial" panose="020B0604020202020204" pitchFamily="34" charset="0"/>
                        </a:rPr>
                        <a:t>56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00"/>
                    </a:solidFill>
                  </a:tcPr>
                </a:tc>
                <a:extLst>
                  <a:ext uri="{0D108BD9-81ED-4DB2-BD59-A6C34878D82A}">
                    <a16:rowId xmlns:a16="http://schemas.microsoft.com/office/drawing/2014/main" val="10003"/>
                  </a:ext>
                </a:extLst>
              </a:tr>
            </a:tbl>
          </a:graphicData>
        </a:graphic>
      </p:graphicFrame>
      <p:sp>
        <p:nvSpPr>
          <p:cNvPr id="790560" name="Rectangle 32"/>
          <p:cNvSpPr>
            <a:spLocks noGrp="1" noChangeArrowheads="1"/>
          </p:cNvSpPr>
          <p:nvPr>
            <p:ph type="ctrTitle"/>
          </p:nvPr>
        </p:nvSpPr>
        <p:spPr>
          <a:xfrm>
            <a:off x="502980" y="196381"/>
            <a:ext cx="6123709" cy="2387600"/>
          </a:xfrm>
        </p:spPr>
        <p:txBody>
          <a:bodyPr>
            <a:normAutofit/>
          </a:bodyPr>
          <a:lstStyle/>
          <a:p>
            <a:r>
              <a:rPr lang="en-US" sz="3600" dirty="0"/>
              <a:t>Deaths from Cholera per 10,000 Houses by source of water supply, London </a:t>
            </a:r>
            <a:r>
              <a:rPr lang="en-US" sz="2400" dirty="0"/>
              <a:t>(Snow, 1854)</a:t>
            </a:r>
          </a:p>
        </p:txBody>
      </p:sp>
      <p:sp>
        <p:nvSpPr>
          <p:cNvPr id="30" name="Slide Number Placeholder 5"/>
          <p:cNvSpPr>
            <a:spLocks noGrp="1"/>
          </p:cNvSpPr>
          <p:nvPr>
            <p:ph type="sldNum" sz="quarter" idx="4294967295"/>
          </p:nvPr>
        </p:nvSpPr>
        <p:spPr>
          <a:xfrm>
            <a:off x="9699625" y="6235700"/>
            <a:ext cx="2492375" cy="468313"/>
          </a:xfrm>
          <a:prstGeom prst="rect">
            <a:avLst/>
          </a:prstGeom>
        </p:spPr>
        <p:txBody>
          <a:bodyPr/>
          <a:lstStyle/>
          <a:p>
            <a:pPr fontAlgn="base">
              <a:spcBef>
                <a:spcPct val="0"/>
              </a:spcBef>
              <a:spcAft>
                <a:spcPct val="0"/>
              </a:spcAft>
            </a:pPr>
            <a:fld id="{5AC8DC1A-260E-4353-9986-899A28D6AD33}" type="slidenum">
              <a:rPr lang="ja-JP" altLang="en-US">
                <a:solidFill>
                  <a:srgbClr val="000000"/>
                </a:solidFill>
                <a:latin typeface="Times New Roman" panose="02020603050405020304" pitchFamily="18" charset="0"/>
              </a:rPr>
              <a:pPr fontAlgn="base">
                <a:spcBef>
                  <a:spcPct val="0"/>
                </a:spcBef>
                <a:spcAft>
                  <a:spcPct val="0"/>
                </a:spcAft>
              </a:pPr>
              <a:t>8</a:t>
            </a:fld>
            <a:endParaRPr lang="en-US" altLang="ja-JP" dirty="0">
              <a:solidFill>
                <a:srgbClr val="000000"/>
              </a:solidFill>
              <a:latin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fontAlgn="base">
              <a:spcBef>
                <a:spcPct val="0"/>
              </a:spcBef>
              <a:spcAft>
                <a:spcPct val="0"/>
              </a:spcAft>
            </a:pPr>
            <a:fld id="{36D477C3-1DC0-417A-BAD9-6151B7503687}" type="slidenum">
              <a:rPr lang="ja-JP" altLang="en-US">
                <a:solidFill>
                  <a:srgbClr val="000000"/>
                </a:solidFill>
                <a:latin typeface="Times New Roman" panose="02020603050405020304" pitchFamily="18" charset="0"/>
              </a:rPr>
              <a:pPr fontAlgn="base">
                <a:spcBef>
                  <a:spcPct val="0"/>
                </a:spcBef>
                <a:spcAft>
                  <a:spcPct val="0"/>
                </a:spcAft>
              </a:pPr>
              <a:t>9</a:t>
            </a:fld>
            <a:endParaRPr lang="en-US" altLang="ja-JP" dirty="0">
              <a:solidFill>
                <a:srgbClr val="000000"/>
              </a:solidFill>
              <a:latin typeface="Times New Roman" panose="02020603050405020304" pitchFamily="18" charset="0"/>
            </a:endParaRPr>
          </a:p>
        </p:txBody>
      </p:sp>
      <p:sp>
        <p:nvSpPr>
          <p:cNvPr id="836623" name="Rectangle 15"/>
          <p:cNvSpPr>
            <a:spLocks noGrp="1" noChangeArrowheads="1"/>
          </p:cNvSpPr>
          <p:nvPr>
            <p:ph type="title" idx="4294967295"/>
          </p:nvPr>
        </p:nvSpPr>
        <p:spPr>
          <a:xfrm>
            <a:off x="0" y="155575"/>
            <a:ext cx="8743950" cy="1247775"/>
          </a:xfrm>
        </p:spPr>
        <p:txBody>
          <a:bodyPr/>
          <a:lstStyle/>
          <a:p>
            <a:r>
              <a:rPr lang="en-US" dirty="0"/>
              <a:t>The Evidence Pyramid</a:t>
            </a:r>
          </a:p>
        </p:txBody>
      </p:sp>
      <p:graphicFrame>
        <p:nvGraphicFramePr>
          <p:cNvPr id="2" name="Diagram 1"/>
          <p:cNvGraphicFramePr/>
          <p:nvPr>
            <p:extLst>
              <p:ext uri="{D42A27DB-BD31-4B8C-83A1-F6EECF244321}">
                <p14:modId xmlns:p14="http://schemas.microsoft.com/office/powerpoint/2010/main" val="1594982505"/>
              </p:ext>
            </p:extLst>
          </p:nvPr>
        </p:nvGraphicFramePr>
        <p:xfrm>
          <a:off x="952501" y="1555531"/>
          <a:ext cx="6614947" cy="5146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36630" name="AutoShape 22"/>
          <p:cNvSpPr>
            <a:spLocks noChangeArrowheads="1"/>
          </p:cNvSpPr>
          <p:nvPr/>
        </p:nvSpPr>
        <p:spPr bwMode="auto">
          <a:xfrm>
            <a:off x="7698456" y="1555531"/>
            <a:ext cx="945765" cy="5046662"/>
          </a:xfrm>
          <a:prstGeom prst="upArrow">
            <a:avLst>
              <a:gd name="adj1" fmla="val 50000"/>
              <a:gd name="adj2" fmla="val 154621"/>
            </a:avLst>
          </a:prstGeom>
          <a:solidFill>
            <a:schemeClr val="accent5"/>
          </a:solidFill>
          <a:ln w="9525">
            <a:solidFill>
              <a:schemeClr val="tx1"/>
            </a:solidFill>
            <a:miter lim="800000"/>
          </a:ln>
          <a:effectLst/>
        </p:spPr>
        <p:txBody>
          <a:bodyPr vert="eaVert" lIns="92075" tIns="46038" rIns="92075" bIns="46038"/>
          <a:lstStyle/>
          <a:p>
            <a:pPr marL="351155" indent="-351155" defTabSz="955675" eaLnBrk="0" fontAlgn="base" hangingPunct="0">
              <a:spcBef>
                <a:spcPct val="20000"/>
              </a:spcBef>
              <a:spcAft>
                <a:spcPct val="0"/>
              </a:spcAft>
            </a:pPr>
            <a:r>
              <a:rPr lang="en-US" sz="2300" dirty="0">
                <a:latin typeface="Arial" panose="020B0604020202020204" pitchFamily="34" charset="0"/>
              </a:rPr>
              <a:t>            Evidence</a:t>
            </a:r>
          </a:p>
        </p:txBody>
      </p:sp>
    </p:spTree>
  </p:cSld>
  <p:clrMapOvr>
    <a:masterClrMapping/>
  </p:clrMapOvr>
  <p:transition/>
</p:sld>
</file>

<file path=ppt/theme/theme1.xml><?xml version="1.0" encoding="utf-8"?>
<a:theme xmlns:a="http://schemas.openxmlformats.org/drawingml/2006/main" name="HRP PP SLIDE MASTERS SIMPLE VERSION FOR STAFF - MS Office theme">
  <a:themeElements>
    <a:clrScheme name="HRP COLOUR PALETTE">
      <a:dk1>
        <a:srgbClr val="000000"/>
      </a:dk1>
      <a:lt1>
        <a:srgbClr val="FFFFFF"/>
      </a:lt1>
      <a:dk2>
        <a:srgbClr val="5E5E5E"/>
      </a:dk2>
      <a:lt2>
        <a:srgbClr val="DDDDDD"/>
      </a:lt2>
      <a:accent1>
        <a:srgbClr val="007CC5"/>
      </a:accent1>
      <a:accent2>
        <a:srgbClr val="80C700"/>
      </a:accent2>
      <a:accent3>
        <a:srgbClr val="F2682A"/>
      </a:accent3>
      <a:accent4>
        <a:srgbClr val="F3A81D"/>
      </a:accent4>
      <a:accent5>
        <a:srgbClr val="5B2C86"/>
      </a:accent5>
      <a:accent6>
        <a:srgbClr val="A6228C"/>
      </a:accent6>
      <a:hlink>
        <a:srgbClr val="00AE9D"/>
      </a:hlink>
      <a:folHlink>
        <a:srgbClr val="69C9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RP PP SLIDE MASTERS SIMPLE VERSION FOR STAFF - MS Office theme" id="{4171ECEC-E3EB-4A46-87B9-3E7CC96A1C23}" vid="{6F02448F-10C0-4B62-8DDD-C8907DC1C0D2}"/>
    </a:ext>
  </a:extLst>
</a:theme>
</file>

<file path=ppt/theme/theme2.xml><?xml version="1.0" encoding="utf-8"?>
<a:theme xmlns:a="http://schemas.openxmlformats.org/drawingml/2006/main" name="1_BULLET SLIDES">
  <a:themeElements>
    <a:clrScheme name="HRP COLOUR PALETTE">
      <a:dk1>
        <a:srgbClr val="000000"/>
      </a:dk1>
      <a:lt1>
        <a:srgbClr val="FFFFFF"/>
      </a:lt1>
      <a:dk2>
        <a:srgbClr val="5E5E5E"/>
      </a:dk2>
      <a:lt2>
        <a:srgbClr val="DDDDDD"/>
      </a:lt2>
      <a:accent1>
        <a:srgbClr val="007CC5"/>
      </a:accent1>
      <a:accent2>
        <a:srgbClr val="80C700"/>
      </a:accent2>
      <a:accent3>
        <a:srgbClr val="F2682A"/>
      </a:accent3>
      <a:accent4>
        <a:srgbClr val="F3A81D"/>
      </a:accent4>
      <a:accent5>
        <a:srgbClr val="5B2C86"/>
      </a:accent5>
      <a:accent6>
        <a:srgbClr val="A6228C"/>
      </a:accent6>
      <a:hlink>
        <a:srgbClr val="00AE9D"/>
      </a:hlink>
      <a:folHlink>
        <a:srgbClr val="69C9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RP PP SLIDE MASTERS SIMPLE VERSION FOR STAFF (2)" id="{08A01104-A7E3-4942-8DD7-D77998392222}" vid="{4ACD756E-8BF2-4751-AA98-C964480E6582}"/>
    </a:ext>
  </a:extLst>
</a:theme>
</file>

<file path=ppt/theme/theme3.xml><?xml version="1.0" encoding="utf-8"?>
<a:theme xmlns:a="http://schemas.openxmlformats.org/drawingml/2006/main" name="1_CHAPTER SLIDES">
  <a:themeElements>
    <a:clrScheme name="HRP COLOUR PALETTE">
      <a:dk1>
        <a:srgbClr val="000000"/>
      </a:dk1>
      <a:lt1>
        <a:srgbClr val="FFFFFF"/>
      </a:lt1>
      <a:dk2>
        <a:srgbClr val="5E5E5E"/>
      </a:dk2>
      <a:lt2>
        <a:srgbClr val="DDDDDD"/>
      </a:lt2>
      <a:accent1>
        <a:srgbClr val="007CC5"/>
      </a:accent1>
      <a:accent2>
        <a:srgbClr val="80C700"/>
      </a:accent2>
      <a:accent3>
        <a:srgbClr val="F2682A"/>
      </a:accent3>
      <a:accent4>
        <a:srgbClr val="F3A81D"/>
      </a:accent4>
      <a:accent5>
        <a:srgbClr val="5B2C86"/>
      </a:accent5>
      <a:accent6>
        <a:srgbClr val="A6228C"/>
      </a:accent6>
      <a:hlink>
        <a:srgbClr val="00AE9D"/>
      </a:hlink>
      <a:folHlink>
        <a:srgbClr val="69C9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RP PP SLIDE MASTERS SIMPLE VERSION FOR STAFF (2)" id="{08A01104-A7E3-4942-8DD7-D77998392222}" vid="{801E9821-95CD-4408-8DA9-4AC43143C40D}"/>
    </a:ext>
  </a:extLst>
</a:theme>
</file>

<file path=ppt/theme/theme4.xml><?xml version="1.0" encoding="utf-8"?>
<a:theme xmlns:a="http://schemas.openxmlformats.org/drawingml/2006/main" name="1_END SLIDE">
  <a:themeElements>
    <a:clrScheme name="HRP COLOUR PALETTE">
      <a:dk1>
        <a:srgbClr val="000000"/>
      </a:dk1>
      <a:lt1>
        <a:srgbClr val="FFFFFF"/>
      </a:lt1>
      <a:dk2>
        <a:srgbClr val="5E5E5E"/>
      </a:dk2>
      <a:lt2>
        <a:srgbClr val="DDDDDD"/>
      </a:lt2>
      <a:accent1>
        <a:srgbClr val="007CC5"/>
      </a:accent1>
      <a:accent2>
        <a:srgbClr val="80C700"/>
      </a:accent2>
      <a:accent3>
        <a:srgbClr val="F2682A"/>
      </a:accent3>
      <a:accent4>
        <a:srgbClr val="F3A81D"/>
      </a:accent4>
      <a:accent5>
        <a:srgbClr val="5B2C86"/>
      </a:accent5>
      <a:accent6>
        <a:srgbClr val="A6228C"/>
      </a:accent6>
      <a:hlink>
        <a:srgbClr val="00AE9D"/>
      </a:hlink>
      <a:folHlink>
        <a:srgbClr val="69C9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RP PP SLIDE MASTERS SIMPLE VERSION FOR STAFF (2)" id="{08A01104-A7E3-4942-8DD7-D77998392222}" vid="{C339C764-56D2-4D2D-9ADC-66941719AD15}"/>
    </a:ext>
  </a:extLst>
</a:theme>
</file>

<file path=ppt/theme/theme5.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9FD318D196264CAAFC950941FDB879" ma:contentTypeVersion="4" ma:contentTypeDescription="Create a new document." ma:contentTypeScope="" ma:versionID="81dc0b8c15c6f04f05b0402300d0ed9c">
  <xsd:schema xmlns:xsd="http://www.w3.org/2001/XMLSchema" xmlns:xs="http://www.w3.org/2001/XMLSchema" xmlns:p="http://schemas.microsoft.com/office/2006/metadata/properties" xmlns:ns2="174a4400-f2ee-4775-9675-acbd89acb25a" targetNamespace="http://schemas.microsoft.com/office/2006/metadata/properties" ma:root="true" ma:fieldsID="cd161e08e95d06aa507ac18f34bd8d3e" ns2:_="">
    <xsd:import namespace="174a4400-f2ee-4775-9675-acbd89acb25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a4400-f2ee-4775-9675-acbd89acb2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0ADA01-68C1-4096-A776-FDA3C37CDCFB}">
  <ds:schemaRefs>
    <ds:schemaRef ds:uri="http://schemas.microsoft.com/office/2006/documentManagement/types"/>
    <ds:schemaRef ds:uri="174a4400-f2ee-4775-9675-acbd89acb25a"/>
    <ds:schemaRef ds:uri="http://www.w3.org/XML/1998/namespace"/>
    <ds:schemaRef ds:uri="http://schemas.microsoft.com/office/2006/metadata/properties"/>
    <ds:schemaRef ds:uri="http://purl.org/dc/terms/"/>
    <ds:schemaRef ds:uri="http://schemas.microsoft.com/office/infopath/2007/PartnerControls"/>
    <ds:schemaRef ds:uri="http://purl.org/dc/elements/1.1/"/>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3576D694-C8F1-426F-9630-3D5B6962A4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4a4400-f2ee-4775-9675-acbd89acb2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FA24C9-D09B-486E-B685-0F1A32450B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HRP Powerpoint theme</Template>
  <TotalTime>1</TotalTime>
  <Words>2927</Words>
  <Application>Microsoft Office PowerPoint</Application>
  <PresentationFormat>Widescreen</PresentationFormat>
  <Paragraphs>426</Paragraphs>
  <Slides>39</Slides>
  <Notes>33</Notes>
  <HiddenSlides>1</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39</vt:i4>
      </vt:variant>
    </vt:vector>
  </HeadingPairs>
  <TitlesOfParts>
    <vt:vector size="50" baseType="lpstr">
      <vt:lpstr>Aptos</vt:lpstr>
      <vt:lpstr>Arial</vt:lpstr>
      <vt:lpstr>Calibri</vt:lpstr>
      <vt:lpstr>Segoe UI</vt:lpstr>
      <vt:lpstr>Symbol</vt:lpstr>
      <vt:lpstr>Times New Roman</vt:lpstr>
      <vt:lpstr>HRP PP SLIDE MASTERS SIMPLE VERSION FOR STAFF - MS Office theme</vt:lpstr>
      <vt:lpstr>1_BULLET SLIDES</vt:lpstr>
      <vt:lpstr>1_CHAPTER SLIDES</vt:lpstr>
      <vt:lpstr>1_END SLIDE</vt:lpstr>
      <vt:lpstr>Blank Presentation</vt:lpstr>
      <vt:lpstr>An Introduction to Research Designs and Developing  SRH Research Projects</vt:lpstr>
      <vt:lpstr>Introduction</vt:lpstr>
      <vt:lpstr>Epidemiology</vt:lpstr>
      <vt:lpstr>Brief introduction to Epidemiology</vt:lpstr>
      <vt:lpstr>Epidemiology: Hippocrates (340 BC)</vt:lpstr>
      <vt:lpstr>Classical studies</vt:lpstr>
      <vt:lpstr>A sketch of water drop - London</vt:lpstr>
      <vt:lpstr>Deaths from Cholera per 10,000 Houses by source of water supply, London (Snow, 1854)</vt:lpstr>
      <vt:lpstr>The Evidence Pyramid</vt:lpstr>
      <vt:lpstr>PowerPoint Presentation</vt:lpstr>
      <vt:lpstr>Study Types</vt:lpstr>
      <vt:lpstr>Study types: on the basis of intervention</vt:lpstr>
      <vt:lpstr>On the basis of intervention: Observational studies</vt:lpstr>
      <vt:lpstr>On the basis of intervention: Experimental studies</vt:lpstr>
      <vt:lpstr>Study types: on the basis of design</vt:lpstr>
      <vt:lpstr>Qualitative study</vt:lpstr>
      <vt:lpstr>Study types: on the basis of time</vt:lpstr>
      <vt:lpstr>Summary</vt:lpstr>
      <vt:lpstr>PowerPoint Presentation</vt:lpstr>
      <vt:lpstr>Cohort study: forward in time</vt:lpstr>
      <vt:lpstr>Design of a Cohort study</vt:lpstr>
      <vt:lpstr>PowerPoint Presentation</vt:lpstr>
      <vt:lpstr>Case-control study: back in time </vt:lpstr>
      <vt:lpstr>Design of a Case - Control study</vt:lpstr>
      <vt:lpstr>Main difference between both designs</vt:lpstr>
      <vt:lpstr>Cross Sectional / Prevalence study</vt:lpstr>
      <vt:lpstr>Meta-analysis </vt:lpstr>
      <vt:lpstr>Randomized Clinical Trials</vt:lpstr>
      <vt:lpstr>Randomized Clinical Trials</vt:lpstr>
      <vt:lpstr>Randomized Clinical Trials </vt:lpstr>
      <vt:lpstr>Randomized Clinical Trials</vt:lpstr>
      <vt:lpstr>Breast cancer and fat intake</vt:lpstr>
      <vt:lpstr>Ecological study</vt:lpstr>
      <vt:lpstr>Research question and study type  (Reference: Leon Gordis)</vt:lpstr>
      <vt:lpstr>Research question and study type</vt:lpstr>
      <vt:lpstr>Research question and study type</vt:lpstr>
      <vt:lpstr>Research question and study type</vt:lpstr>
      <vt:lpstr>Thank you</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research designs and developing SRH research projects – Moazzam Ali</dc:title>
  <dc:creator>Moazzam Ali</dc:creator>
  <cp:lastModifiedBy>Aldo Campana</cp:lastModifiedBy>
  <cp:revision>18</cp:revision>
  <dcterms:created xsi:type="dcterms:W3CDTF">2024-02-16T15:48:14Z</dcterms:created>
  <dcterms:modified xsi:type="dcterms:W3CDTF">2025-09-04T08:30:00Z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0x0101005F9FD318D196264CAAFC950941FDB879</vt:lpwstr>
  </property>
</Properties>
</file>