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1.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2.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8" r:id="rId2"/>
    <p:sldMasterId id="2147483734" r:id="rId3"/>
    <p:sldMasterId id="2147483748" r:id="rId4"/>
    <p:sldMasterId id="2147483765" r:id="rId5"/>
    <p:sldMasterId id="2147483777" r:id="rId6"/>
    <p:sldMasterId id="2147483827" r:id="rId7"/>
    <p:sldMasterId id="2147483857" r:id="rId8"/>
    <p:sldMasterId id="2147483867" r:id="rId9"/>
    <p:sldMasterId id="2147483879" r:id="rId10"/>
    <p:sldMasterId id="2147483891" r:id="rId11"/>
    <p:sldMasterId id="2147483903" r:id="rId12"/>
    <p:sldMasterId id="2147483916" r:id="rId13"/>
  </p:sldMasterIdLst>
  <p:notesMasterIdLst>
    <p:notesMasterId r:id="rId34"/>
  </p:notesMasterIdLst>
  <p:sldIdLst>
    <p:sldId id="282" r:id="rId14"/>
    <p:sldId id="5017" r:id="rId15"/>
    <p:sldId id="258" r:id="rId16"/>
    <p:sldId id="266" r:id="rId17"/>
    <p:sldId id="302" r:id="rId18"/>
    <p:sldId id="268" r:id="rId19"/>
    <p:sldId id="261" r:id="rId20"/>
    <p:sldId id="290" r:id="rId21"/>
    <p:sldId id="5016" r:id="rId22"/>
    <p:sldId id="286" r:id="rId23"/>
    <p:sldId id="5009" r:id="rId24"/>
    <p:sldId id="5010" r:id="rId25"/>
    <p:sldId id="5015" r:id="rId26"/>
    <p:sldId id="488" r:id="rId27"/>
    <p:sldId id="5011" r:id="rId28"/>
    <p:sldId id="495" r:id="rId29"/>
    <p:sldId id="494" r:id="rId30"/>
    <p:sldId id="5013" r:id="rId31"/>
    <p:sldId id="281" r:id="rId32"/>
    <p:sldId id="309" r:id="rId33"/>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EM, Paul" initials="BP" lastIdx="1" clrIdx="0">
    <p:extLst>
      <p:ext uri="{19B8F6BF-5375-455C-9EA6-DF929625EA0E}">
        <p15:presenceInfo xmlns:p15="http://schemas.microsoft.com/office/powerpoint/2012/main" userId="S-1-5-21-1446143339-2250552318-1255726049-123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00" autoAdjust="0"/>
  </p:normalViewPr>
  <p:slideViewPr>
    <p:cSldViewPr>
      <p:cViewPr varScale="1">
        <p:scale>
          <a:sx n="97" d="100"/>
          <a:sy n="97" d="100"/>
        </p:scale>
        <p:origin x="200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F0E4F3-3697-40E3-A498-47DD12F12ADA}" type="datetimeFigureOut">
              <a:rPr lang="pt-PT" smtClean="0"/>
              <a:t>07/10/2019</a:t>
            </a:fld>
            <a:endParaRPr lang="pt-P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86B0E8-3F83-494C-A03B-EE3D0EAABF45}" type="slidenum">
              <a:rPr lang="pt-PT" smtClean="0"/>
              <a:t>‹#›</a:t>
            </a:fld>
            <a:endParaRPr lang="pt-PT"/>
          </a:p>
        </p:txBody>
      </p:sp>
    </p:spTree>
    <p:extLst>
      <p:ext uri="{BB962C8B-B14F-4D97-AF65-F5344CB8AC3E}">
        <p14:creationId xmlns:p14="http://schemas.microsoft.com/office/powerpoint/2010/main" val="4035469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C906FB00-A83D-4F92-98D8-4B28F3715B6C}" type="slidenum">
              <a:rPr lang="en-NZ" smtClean="0">
                <a:solidFill>
                  <a:prstClr val="black"/>
                </a:solidFill>
              </a:rPr>
              <a:pPr>
                <a:defRPr/>
              </a:pPr>
              <a:t>1</a:t>
            </a:fld>
            <a:endParaRPr lang="en-NZ" dirty="0">
              <a:solidFill>
                <a:prstClr val="black"/>
              </a:solidFill>
            </a:endParaRPr>
          </a:p>
        </p:txBody>
      </p:sp>
    </p:spTree>
    <p:extLst>
      <p:ext uri="{BB962C8B-B14F-4D97-AF65-F5344CB8AC3E}">
        <p14:creationId xmlns:p14="http://schemas.microsoft.com/office/powerpoint/2010/main" val="4046122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141413" y="685800"/>
            <a:ext cx="4575175"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sets out WHO’s recommendations for the administration of the HPV vaccine: the target group, the doses and the interval.  </a:t>
            </a:r>
            <a:endParaRPr lang="en-GB" altLang="en-US" dirty="0"/>
          </a:p>
        </p:txBody>
      </p:sp>
      <p:sp>
        <p:nvSpPr>
          <p:cNvPr id="4" name="Header Placeholder 3"/>
          <p:cNvSpPr>
            <a:spLocks noGrp="1"/>
          </p:cNvSpPr>
          <p:nvPr>
            <p:ph type="hdr" sz="quarter"/>
          </p:nvPr>
        </p:nvSpPr>
        <p:spPr/>
        <p:txBody>
          <a:bodyPr/>
          <a:lstStyle/>
          <a:p>
            <a:pPr>
              <a:defRPr/>
            </a:pPr>
            <a:r>
              <a:rPr lang="en-GB">
                <a:solidFill>
                  <a:prstClr val="black"/>
                </a:solidFill>
              </a:rPr>
              <a:t>World Health Organization</a:t>
            </a:r>
          </a:p>
        </p:txBody>
      </p:sp>
      <p:sp>
        <p:nvSpPr>
          <p:cNvPr id="5" name="Date Placeholder 4"/>
          <p:cNvSpPr>
            <a:spLocks noGrp="1"/>
          </p:cNvSpPr>
          <p:nvPr>
            <p:ph type="dt" sz="quarter" idx="1"/>
          </p:nvPr>
        </p:nvSpPr>
        <p:spPr/>
        <p:txBody>
          <a:bodyPr/>
          <a:lstStyle/>
          <a:p>
            <a:pPr>
              <a:defRPr/>
            </a:pPr>
            <a:fld id="{BE8F8747-7C6A-4D9F-9157-62D420C6C346}" type="datetime3">
              <a:rPr lang="en-GB" smtClean="0">
                <a:solidFill>
                  <a:prstClr val="black"/>
                </a:solidFill>
              </a:rPr>
              <a:pPr>
                <a:defRPr/>
              </a:pPr>
              <a:t>7 October, 2019</a:t>
            </a:fld>
            <a:endParaRPr lang="en-GB">
              <a:solidFill>
                <a:prstClr val="black"/>
              </a:solidFill>
            </a:endParaRPr>
          </a:p>
        </p:txBody>
      </p:sp>
      <p:sp>
        <p:nvSpPr>
          <p:cNvPr id="6" name="Slide Number Placeholder 5"/>
          <p:cNvSpPr>
            <a:spLocks noGrp="1"/>
          </p:cNvSpPr>
          <p:nvPr>
            <p:ph type="sldNum" sz="quarter" idx="5"/>
          </p:nvPr>
        </p:nvSpPr>
        <p:spPr/>
        <p:txBody>
          <a:bodyPr/>
          <a:lstStyle/>
          <a:p>
            <a:pPr>
              <a:defRPr/>
            </a:pPr>
            <a:fld id="{F992DE79-5ED6-49B8-8EB3-BA1EA1441F7B}" type="slidenum">
              <a:rPr lang="en-GB" smtClean="0">
                <a:solidFill>
                  <a:prstClr val="black"/>
                </a:solidFill>
              </a:rPr>
              <a:pPr>
                <a:defRPr/>
              </a:pPr>
              <a:t>10</a:t>
            </a:fld>
            <a:endParaRPr lang="en-GB">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vaccine has been introduced to the countries listed below (as of the start of October): </a:t>
            </a:r>
          </a:p>
          <a:p>
            <a:r>
              <a:rPr lang="en-US" sz="1200" kern="1200" dirty="0">
                <a:solidFill>
                  <a:schemeClr val="tx1"/>
                </a:solidFill>
                <a:effectLst/>
                <a:latin typeface="+mn-lt"/>
                <a:ea typeface="+mn-ea"/>
                <a:cs typeface="+mn-cs"/>
              </a:rPr>
              <a:t>Andorra</a:t>
            </a:r>
            <a:r>
              <a:rPr lang="en-US" dirty="0"/>
              <a:t> </a:t>
            </a:r>
            <a:r>
              <a:rPr lang="en-US" sz="1200" kern="1200" dirty="0">
                <a:solidFill>
                  <a:schemeClr val="tx1"/>
                </a:solidFill>
                <a:effectLst/>
                <a:latin typeface="+mn-lt"/>
                <a:ea typeface="+mn-ea"/>
                <a:cs typeface="+mn-cs"/>
              </a:rPr>
              <a:t>Antigua and Barbuda</a:t>
            </a:r>
            <a:r>
              <a:rPr lang="en-US" dirty="0"/>
              <a:t> </a:t>
            </a:r>
            <a:r>
              <a:rPr lang="en-US" sz="1200" kern="1200" dirty="0">
                <a:solidFill>
                  <a:schemeClr val="tx1"/>
                </a:solidFill>
                <a:effectLst/>
                <a:latin typeface="+mn-lt"/>
                <a:ea typeface="+mn-ea"/>
                <a:cs typeface="+mn-cs"/>
              </a:rPr>
              <a:t>Argentina</a:t>
            </a:r>
            <a:r>
              <a:rPr lang="en-US" dirty="0"/>
              <a:t> </a:t>
            </a:r>
            <a:r>
              <a:rPr lang="en-US" sz="1200" kern="1200" dirty="0">
                <a:solidFill>
                  <a:schemeClr val="tx1"/>
                </a:solidFill>
                <a:effectLst/>
                <a:latin typeface="+mn-lt"/>
                <a:ea typeface="+mn-ea"/>
                <a:cs typeface="+mn-cs"/>
              </a:rPr>
              <a:t>Armenia</a:t>
            </a:r>
            <a:r>
              <a:rPr lang="en-US" dirty="0"/>
              <a:t> </a:t>
            </a:r>
            <a:r>
              <a:rPr lang="en-US" sz="1200" kern="1200" dirty="0">
                <a:solidFill>
                  <a:schemeClr val="tx1"/>
                </a:solidFill>
                <a:effectLst/>
                <a:latin typeface="+mn-lt"/>
                <a:ea typeface="+mn-ea"/>
                <a:cs typeface="+mn-cs"/>
              </a:rPr>
              <a:t>Australia</a:t>
            </a:r>
            <a:r>
              <a:rPr lang="en-US" dirty="0"/>
              <a:t> </a:t>
            </a:r>
            <a:r>
              <a:rPr lang="en-US" sz="1200" kern="1200" dirty="0">
                <a:solidFill>
                  <a:schemeClr val="tx1"/>
                </a:solidFill>
                <a:effectLst/>
                <a:latin typeface="+mn-lt"/>
                <a:ea typeface="+mn-ea"/>
                <a:cs typeface="+mn-cs"/>
              </a:rPr>
              <a:t>Austria</a:t>
            </a:r>
            <a:r>
              <a:rPr lang="en-US" dirty="0"/>
              <a:t> </a:t>
            </a:r>
            <a:r>
              <a:rPr lang="en-US" sz="1200" kern="1200" dirty="0">
                <a:solidFill>
                  <a:schemeClr val="tx1"/>
                </a:solidFill>
                <a:effectLst/>
                <a:latin typeface="+mn-lt"/>
                <a:ea typeface="+mn-ea"/>
                <a:cs typeface="+mn-cs"/>
              </a:rPr>
              <a:t>Bahamas</a:t>
            </a:r>
            <a:r>
              <a:rPr lang="en-US" dirty="0"/>
              <a:t> </a:t>
            </a:r>
            <a:r>
              <a:rPr lang="en-US" sz="1200" kern="1200" dirty="0">
                <a:solidFill>
                  <a:schemeClr val="tx1"/>
                </a:solidFill>
                <a:effectLst/>
                <a:latin typeface="+mn-lt"/>
                <a:ea typeface="+mn-ea"/>
                <a:cs typeface="+mn-cs"/>
              </a:rPr>
              <a:t>Barbados</a:t>
            </a:r>
            <a:r>
              <a:rPr lang="en-US" dirty="0"/>
              <a:t> </a:t>
            </a:r>
            <a:r>
              <a:rPr lang="en-US" sz="1200" kern="1200" dirty="0">
                <a:solidFill>
                  <a:schemeClr val="tx1"/>
                </a:solidFill>
                <a:effectLst/>
                <a:latin typeface="+mn-lt"/>
                <a:ea typeface="+mn-ea"/>
                <a:cs typeface="+mn-cs"/>
              </a:rPr>
              <a:t>Belgium</a:t>
            </a:r>
            <a:r>
              <a:rPr lang="en-US" dirty="0"/>
              <a:t> </a:t>
            </a:r>
            <a:r>
              <a:rPr lang="en-US" sz="1200" kern="1200" dirty="0">
                <a:solidFill>
                  <a:schemeClr val="tx1"/>
                </a:solidFill>
                <a:effectLst/>
                <a:latin typeface="+mn-lt"/>
                <a:ea typeface="+mn-ea"/>
                <a:cs typeface="+mn-cs"/>
              </a:rPr>
              <a:t>Belize</a:t>
            </a:r>
            <a:r>
              <a:rPr lang="en-US" dirty="0"/>
              <a:t> </a:t>
            </a:r>
            <a:r>
              <a:rPr lang="en-US" sz="1200" kern="1200" dirty="0">
                <a:solidFill>
                  <a:schemeClr val="tx1"/>
                </a:solidFill>
                <a:effectLst/>
                <a:latin typeface="+mn-lt"/>
                <a:ea typeface="+mn-ea"/>
                <a:cs typeface="+mn-cs"/>
              </a:rPr>
              <a:t>Bhutan</a:t>
            </a:r>
            <a:r>
              <a:rPr lang="en-US" dirty="0"/>
              <a:t> </a:t>
            </a:r>
            <a:r>
              <a:rPr lang="en-US" sz="1200" kern="1200" dirty="0">
                <a:solidFill>
                  <a:schemeClr val="tx1"/>
                </a:solidFill>
                <a:effectLst/>
                <a:latin typeface="+mn-lt"/>
                <a:ea typeface="+mn-ea"/>
                <a:cs typeface="+mn-cs"/>
              </a:rPr>
              <a:t>Bolivia</a:t>
            </a:r>
            <a:r>
              <a:rPr lang="en-US" dirty="0"/>
              <a:t> </a:t>
            </a:r>
            <a:r>
              <a:rPr lang="en-US" sz="1200" kern="1200" dirty="0">
                <a:solidFill>
                  <a:schemeClr val="tx1"/>
                </a:solidFill>
                <a:effectLst/>
                <a:latin typeface="+mn-lt"/>
                <a:ea typeface="+mn-ea"/>
                <a:cs typeface="+mn-cs"/>
              </a:rPr>
              <a:t>Botswana</a:t>
            </a:r>
            <a:r>
              <a:rPr lang="en-US" dirty="0"/>
              <a:t> </a:t>
            </a:r>
            <a:r>
              <a:rPr lang="en-US" sz="1200" kern="1200" dirty="0">
                <a:solidFill>
                  <a:schemeClr val="tx1"/>
                </a:solidFill>
                <a:effectLst/>
                <a:latin typeface="+mn-lt"/>
                <a:ea typeface="+mn-ea"/>
                <a:cs typeface="+mn-cs"/>
              </a:rPr>
              <a:t>Brazil</a:t>
            </a:r>
            <a:r>
              <a:rPr lang="en-US" dirty="0"/>
              <a:t> </a:t>
            </a:r>
            <a:r>
              <a:rPr lang="en-US" sz="1200" kern="1200" dirty="0">
                <a:solidFill>
                  <a:schemeClr val="tx1"/>
                </a:solidFill>
                <a:effectLst/>
                <a:latin typeface="+mn-lt"/>
                <a:ea typeface="+mn-ea"/>
                <a:cs typeface="+mn-cs"/>
              </a:rPr>
              <a:t>Brunei Darussalam</a:t>
            </a:r>
            <a:r>
              <a:rPr lang="en-US" dirty="0"/>
              <a:t> </a:t>
            </a:r>
            <a:r>
              <a:rPr lang="en-US" sz="1200" kern="1200" dirty="0">
                <a:solidFill>
                  <a:schemeClr val="tx1"/>
                </a:solidFill>
                <a:effectLst/>
                <a:latin typeface="+mn-lt"/>
                <a:ea typeface="+mn-ea"/>
                <a:cs typeface="+mn-cs"/>
              </a:rPr>
              <a:t>Bulgaria</a:t>
            </a:r>
            <a:r>
              <a:rPr lang="en-US" dirty="0"/>
              <a:t> </a:t>
            </a:r>
            <a:r>
              <a:rPr lang="en-US" sz="1200" kern="1200" dirty="0">
                <a:solidFill>
                  <a:schemeClr val="tx1"/>
                </a:solidFill>
                <a:effectLst/>
                <a:latin typeface="+mn-lt"/>
                <a:ea typeface="+mn-ea"/>
                <a:cs typeface="+mn-cs"/>
              </a:rPr>
              <a:t>Canada</a:t>
            </a:r>
            <a:r>
              <a:rPr lang="en-US" dirty="0"/>
              <a:t> </a:t>
            </a:r>
            <a:r>
              <a:rPr lang="en-US" sz="1200" kern="1200" dirty="0">
                <a:solidFill>
                  <a:schemeClr val="tx1"/>
                </a:solidFill>
                <a:effectLst/>
                <a:latin typeface="+mn-lt"/>
                <a:ea typeface="+mn-ea"/>
                <a:cs typeface="+mn-cs"/>
              </a:rPr>
              <a:t>Chile</a:t>
            </a:r>
            <a:r>
              <a:rPr lang="en-US" dirty="0"/>
              <a:t> </a:t>
            </a:r>
            <a:r>
              <a:rPr lang="en-US" sz="1200" kern="1200" dirty="0">
                <a:solidFill>
                  <a:schemeClr val="tx1"/>
                </a:solidFill>
                <a:effectLst/>
                <a:latin typeface="+mn-lt"/>
                <a:ea typeface="+mn-ea"/>
                <a:cs typeface="+mn-cs"/>
              </a:rPr>
              <a:t>Colombia</a:t>
            </a:r>
            <a:r>
              <a:rPr lang="en-US" dirty="0"/>
              <a:t> </a:t>
            </a:r>
            <a:r>
              <a:rPr lang="en-US" sz="1200" kern="1200" dirty="0">
                <a:solidFill>
                  <a:schemeClr val="tx1"/>
                </a:solidFill>
                <a:effectLst/>
                <a:latin typeface="+mn-lt"/>
                <a:ea typeface="+mn-ea"/>
                <a:cs typeface="+mn-cs"/>
              </a:rPr>
              <a:t>Cook Islands</a:t>
            </a:r>
            <a:r>
              <a:rPr lang="en-US" dirty="0"/>
              <a:t> </a:t>
            </a:r>
            <a:r>
              <a:rPr lang="en-US" sz="1200" kern="1200" dirty="0">
                <a:solidFill>
                  <a:schemeClr val="tx1"/>
                </a:solidFill>
                <a:effectLst/>
                <a:latin typeface="+mn-lt"/>
                <a:ea typeface="+mn-ea"/>
                <a:cs typeface="+mn-cs"/>
              </a:rPr>
              <a:t>Costa Rica</a:t>
            </a:r>
            <a:r>
              <a:rPr lang="en-US" dirty="0"/>
              <a:t> </a:t>
            </a:r>
            <a:r>
              <a:rPr lang="en-US" sz="1200" kern="1200" dirty="0">
                <a:solidFill>
                  <a:schemeClr val="tx1"/>
                </a:solidFill>
                <a:effectLst/>
                <a:latin typeface="+mn-lt"/>
                <a:ea typeface="+mn-ea"/>
                <a:cs typeface="+mn-cs"/>
              </a:rPr>
              <a:t>Croatia</a:t>
            </a:r>
            <a:r>
              <a:rPr lang="en-US" dirty="0"/>
              <a:t> </a:t>
            </a:r>
            <a:r>
              <a:rPr lang="en-US" sz="1200" kern="1200" dirty="0">
                <a:solidFill>
                  <a:schemeClr val="tx1"/>
                </a:solidFill>
                <a:effectLst/>
                <a:latin typeface="+mn-lt"/>
                <a:ea typeface="+mn-ea"/>
                <a:cs typeface="+mn-cs"/>
              </a:rPr>
              <a:t>Cyprus</a:t>
            </a:r>
            <a:r>
              <a:rPr lang="en-US" dirty="0"/>
              <a:t> </a:t>
            </a:r>
            <a:r>
              <a:rPr lang="en-US" sz="1200" kern="1200" dirty="0">
                <a:solidFill>
                  <a:schemeClr val="tx1"/>
                </a:solidFill>
                <a:effectLst/>
                <a:latin typeface="+mn-lt"/>
                <a:ea typeface="+mn-ea"/>
                <a:cs typeface="+mn-cs"/>
              </a:rPr>
              <a:t>Czech Republic</a:t>
            </a:r>
            <a:r>
              <a:rPr lang="en-US" dirty="0"/>
              <a:t> </a:t>
            </a:r>
            <a:r>
              <a:rPr lang="en-US" sz="1200" kern="1200" dirty="0">
                <a:solidFill>
                  <a:schemeClr val="tx1"/>
                </a:solidFill>
                <a:effectLst/>
                <a:latin typeface="+mn-lt"/>
                <a:ea typeface="+mn-ea"/>
                <a:cs typeface="+mn-cs"/>
              </a:rPr>
              <a:t>Denmark</a:t>
            </a:r>
            <a:r>
              <a:rPr lang="en-US" dirty="0"/>
              <a:t> </a:t>
            </a:r>
            <a:r>
              <a:rPr lang="en-US" sz="1200" kern="1200" dirty="0">
                <a:solidFill>
                  <a:schemeClr val="tx1"/>
                </a:solidFill>
                <a:effectLst/>
                <a:latin typeface="+mn-lt"/>
                <a:ea typeface="+mn-ea"/>
                <a:cs typeface="+mn-cs"/>
              </a:rPr>
              <a:t>Dominican Republic</a:t>
            </a:r>
            <a:r>
              <a:rPr lang="en-US" dirty="0"/>
              <a:t> </a:t>
            </a:r>
            <a:r>
              <a:rPr lang="en-US" sz="1200" kern="1200" dirty="0">
                <a:solidFill>
                  <a:schemeClr val="tx1"/>
                </a:solidFill>
                <a:effectLst/>
                <a:latin typeface="+mn-lt"/>
                <a:ea typeface="+mn-ea"/>
                <a:cs typeface="+mn-cs"/>
              </a:rPr>
              <a:t>Ecuador</a:t>
            </a:r>
            <a:r>
              <a:rPr lang="en-US" dirty="0"/>
              <a:t> </a:t>
            </a:r>
            <a:r>
              <a:rPr lang="en-US" sz="1200" kern="1200" dirty="0">
                <a:solidFill>
                  <a:schemeClr val="tx1"/>
                </a:solidFill>
                <a:effectLst/>
                <a:latin typeface="+mn-lt"/>
                <a:ea typeface="+mn-ea"/>
                <a:cs typeface="+mn-cs"/>
              </a:rPr>
              <a:t>Estonia</a:t>
            </a:r>
            <a:r>
              <a:rPr lang="en-US" dirty="0"/>
              <a:t> </a:t>
            </a:r>
            <a:r>
              <a:rPr lang="en-US" sz="1200" kern="1200" dirty="0">
                <a:solidFill>
                  <a:schemeClr val="tx1"/>
                </a:solidFill>
                <a:effectLst/>
                <a:latin typeface="+mn-lt"/>
                <a:ea typeface="+mn-ea"/>
                <a:cs typeface="+mn-cs"/>
              </a:rPr>
              <a:t>Ethiopia</a:t>
            </a:r>
            <a:r>
              <a:rPr lang="en-US" dirty="0"/>
              <a:t> </a:t>
            </a:r>
            <a:r>
              <a:rPr lang="en-US" sz="1200" kern="1200" dirty="0">
                <a:solidFill>
                  <a:schemeClr val="tx1"/>
                </a:solidFill>
                <a:effectLst/>
                <a:latin typeface="+mn-lt"/>
                <a:ea typeface="+mn-ea"/>
                <a:cs typeface="+mn-cs"/>
              </a:rPr>
              <a:t>Fiji</a:t>
            </a:r>
            <a:r>
              <a:rPr lang="en-US" dirty="0"/>
              <a:t> </a:t>
            </a:r>
            <a:r>
              <a:rPr lang="en-US" sz="1200" kern="1200" dirty="0">
                <a:solidFill>
                  <a:schemeClr val="tx1"/>
                </a:solidFill>
                <a:effectLst/>
                <a:latin typeface="+mn-lt"/>
                <a:ea typeface="+mn-ea"/>
                <a:cs typeface="+mn-cs"/>
              </a:rPr>
              <a:t>Finland</a:t>
            </a:r>
            <a:r>
              <a:rPr lang="en-US" dirty="0"/>
              <a:t> </a:t>
            </a:r>
            <a:r>
              <a:rPr lang="en-US" sz="1200" kern="1200" dirty="0">
                <a:solidFill>
                  <a:schemeClr val="tx1"/>
                </a:solidFill>
                <a:effectLst/>
                <a:latin typeface="+mn-lt"/>
                <a:ea typeface="+mn-ea"/>
                <a:cs typeface="+mn-cs"/>
              </a:rPr>
              <a:t>France</a:t>
            </a:r>
            <a:r>
              <a:rPr lang="en-US" dirty="0"/>
              <a:t> </a:t>
            </a:r>
            <a:r>
              <a:rPr lang="en-US" sz="1200" kern="1200" dirty="0">
                <a:solidFill>
                  <a:schemeClr val="tx1"/>
                </a:solidFill>
                <a:effectLst/>
                <a:latin typeface="+mn-lt"/>
                <a:ea typeface="+mn-ea"/>
                <a:cs typeface="+mn-cs"/>
              </a:rPr>
              <a:t>Georgia</a:t>
            </a:r>
            <a:r>
              <a:rPr lang="en-US" dirty="0"/>
              <a:t> </a:t>
            </a:r>
            <a:r>
              <a:rPr lang="en-US" sz="1200" kern="1200" dirty="0">
                <a:solidFill>
                  <a:schemeClr val="tx1"/>
                </a:solidFill>
                <a:effectLst/>
                <a:latin typeface="+mn-lt"/>
                <a:ea typeface="+mn-ea"/>
                <a:cs typeface="+mn-cs"/>
              </a:rPr>
              <a:t>Germany</a:t>
            </a:r>
            <a:r>
              <a:rPr lang="en-US" dirty="0"/>
              <a:t> </a:t>
            </a:r>
            <a:r>
              <a:rPr lang="en-US" sz="1200" kern="1200" dirty="0">
                <a:solidFill>
                  <a:schemeClr val="tx1"/>
                </a:solidFill>
                <a:effectLst/>
                <a:latin typeface="+mn-lt"/>
                <a:ea typeface="+mn-ea"/>
                <a:cs typeface="+mn-cs"/>
              </a:rPr>
              <a:t>Greece</a:t>
            </a:r>
            <a:r>
              <a:rPr lang="en-US" dirty="0"/>
              <a:t> </a:t>
            </a:r>
            <a:r>
              <a:rPr lang="en-US" sz="1200" kern="1200" dirty="0">
                <a:solidFill>
                  <a:schemeClr val="tx1"/>
                </a:solidFill>
                <a:effectLst/>
                <a:latin typeface="+mn-lt"/>
                <a:ea typeface="+mn-ea"/>
                <a:cs typeface="+mn-cs"/>
              </a:rPr>
              <a:t>Grenada</a:t>
            </a:r>
            <a:r>
              <a:rPr lang="en-US" dirty="0"/>
              <a:t> </a:t>
            </a:r>
            <a:r>
              <a:rPr lang="en-US" sz="1200" kern="1200" dirty="0">
                <a:solidFill>
                  <a:schemeClr val="tx1"/>
                </a:solidFill>
                <a:effectLst/>
                <a:latin typeface="+mn-lt"/>
                <a:ea typeface="+mn-ea"/>
                <a:cs typeface="+mn-cs"/>
              </a:rPr>
              <a:t>Guatemala</a:t>
            </a:r>
            <a:r>
              <a:rPr lang="en-US" dirty="0"/>
              <a:t> </a:t>
            </a:r>
            <a:r>
              <a:rPr lang="en-US" sz="1200" kern="1200" dirty="0">
                <a:solidFill>
                  <a:schemeClr val="tx1"/>
                </a:solidFill>
                <a:effectLst/>
                <a:latin typeface="+mn-lt"/>
                <a:ea typeface="+mn-ea"/>
                <a:cs typeface="+mn-cs"/>
              </a:rPr>
              <a:t>Guyana</a:t>
            </a:r>
            <a:r>
              <a:rPr lang="en-US" dirty="0"/>
              <a:t> </a:t>
            </a:r>
            <a:r>
              <a:rPr lang="en-US" sz="1200" kern="1200" dirty="0">
                <a:solidFill>
                  <a:schemeClr val="tx1"/>
                </a:solidFill>
                <a:effectLst/>
                <a:latin typeface="+mn-lt"/>
                <a:ea typeface="+mn-ea"/>
                <a:cs typeface="+mn-cs"/>
              </a:rPr>
              <a:t>Honduras</a:t>
            </a:r>
            <a:r>
              <a:rPr lang="en-US" dirty="0"/>
              <a:t> </a:t>
            </a:r>
            <a:r>
              <a:rPr lang="en-US" sz="1200" kern="1200" dirty="0">
                <a:solidFill>
                  <a:schemeClr val="tx1"/>
                </a:solidFill>
                <a:effectLst/>
                <a:latin typeface="+mn-lt"/>
                <a:ea typeface="+mn-ea"/>
                <a:cs typeface="+mn-cs"/>
              </a:rPr>
              <a:t>Hungary</a:t>
            </a:r>
            <a:r>
              <a:rPr lang="en-US" dirty="0"/>
              <a:t> </a:t>
            </a:r>
            <a:r>
              <a:rPr lang="en-US" sz="1200" kern="1200" dirty="0">
                <a:solidFill>
                  <a:schemeClr val="tx1"/>
                </a:solidFill>
                <a:effectLst/>
                <a:latin typeface="+mn-lt"/>
                <a:ea typeface="+mn-ea"/>
                <a:cs typeface="+mn-cs"/>
              </a:rPr>
              <a:t>Iceland</a:t>
            </a:r>
            <a:r>
              <a:rPr lang="en-US" dirty="0"/>
              <a:t> </a:t>
            </a:r>
            <a:r>
              <a:rPr lang="en-US" sz="1200" kern="1200" dirty="0">
                <a:solidFill>
                  <a:schemeClr val="tx1"/>
                </a:solidFill>
                <a:effectLst/>
                <a:latin typeface="+mn-lt"/>
                <a:ea typeface="+mn-ea"/>
                <a:cs typeface="+mn-cs"/>
              </a:rPr>
              <a:t>Ireland</a:t>
            </a:r>
            <a:r>
              <a:rPr lang="en-US" dirty="0"/>
              <a:t> </a:t>
            </a:r>
            <a:r>
              <a:rPr lang="en-US" sz="1200" kern="1200" dirty="0">
                <a:solidFill>
                  <a:schemeClr val="tx1"/>
                </a:solidFill>
                <a:effectLst/>
                <a:latin typeface="+mn-lt"/>
                <a:ea typeface="+mn-ea"/>
                <a:cs typeface="+mn-cs"/>
              </a:rPr>
              <a:t>Israel</a:t>
            </a:r>
            <a:r>
              <a:rPr lang="en-US" dirty="0"/>
              <a:t> </a:t>
            </a:r>
            <a:r>
              <a:rPr lang="en-US" sz="1200" kern="1200" dirty="0">
                <a:solidFill>
                  <a:schemeClr val="tx1"/>
                </a:solidFill>
                <a:effectLst/>
                <a:latin typeface="+mn-lt"/>
                <a:ea typeface="+mn-ea"/>
                <a:cs typeface="+mn-cs"/>
              </a:rPr>
              <a:t>Italy</a:t>
            </a:r>
            <a:r>
              <a:rPr lang="en-US" dirty="0"/>
              <a:t> </a:t>
            </a:r>
            <a:r>
              <a:rPr lang="en-US" sz="1200" kern="1200" dirty="0">
                <a:solidFill>
                  <a:schemeClr val="tx1"/>
                </a:solidFill>
                <a:effectLst/>
                <a:latin typeface="+mn-lt"/>
                <a:ea typeface="+mn-ea"/>
                <a:cs typeface="+mn-cs"/>
              </a:rPr>
              <a:t>Jamaica</a:t>
            </a:r>
            <a:r>
              <a:rPr lang="en-US" dirty="0"/>
              <a:t> </a:t>
            </a:r>
            <a:r>
              <a:rPr lang="en-US" sz="1200" kern="1200" dirty="0">
                <a:solidFill>
                  <a:schemeClr val="tx1"/>
                </a:solidFill>
                <a:effectLst/>
                <a:latin typeface="+mn-lt"/>
                <a:ea typeface="+mn-ea"/>
                <a:cs typeface="+mn-cs"/>
              </a:rPr>
              <a:t>Japan</a:t>
            </a:r>
            <a:r>
              <a:rPr lang="en-US" dirty="0"/>
              <a:t> </a:t>
            </a:r>
            <a:r>
              <a:rPr lang="en-US" sz="1200" kern="1200" dirty="0">
                <a:solidFill>
                  <a:schemeClr val="tx1"/>
                </a:solidFill>
                <a:effectLst/>
                <a:latin typeface="+mn-lt"/>
                <a:ea typeface="+mn-ea"/>
                <a:cs typeface="+mn-cs"/>
              </a:rPr>
              <a:t>Latvia</a:t>
            </a:r>
            <a:r>
              <a:rPr lang="en-US" dirty="0"/>
              <a:t> </a:t>
            </a:r>
            <a:r>
              <a:rPr lang="en-US" sz="1200" kern="1200" dirty="0">
                <a:solidFill>
                  <a:schemeClr val="tx1"/>
                </a:solidFill>
                <a:effectLst/>
                <a:latin typeface="+mn-lt"/>
                <a:ea typeface="+mn-ea"/>
                <a:cs typeface="+mn-cs"/>
              </a:rPr>
              <a:t>Libya</a:t>
            </a:r>
            <a:r>
              <a:rPr lang="en-US" dirty="0"/>
              <a:t> </a:t>
            </a:r>
            <a:r>
              <a:rPr lang="en-US" sz="1200" kern="1200" dirty="0">
                <a:solidFill>
                  <a:schemeClr val="tx1"/>
                </a:solidFill>
                <a:effectLst/>
                <a:latin typeface="+mn-lt"/>
                <a:ea typeface="+mn-ea"/>
                <a:cs typeface="+mn-cs"/>
              </a:rPr>
              <a:t>Lithuania</a:t>
            </a:r>
            <a:r>
              <a:rPr lang="en-US" dirty="0"/>
              <a:t> </a:t>
            </a:r>
            <a:r>
              <a:rPr lang="en-US" sz="1200" kern="1200" dirty="0">
                <a:solidFill>
                  <a:schemeClr val="tx1"/>
                </a:solidFill>
                <a:effectLst/>
                <a:latin typeface="+mn-lt"/>
                <a:ea typeface="+mn-ea"/>
                <a:cs typeface="+mn-cs"/>
              </a:rPr>
              <a:t>Luxembourg</a:t>
            </a:r>
            <a:r>
              <a:rPr lang="en-US" dirty="0"/>
              <a:t> </a:t>
            </a:r>
            <a:r>
              <a:rPr lang="en-US" sz="1200" kern="1200" dirty="0">
                <a:solidFill>
                  <a:schemeClr val="tx1"/>
                </a:solidFill>
                <a:effectLst/>
                <a:latin typeface="+mn-lt"/>
                <a:ea typeface="+mn-ea"/>
                <a:cs typeface="+mn-cs"/>
              </a:rPr>
              <a:t>Malawi</a:t>
            </a:r>
            <a:r>
              <a:rPr lang="en-US" dirty="0"/>
              <a:t> </a:t>
            </a:r>
            <a:r>
              <a:rPr lang="en-US" sz="1200" kern="1200" dirty="0">
                <a:solidFill>
                  <a:schemeClr val="tx1"/>
                </a:solidFill>
                <a:effectLst/>
                <a:latin typeface="+mn-lt"/>
                <a:ea typeface="+mn-ea"/>
                <a:cs typeface="+mn-cs"/>
              </a:rPr>
              <a:t>Malaysia</a:t>
            </a:r>
            <a:r>
              <a:rPr lang="en-US" dirty="0"/>
              <a:t> </a:t>
            </a:r>
            <a:r>
              <a:rPr lang="en-US" sz="1200" kern="1200" dirty="0">
                <a:solidFill>
                  <a:schemeClr val="tx1"/>
                </a:solidFill>
                <a:effectLst/>
                <a:latin typeface="+mn-lt"/>
                <a:ea typeface="+mn-ea"/>
                <a:cs typeface="+mn-cs"/>
              </a:rPr>
              <a:t>Maldives</a:t>
            </a:r>
            <a:r>
              <a:rPr lang="en-US" dirty="0"/>
              <a:t> </a:t>
            </a:r>
            <a:r>
              <a:rPr lang="en-US" sz="1200" kern="1200" dirty="0">
                <a:solidFill>
                  <a:schemeClr val="tx1"/>
                </a:solidFill>
                <a:effectLst/>
                <a:latin typeface="+mn-lt"/>
                <a:ea typeface="+mn-ea"/>
                <a:cs typeface="+mn-cs"/>
              </a:rPr>
              <a:t>Malta</a:t>
            </a:r>
            <a:r>
              <a:rPr lang="en-US" dirty="0"/>
              <a:t> </a:t>
            </a:r>
            <a:r>
              <a:rPr lang="en-US" sz="1200" kern="1200" dirty="0">
                <a:solidFill>
                  <a:schemeClr val="tx1"/>
                </a:solidFill>
                <a:effectLst/>
                <a:latin typeface="+mn-lt"/>
                <a:ea typeface="+mn-ea"/>
                <a:cs typeface="+mn-cs"/>
              </a:rPr>
              <a:t>Marshall Islands</a:t>
            </a:r>
            <a:r>
              <a:rPr lang="en-US" dirty="0"/>
              <a:t> </a:t>
            </a:r>
            <a:r>
              <a:rPr lang="en-US" sz="1200" kern="1200" dirty="0">
                <a:solidFill>
                  <a:schemeClr val="tx1"/>
                </a:solidFill>
                <a:effectLst/>
                <a:latin typeface="+mn-lt"/>
                <a:ea typeface="+mn-ea"/>
                <a:cs typeface="+mn-cs"/>
              </a:rPr>
              <a:t>Mauritius</a:t>
            </a:r>
            <a:r>
              <a:rPr lang="en-US" dirty="0"/>
              <a:t> </a:t>
            </a:r>
            <a:r>
              <a:rPr lang="en-US" sz="1200" kern="1200" dirty="0">
                <a:solidFill>
                  <a:schemeClr val="tx1"/>
                </a:solidFill>
                <a:effectLst/>
                <a:latin typeface="+mn-lt"/>
                <a:ea typeface="+mn-ea"/>
                <a:cs typeface="+mn-cs"/>
              </a:rPr>
              <a:t>Mexico</a:t>
            </a:r>
            <a:r>
              <a:rPr lang="en-US" dirty="0"/>
              <a:t> </a:t>
            </a:r>
            <a:r>
              <a:rPr lang="en-US" sz="1200" kern="1200" dirty="0">
                <a:solidFill>
                  <a:schemeClr val="tx1"/>
                </a:solidFill>
                <a:effectLst/>
                <a:latin typeface="+mn-lt"/>
                <a:ea typeface="+mn-ea"/>
                <a:cs typeface="+mn-cs"/>
              </a:rPr>
              <a:t>Micronesia (Federated States of )</a:t>
            </a:r>
            <a:r>
              <a:rPr lang="en-US" dirty="0"/>
              <a:t> </a:t>
            </a:r>
            <a:r>
              <a:rPr lang="en-US" sz="1200" kern="1200" dirty="0">
                <a:solidFill>
                  <a:schemeClr val="tx1"/>
                </a:solidFill>
                <a:effectLst/>
                <a:latin typeface="+mn-lt"/>
                <a:ea typeface="+mn-ea"/>
                <a:cs typeface="+mn-cs"/>
              </a:rPr>
              <a:t>Monaco</a:t>
            </a:r>
            <a:r>
              <a:rPr lang="en-US" dirty="0"/>
              <a:t> </a:t>
            </a:r>
            <a:r>
              <a:rPr lang="en-US" sz="1200" kern="1200" dirty="0">
                <a:solidFill>
                  <a:schemeClr val="tx1"/>
                </a:solidFill>
                <a:effectLst/>
                <a:latin typeface="+mn-lt"/>
                <a:ea typeface="+mn-ea"/>
                <a:cs typeface="+mn-cs"/>
              </a:rPr>
              <a:t>Netherlands</a:t>
            </a:r>
            <a:r>
              <a:rPr lang="en-US" dirty="0"/>
              <a:t> </a:t>
            </a:r>
            <a:r>
              <a:rPr lang="en-US" sz="1200" kern="1200" dirty="0">
                <a:solidFill>
                  <a:schemeClr val="tx1"/>
                </a:solidFill>
                <a:effectLst/>
                <a:latin typeface="+mn-lt"/>
                <a:ea typeface="+mn-ea"/>
                <a:cs typeface="+mn-cs"/>
              </a:rPr>
              <a:t>New Zealand</a:t>
            </a:r>
            <a:r>
              <a:rPr lang="en-US" dirty="0"/>
              <a:t> </a:t>
            </a:r>
            <a:r>
              <a:rPr lang="en-US" sz="1200" kern="1200" dirty="0">
                <a:solidFill>
                  <a:schemeClr val="tx1"/>
                </a:solidFill>
                <a:effectLst/>
                <a:latin typeface="+mn-lt"/>
                <a:ea typeface="+mn-ea"/>
                <a:cs typeface="+mn-cs"/>
              </a:rPr>
              <a:t>North Macedonia</a:t>
            </a:r>
            <a:r>
              <a:rPr lang="en-US" dirty="0"/>
              <a:t> </a:t>
            </a:r>
            <a:r>
              <a:rPr lang="en-US" sz="1200" kern="1200" dirty="0">
                <a:solidFill>
                  <a:schemeClr val="tx1"/>
                </a:solidFill>
                <a:effectLst/>
                <a:latin typeface="+mn-lt"/>
                <a:ea typeface="+mn-ea"/>
                <a:cs typeface="+mn-cs"/>
              </a:rPr>
              <a:t>Norway</a:t>
            </a:r>
            <a:r>
              <a:rPr lang="en-US" dirty="0"/>
              <a:t> </a:t>
            </a:r>
            <a:r>
              <a:rPr lang="en-US" sz="1200" kern="1200" dirty="0">
                <a:solidFill>
                  <a:schemeClr val="tx1"/>
                </a:solidFill>
                <a:effectLst/>
                <a:latin typeface="+mn-lt"/>
                <a:ea typeface="+mn-ea"/>
                <a:cs typeface="+mn-cs"/>
              </a:rPr>
              <a:t>Palau</a:t>
            </a:r>
            <a:r>
              <a:rPr lang="en-US" dirty="0"/>
              <a:t> </a:t>
            </a:r>
            <a:r>
              <a:rPr lang="en-US" sz="1200" kern="1200" dirty="0">
                <a:solidFill>
                  <a:schemeClr val="tx1"/>
                </a:solidFill>
                <a:effectLst/>
                <a:latin typeface="+mn-lt"/>
                <a:ea typeface="+mn-ea"/>
                <a:cs typeface="+mn-cs"/>
              </a:rPr>
              <a:t>Panama</a:t>
            </a:r>
            <a:r>
              <a:rPr lang="en-US" dirty="0"/>
              <a:t> </a:t>
            </a:r>
            <a:r>
              <a:rPr lang="en-US" sz="1200" kern="1200" dirty="0">
                <a:solidFill>
                  <a:schemeClr val="tx1"/>
                </a:solidFill>
                <a:effectLst/>
                <a:latin typeface="+mn-lt"/>
                <a:ea typeface="+mn-ea"/>
                <a:cs typeface="+mn-cs"/>
              </a:rPr>
              <a:t>Paraguay</a:t>
            </a:r>
            <a:r>
              <a:rPr lang="en-US" dirty="0"/>
              <a:t> </a:t>
            </a:r>
            <a:r>
              <a:rPr lang="en-US" sz="1200" kern="1200" dirty="0">
                <a:solidFill>
                  <a:schemeClr val="tx1"/>
                </a:solidFill>
                <a:effectLst/>
                <a:latin typeface="+mn-lt"/>
                <a:ea typeface="+mn-ea"/>
                <a:cs typeface="+mn-cs"/>
              </a:rPr>
              <a:t>Peru</a:t>
            </a:r>
            <a:r>
              <a:rPr lang="en-US" dirty="0"/>
              <a:t> </a:t>
            </a:r>
            <a:r>
              <a:rPr lang="en-US" sz="1200" kern="1200" dirty="0">
                <a:solidFill>
                  <a:schemeClr val="tx1"/>
                </a:solidFill>
                <a:effectLst/>
                <a:latin typeface="+mn-lt"/>
                <a:ea typeface="+mn-ea"/>
                <a:cs typeface="+mn-cs"/>
              </a:rPr>
              <a:t>Portugal</a:t>
            </a:r>
            <a:r>
              <a:rPr lang="en-US" dirty="0"/>
              <a:t> </a:t>
            </a:r>
            <a:r>
              <a:rPr lang="en-US" sz="1200" kern="1200" dirty="0">
                <a:solidFill>
                  <a:schemeClr val="tx1"/>
                </a:solidFill>
                <a:effectLst/>
                <a:latin typeface="+mn-lt"/>
                <a:ea typeface="+mn-ea"/>
                <a:cs typeface="+mn-cs"/>
              </a:rPr>
              <a:t>Republic of Korea</a:t>
            </a:r>
            <a:r>
              <a:rPr lang="en-US" dirty="0"/>
              <a:t> </a:t>
            </a:r>
            <a:r>
              <a:rPr lang="en-US" sz="1200" kern="1200" dirty="0">
                <a:solidFill>
                  <a:schemeClr val="tx1"/>
                </a:solidFill>
                <a:effectLst/>
                <a:latin typeface="+mn-lt"/>
                <a:ea typeface="+mn-ea"/>
                <a:cs typeface="+mn-cs"/>
              </a:rPr>
              <a:t>Rwanda</a:t>
            </a:r>
            <a:r>
              <a:rPr lang="en-US" dirty="0"/>
              <a:t> </a:t>
            </a:r>
            <a:r>
              <a:rPr lang="en-US" sz="1200" kern="1200" dirty="0">
                <a:solidFill>
                  <a:schemeClr val="tx1"/>
                </a:solidFill>
                <a:effectLst/>
                <a:latin typeface="+mn-lt"/>
                <a:ea typeface="+mn-ea"/>
                <a:cs typeface="+mn-cs"/>
              </a:rPr>
              <a:t>Saint Lucia</a:t>
            </a:r>
            <a:r>
              <a:rPr lang="en-US" dirty="0"/>
              <a:t> </a:t>
            </a:r>
            <a:r>
              <a:rPr lang="en-US" sz="1200" kern="1200" dirty="0">
                <a:solidFill>
                  <a:schemeClr val="tx1"/>
                </a:solidFill>
                <a:effectLst/>
                <a:latin typeface="+mn-lt"/>
                <a:ea typeface="+mn-ea"/>
                <a:cs typeface="+mn-cs"/>
              </a:rPr>
              <a:t>Saint Vincent and the Grenadines</a:t>
            </a:r>
            <a:r>
              <a:rPr lang="en-US" dirty="0"/>
              <a:t> </a:t>
            </a:r>
            <a:r>
              <a:rPr lang="en-US" sz="1200" kern="1200" dirty="0">
                <a:solidFill>
                  <a:schemeClr val="tx1"/>
                </a:solidFill>
                <a:effectLst/>
                <a:latin typeface="+mn-lt"/>
                <a:ea typeface="+mn-ea"/>
                <a:cs typeface="+mn-cs"/>
              </a:rPr>
              <a:t>San Marino</a:t>
            </a:r>
            <a:r>
              <a:rPr lang="en-US" dirty="0"/>
              <a:t> </a:t>
            </a:r>
            <a:r>
              <a:rPr lang="en-US" sz="1200" kern="1200" dirty="0">
                <a:solidFill>
                  <a:schemeClr val="tx1"/>
                </a:solidFill>
                <a:effectLst/>
                <a:latin typeface="+mn-lt"/>
                <a:ea typeface="+mn-ea"/>
                <a:cs typeface="+mn-cs"/>
              </a:rPr>
              <a:t>Sao Tome and Principe</a:t>
            </a:r>
            <a:r>
              <a:rPr lang="en-US" dirty="0"/>
              <a:t> </a:t>
            </a:r>
            <a:r>
              <a:rPr lang="en-US" sz="1200" kern="1200" dirty="0">
                <a:solidFill>
                  <a:schemeClr val="tx1"/>
                </a:solidFill>
                <a:effectLst/>
                <a:latin typeface="+mn-lt"/>
                <a:ea typeface="+mn-ea"/>
                <a:cs typeface="+mn-cs"/>
              </a:rPr>
              <a:t>Senegal</a:t>
            </a:r>
            <a:r>
              <a:rPr lang="en-US" dirty="0"/>
              <a:t> </a:t>
            </a:r>
            <a:r>
              <a:rPr lang="en-US" sz="1200" kern="1200" dirty="0">
                <a:solidFill>
                  <a:schemeClr val="tx1"/>
                </a:solidFill>
                <a:effectLst/>
                <a:latin typeface="+mn-lt"/>
                <a:ea typeface="+mn-ea"/>
                <a:cs typeface="+mn-cs"/>
              </a:rPr>
              <a:t>Seychelles</a:t>
            </a:r>
            <a:r>
              <a:rPr lang="en-US" dirty="0"/>
              <a:t> </a:t>
            </a:r>
            <a:r>
              <a:rPr lang="en-US" sz="1200" kern="1200" dirty="0">
                <a:solidFill>
                  <a:schemeClr val="tx1"/>
                </a:solidFill>
                <a:effectLst/>
                <a:latin typeface="+mn-lt"/>
                <a:ea typeface="+mn-ea"/>
                <a:cs typeface="+mn-cs"/>
              </a:rPr>
              <a:t>Singapore</a:t>
            </a:r>
            <a:r>
              <a:rPr lang="en-US" dirty="0"/>
              <a:t> </a:t>
            </a:r>
            <a:r>
              <a:rPr lang="en-US" sz="1200" kern="1200" dirty="0">
                <a:solidFill>
                  <a:schemeClr val="tx1"/>
                </a:solidFill>
                <a:effectLst/>
                <a:latin typeface="+mn-lt"/>
                <a:ea typeface="+mn-ea"/>
                <a:cs typeface="+mn-cs"/>
              </a:rPr>
              <a:t>Slovenia</a:t>
            </a:r>
            <a:r>
              <a:rPr lang="en-US" dirty="0"/>
              <a:t> </a:t>
            </a:r>
            <a:r>
              <a:rPr lang="en-US" sz="1200" kern="1200" dirty="0">
                <a:solidFill>
                  <a:schemeClr val="tx1"/>
                </a:solidFill>
                <a:effectLst/>
                <a:latin typeface="+mn-lt"/>
                <a:ea typeface="+mn-ea"/>
                <a:cs typeface="+mn-cs"/>
              </a:rPr>
              <a:t>Solomon Islands</a:t>
            </a:r>
            <a:r>
              <a:rPr lang="en-US" dirty="0"/>
              <a:t> </a:t>
            </a:r>
            <a:r>
              <a:rPr lang="en-US" sz="1200" kern="1200" dirty="0">
                <a:solidFill>
                  <a:schemeClr val="tx1"/>
                </a:solidFill>
                <a:effectLst/>
                <a:latin typeface="+mn-lt"/>
                <a:ea typeface="+mn-ea"/>
                <a:cs typeface="+mn-cs"/>
              </a:rPr>
              <a:t>South Africa</a:t>
            </a:r>
            <a:r>
              <a:rPr lang="en-US" dirty="0"/>
              <a:t> </a:t>
            </a:r>
            <a:r>
              <a:rPr lang="en-US" sz="1200" kern="1200" dirty="0">
                <a:solidFill>
                  <a:schemeClr val="tx1"/>
                </a:solidFill>
                <a:effectLst/>
                <a:latin typeface="+mn-lt"/>
                <a:ea typeface="+mn-ea"/>
                <a:cs typeface="+mn-cs"/>
              </a:rPr>
              <a:t>Spain</a:t>
            </a:r>
            <a:r>
              <a:rPr lang="en-US" dirty="0"/>
              <a:t> </a:t>
            </a:r>
            <a:r>
              <a:rPr lang="en-US" sz="1200" kern="1200" dirty="0">
                <a:solidFill>
                  <a:schemeClr val="tx1"/>
                </a:solidFill>
                <a:effectLst/>
                <a:latin typeface="+mn-lt"/>
                <a:ea typeface="+mn-ea"/>
                <a:cs typeface="+mn-cs"/>
              </a:rPr>
              <a:t>Sri Lanka</a:t>
            </a:r>
            <a:r>
              <a:rPr lang="en-US" dirty="0"/>
              <a:t> </a:t>
            </a:r>
            <a:r>
              <a:rPr lang="en-US" sz="1200" kern="1200" dirty="0">
                <a:solidFill>
                  <a:schemeClr val="tx1"/>
                </a:solidFill>
                <a:effectLst/>
                <a:latin typeface="+mn-lt"/>
                <a:ea typeface="+mn-ea"/>
                <a:cs typeface="+mn-cs"/>
              </a:rPr>
              <a:t>Suriname</a:t>
            </a:r>
            <a:r>
              <a:rPr lang="en-US" dirty="0"/>
              <a:t> </a:t>
            </a:r>
            <a:r>
              <a:rPr lang="en-US" sz="1200" kern="1200" dirty="0">
                <a:solidFill>
                  <a:schemeClr val="tx1"/>
                </a:solidFill>
                <a:effectLst/>
                <a:latin typeface="+mn-lt"/>
                <a:ea typeface="+mn-ea"/>
                <a:cs typeface="+mn-cs"/>
              </a:rPr>
              <a:t>Sweden</a:t>
            </a:r>
            <a:r>
              <a:rPr lang="en-US" dirty="0"/>
              <a:t> </a:t>
            </a:r>
            <a:r>
              <a:rPr lang="en-US" sz="1200" kern="1200" dirty="0">
                <a:solidFill>
                  <a:schemeClr val="tx1"/>
                </a:solidFill>
                <a:effectLst/>
                <a:latin typeface="+mn-lt"/>
                <a:ea typeface="+mn-ea"/>
                <a:cs typeface="+mn-cs"/>
              </a:rPr>
              <a:t>Switzerland</a:t>
            </a:r>
            <a:r>
              <a:rPr lang="en-US" dirty="0"/>
              <a:t> </a:t>
            </a:r>
            <a:r>
              <a:rPr lang="en-US" sz="1200" kern="1200" dirty="0">
                <a:solidFill>
                  <a:schemeClr val="tx1"/>
                </a:solidFill>
                <a:effectLst/>
                <a:latin typeface="+mn-lt"/>
                <a:ea typeface="+mn-ea"/>
                <a:cs typeface="+mn-cs"/>
              </a:rPr>
              <a:t>Thailand</a:t>
            </a:r>
            <a:r>
              <a:rPr lang="en-US" dirty="0"/>
              <a:t> </a:t>
            </a:r>
            <a:r>
              <a:rPr lang="en-US" sz="1200" kern="1200" dirty="0">
                <a:solidFill>
                  <a:schemeClr val="tx1"/>
                </a:solidFill>
                <a:effectLst/>
                <a:latin typeface="+mn-lt"/>
                <a:ea typeface="+mn-ea"/>
                <a:cs typeface="+mn-cs"/>
              </a:rPr>
              <a:t>Trinidad and Tobago</a:t>
            </a:r>
            <a:r>
              <a:rPr lang="en-US" dirty="0"/>
              <a:t> </a:t>
            </a:r>
            <a:r>
              <a:rPr lang="en-US" sz="1200" kern="1200" dirty="0">
                <a:solidFill>
                  <a:schemeClr val="tx1"/>
                </a:solidFill>
                <a:effectLst/>
                <a:latin typeface="+mn-lt"/>
                <a:ea typeface="+mn-ea"/>
                <a:cs typeface="+mn-cs"/>
              </a:rPr>
              <a:t>Turkmenistan</a:t>
            </a:r>
            <a:r>
              <a:rPr lang="en-US" dirty="0"/>
              <a:t> </a:t>
            </a:r>
            <a:r>
              <a:rPr lang="en-US" sz="1200" kern="1200" dirty="0">
                <a:solidFill>
                  <a:schemeClr val="tx1"/>
                </a:solidFill>
                <a:effectLst/>
                <a:latin typeface="+mn-lt"/>
                <a:ea typeface="+mn-ea"/>
                <a:cs typeface="+mn-cs"/>
              </a:rPr>
              <a:t>Uganda</a:t>
            </a:r>
            <a:r>
              <a:rPr lang="en-US" dirty="0"/>
              <a:t> </a:t>
            </a:r>
            <a:r>
              <a:rPr lang="en-US" sz="1200" kern="1200" dirty="0">
                <a:solidFill>
                  <a:schemeClr val="tx1"/>
                </a:solidFill>
                <a:effectLst/>
                <a:latin typeface="+mn-lt"/>
                <a:ea typeface="+mn-ea"/>
                <a:cs typeface="+mn-cs"/>
              </a:rPr>
              <a:t>United Arab Emirates</a:t>
            </a:r>
            <a:r>
              <a:rPr lang="en-US" dirty="0"/>
              <a:t> </a:t>
            </a:r>
            <a:r>
              <a:rPr lang="en-US" sz="1200" kern="1200" dirty="0">
                <a:solidFill>
                  <a:schemeClr val="tx1"/>
                </a:solidFill>
                <a:effectLst/>
                <a:latin typeface="+mn-lt"/>
                <a:ea typeface="+mn-ea"/>
                <a:cs typeface="+mn-cs"/>
              </a:rPr>
              <a:t>United Kingdom</a:t>
            </a:r>
            <a:r>
              <a:rPr lang="en-US" dirty="0"/>
              <a:t> </a:t>
            </a:r>
            <a:r>
              <a:rPr lang="en-US" sz="1200" kern="1200" dirty="0">
                <a:solidFill>
                  <a:schemeClr val="tx1"/>
                </a:solidFill>
                <a:effectLst/>
                <a:latin typeface="+mn-lt"/>
                <a:ea typeface="+mn-ea"/>
                <a:cs typeface="+mn-cs"/>
              </a:rPr>
              <a:t>United Republic of Tanzania</a:t>
            </a:r>
            <a:r>
              <a:rPr lang="en-US" dirty="0"/>
              <a:t> </a:t>
            </a:r>
            <a:r>
              <a:rPr lang="en-US" sz="1200" kern="1200" dirty="0">
                <a:solidFill>
                  <a:schemeClr val="tx1"/>
                </a:solidFill>
                <a:effectLst/>
                <a:latin typeface="+mn-lt"/>
                <a:ea typeface="+mn-ea"/>
                <a:cs typeface="+mn-cs"/>
              </a:rPr>
              <a:t>United States of America</a:t>
            </a:r>
            <a:r>
              <a:rPr lang="en-US" dirty="0"/>
              <a:t> </a:t>
            </a:r>
            <a:r>
              <a:rPr lang="en-US" sz="1200" kern="1200" dirty="0">
                <a:solidFill>
                  <a:schemeClr val="tx1"/>
                </a:solidFill>
                <a:effectLst/>
                <a:latin typeface="+mn-lt"/>
                <a:ea typeface="+mn-ea"/>
                <a:cs typeface="+mn-cs"/>
              </a:rPr>
              <a:t>Uruguay</a:t>
            </a:r>
            <a:r>
              <a:rPr lang="en-US" dirty="0"/>
              <a:t> </a:t>
            </a:r>
            <a:r>
              <a:rPr lang="en-US" sz="1200" kern="1200" dirty="0">
                <a:solidFill>
                  <a:schemeClr val="tx1"/>
                </a:solidFill>
                <a:effectLst/>
                <a:latin typeface="+mn-lt"/>
                <a:ea typeface="+mn-ea"/>
                <a:cs typeface="+mn-cs"/>
              </a:rPr>
              <a:t>Zambia</a:t>
            </a:r>
            <a:r>
              <a:rPr lang="en-US" dirty="0"/>
              <a:t> </a:t>
            </a:r>
            <a:r>
              <a:rPr lang="en-US" sz="1200" kern="1200" dirty="0">
                <a:solidFill>
                  <a:schemeClr val="tx1"/>
                </a:solidFill>
                <a:effectLst/>
                <a:latin typeface="+mn-lt"/>
                <a:ea typeface="+mn-ea"/>
                <a:cs typeface="+mn-cs"/>
              </a:rPr>
              <a:t>Zimbabwe</a:t>
            </a:r>
            <a:r>
              <a:rPr lang="en-US" dirty="0"/>
              <a:t> </a:t>
            </a:r>
          </a:p>
          <a:p>
            <a:endParaRPr lang="fr-CH" dirty="0"/>
          </a:p>
          <a:p>
            <a:r>
              <a:rPr lang="fr-CH" dirty="0"/>
              <a:t>Partial introductions:</a:t>
            </a:r>
          </a:p>
          <a:p>
            <a:r>
              <a:rPr lang="en-US" sz="1200" kern="1200" dirty="0">
                <a:solidFill>
                  <a:schemeClr val="tx1"/>
                </a:solidFill>
                <a:effectLst/>
                <a:latin typeface="+mn-lt"/>
                <a:ea typeface="+mn-ea"/>
                <a:cs typeface="+mn-cs"/>
              </a:rPr>
              <a:t>Indonesia</a:t>
            </a:r>
            <a:r>
              <a:rPr lang="en-US" dirty="0"/>
              <a:t> </a:t>
            </a:r>
            <a:r>
              <a:rPr lang="en-US" sz="1200" kern="1200" dirty="0">
                <a:solidFill>
                  <a:schemeClr val="tx1"/>
                </a:solidFill>
                <a:effectLst/>
                <a:latin typeface="+mn-lt"/>
                <a:ea typeface="+mn-ea"/>
                <a:cs typeface="+mn-cs"/>
              </a:rPr>
              <a:t>Philippines</a:t>
            </a:r>
            <a:r>
              <a:rPr lang="en-US" dirty="0"/>
              <a:t> </a:t>
            </a:r>
          </a:p>
          <a:p>
            <a:endParaRPr lang="en-US" dirty="0"/>
          </a:p>
          <a:p>
            <a:r>
              <a:rPr lang="en-US" dirty="0"/>
              <a:t>Not Available, Not Introduced/No Plans:</a:t>
            </a:r>
          </a:p>
          <a:p>
            <a:r>
              <a:rPr lang="en-US" sz="1200" kern="1200" dirty="0">
                <a:solidFill>
                  <a:schemeClr val="tx1"/>
                </a:solidFill>
                <a:effectLst/>
                <a:latin typeface="+mn-lt"/>
                <a:ea typeface="+mn-ea"/>
                <a:cs typeface="+mn-cs"/>
              </a:rPr>
              <a:t>Afghanistan</a:t>
            </a:r>
            <a:r>
              <a:rPr lang="en-US" dirty="0"/>
              <a:t> </a:t>
            </a:r>
            <a:r>
              <a:rPr lang="en-US" sz="1200" kern="1200" dirty="0">
                <a:solidFill>
                  <a:schemeClr val="tx1"/>
                </a:solidFill>
                <a:effectLst/>
                <a:latin typeface="+mn-lt"/>
                <a:ea typeface="+mn-ea"/>
                <a:cs typeface="+mn-cs"/>
              </a:rPr>
              <a:t>Albania</a:t>
            </a:r>
            <a:r>
              <a:rPr lang="en-US" dirty="0"/>
              <a:t> </a:t>
            </a:r>
            <a:r>
              <a:rPr lang="en-US" sz="1200" kern="1200" dirty="0">
                <a:solidFill>
                  <a:schemeClr val="tx1"/>
                </a:solidFill>
                <a:effectLst/>
                <a:latin typeface="+mn-lt"/>
                <a:ea typeface="+mn-ea"/>
                <a:cs typeface="+mn-cs"/>
              </a:rPr>
              <a:t>Algeria</a:t>
            </a:r>
            <a:r>
              <a:rPr lang="en-US" dirty="0"/>
              <a:t> </a:t>
            </a:r>
            <a:r>
              <a:rPr lang="en-US" sz="1200" kern="1200" dirty="0">
                <a:solidFill>
                  <a:schemeClr val="tx1"/>
                </a:solidFill>
                <a:effectLst/>
                <a:latin typeface="+mn-lt"/>
                <a:ea typeface="+mn-ea"/>
                <a:cs typeface="+mn-cs"/>
              </a:rPr>
              <a:t>Angola</a:t>
            </a:r>
            <a:r>
              <a:rPr lang="en-US" dirty="0"/>
              <a:t> </a:t>
            </a:r>
            <a:r>
              <a:rPr lang="en-US" sz="1200" kern="1200" dirty="0">
                <a:solidFill>
                  <a:schemeClr val="tx1"/>
                </a:solidFill>
                <a:effectLst/>
                <a:latin typeface="+mn-lt"/>
                <a:ea typeface="+mn-ea"/>
                <a:cs typeface="+mn-cs"/>
              </a:rPr>
              <a:t>Azerbaijan</a:t>
            </a:r>
            <a:r>
              <a:rPr lang="en-US" dirty="0"/>
              <a:t> </a:t>
            </a:r>
            <a:r>
              <a:rPr lang="en-US" sz="1200" kern="1200" dirty="0">
                <a:solidFill>
                  <a:schemeClr val="tx1"/>
                </a:solidFill>
                <a:effectLst/>
                <a:latin typeface="+mn-lt"/>
                <a:ea typeface="+mn-ea"/>
                <a:cs typeface="+mn-cs"/>
              </a:rPr>
              <a:t>Bahrain</a:t>
            </a:r>
            <a:r>
              <a:rPr lang="en-US" dirty="0"/>
              <a:t> </a:t>
            </a:r>
            <a:r>
              <a:rPr lang="en-US" sz="1200" kern="1200" dirty="0">
                <a:solidFill>
                  <a:schemeClr val="tx1"/>
                </a:solidFill>
                <a:effectLst/>
                <a:latin typeface="+mn-lt"/>
                <a:ea typeface="+mn-ea"/>
                <a:cs typeface="+mn-cs"/>
              </a:rPr>
              <a:t>Bangladesh</a:t>
            </a:r>
            <a:r>
              <a:rPr lang="en-US" dirty="0"/>
              <a:t> </a:t>
            </a:r>
            <a:r>
              <a:rPr lang="en-US" sz="1200" kern="1200" dirty="0">
                <a:solidFill>
                  <a:schemeClr val="tx1"/>
                </a:solidFill>
                <a:effectLst/>
                <a:latin typeface="+mn-lt"/>
                <a:ea typeface="+mn-ea"/>
                <a:cs typeface="+mn-cs"/>
              </a:rPr>
              <a:t>Belarus</a:t>
            </a:r>
            <a:r>
              <a:rPr lang="en-US" dirty="0"/>
              <a:t> </a:t>
            </a:r>
            <a:r>
              <a:rPr lang="en-US" sz="1200" kern="1200" dirty="0">
                <a:solidFill>
                  <a:schemeClr val="tx1"/>
                </a:solidFill>
                <a:effectLst/>
                <a:latin typeface="+mn-lt"/>
                <a:ea typeface="+mn-ea"/>
                <a:cs typeface="+mn-cs"/>
              </a:rPr>
              <a:t>Benin</a:t>
            </a:r>
            <a:r>
              <a:rPr lang="en-US" dirty="0"/>
              <a:t> </a:t>
            </a:r>
            <a:r>
              <a:rPr lang="en-US" sz="1200" kern="1200" dirty="0">
                <a:solidFill>
                  <a:schemeClr val="tx1"/>
                </a:solidFill>
                <a:effectLst/>
                <a:latin typeface="+mn-lt"/>
                <a:ea typeface="+mn-ea"/>
                <a:cs typeface="+mn-cs"/>
              </a:rPr>
              <a:t>Bosnia and Herzegovina</a:t>
            </a:r>
            <a:r>
              <a:rPr lang="en-US" dirty="0"/>
              <a:t> </a:t>
            </a:r>
            <a:r>
              <a:rPr lang="en-US" sz="1200" kern="1200" dirty="0">
                <a:solidFill>
                  <a:schemeClr val="tx1"/>
                </a:solidFill>
                <a:effectLst/>
                <a:latin typeface="+mn-lt"/>
                <a:ea typeface="+mn-ea"/>
                <a:cs typeface="+mn-cs"/>
              </a:rPr>
              <a:t>Burkina Faso</a:t>
            </a:r>
            <a:r>
              <a:rPr lang="en-US" dirty="0"/>
              <a:t> </a:t>
            </a:r>
            <a:r>
              <a:rPr lang="en-US" sz="1200" kern="1200" dirty="0">
                <a:solidFill>
                  <a:schemeClr val="tx1"/>
                </a:solidFill>
                <a:effectLst/>
                <a:latin typeface="+mn-lt"/>
                <a:ea typeface="+mn-ea"/>
                <a:cs typeface="+mn-cs"/>
              </a:rPr>
              <a:t>Burundi</a:t>
            </a:r>
            <a:r>
              <a:rPr lang="en-US" dirty="0"/>
              <a:t> </a:t>
            </a:r>
            <a:r>
              <a:rPr lang="en-US" sz="1200" kern="1200" dirty="0">
                <a:solidFill>
                  <a:schemeClr val="tx1"/>
                </a:solidFill>
                <a:effectLst/>
                <a:latin typeface="+mn-lt"/>
                <a:ea typeface="+mn-ea"/>
                <a:cs typeface="+mn-cs"/>
              </a:rPr>
              <a:t>Cabo Verde</a:t>
            </a:r>
            <a:r>
              <a:rPr lang="en-US" dirty="0"/>
              <a:t> </a:t>
            </a:r>
            <a:r>
              <a:rPr lang="en-US" sz="1200" kern="1200" dirty="0">
                <a:solidFill>
                  <a:schemeClr val="tx1"/>
                </a:solidFill>
                <a:effectLst/>
                <a:latin typeface="+mn-lt"/>
                <a:ea typeface="+mn-ea"/>
                <a:cs typeface="+mn-cs"/>
              </a:rPr>
              <a:t>Cambodia</a:t>
            </a:r>
            <a:r>
              <a:rPr lang="en-US" dirty="0"/>
              <a:t> </a:t>
            </a:r>
            <a:r>
              <a:rPr lang="en-US" sz="1200" kern="1200" dirty="0">
                <a:solidFill>
                  <a:schemeClr val="tx1"/>
                </a:solidFill>
                <a:effectLst/>
                <a:latin typeface="+mn-lt"/>
                <a:ea typeface="+mn-ea"/>
                <a:cs typeface="+mn-cs"/>
              </a:rPr>
              <a:t>Cameroon</a:t>
            </a:r>
            <a:r>
              <a:rPr lang="en-US" dirty="0"/>
              <a:t> </a:t>
            </a:r>
            <a:r>
              <a:rPr lang="en-US" sz="1200" kern="1200" dirty="0">
                <a:solidFill>
                  <a:schemeClr val="tx1"/>
                </a:solidFill>
                <a:effectLst/>
                <a:latin typeface="+mn-lt"/>
                <a:ea typeface="+mn-ea"/>
                <a:cs typeface="+mn-cs"/>
              </a:rPr>
              <a:t>Central African Republic</a:t>
            </a:r>
            <a:r>
              <a:rPr lang="en-US" dirty="0"/>
              <a:t> </a:t>
            </a:r>
            <a:r>
              <a:rPr lang="en-US" sz="1200" kern="1200" dirty="0">
                <a:solidFill>
                  <a:schemeClr val="tx1"/>
                </a:solidFill>
                <a:effectLst/>
                <a:latin typeface="+mn-lt"/>
                <a:ea typeface="+mn-ea"/>
                <a:cs typeface="+mn-cs"/>
              </a:rPr>
              <a:t>Chad</a:t>
            </a:r>
            <a:r>
              <a:rPr lang="en-US" dirty="0"/>
              <a:t> </a:t>
            </a:r>
            <a:r>
              <a:rPr lang="en-US" sz="1200" kern="1200" dirty="0">
                <a:solidFill>
                  <a:schemeClr val="tx1"/>
                </a:solidFill>
                <a:effectLst/>
                <a:latin typeface="+mn-lt"/>
                <a:ea typeface="+mn-ea"/>
                <a:cs typeface="+mn-cs"/>
              </a:rPr>
              <a:t>China</a:t>
            </a:r>
            <a:r>
              <a:rPr lang="en-US" dirty="0"/>
              <a:t> </a:t>
            </a:r>
            <a:r>
              <a:rPr lang="en-US" sz="1200" kern="1200" dirty="0">
                <a:solidFill>
                  <a:schemeClr val="tx1"/>
                </a:solidFill>
                <a:effectLst/>
                <a:latin typeface="+mn-lt"/>
                <a:ea typeface="+mn-ea"/>
                <a:cs typeface="+mn-cs"/>
              </a:rPr>
              <a:t>Comoros</a:t>
            </a:r>
            <a:r>
              <a:rPr lang="en-US" dirty="0"/>
              <a:t> </a:t>
            </a:r>
            <a:r>
              <a:rPr lang="en-US" sz="1200" kern="1200" dirty="0">
                <a:solidFill>
                  <a:schemeClr val="tx1"/>
                </a:solidFill>
                <a:effectLst/>
                <a:latin typeface="+mn-lt"/>
                <a:ea typeface="+mn-ea"/>
                <a:cs typeface="+mn-cs"/>
              </a:rPr>
              <a:t>Congo</a:t>
            </a:r>
            <a:r>
              <a:rPr lang="en-US" dirty="0"/>
              <a:t> </a:t>
            </a:r>
            <a:r>
              <a:rPr lang="en-US" sz="1200" kern="1200" dirty="0">
                <a:solidFill>
                  <a:schemeClr val="tx1"/>
                </a:solidFill>
                <a:effectLst/>
                <a:latin typeface="+mn-lt"/>
                <a:ea typeface="+mn-ea"/>
                <a:cs typeface="+mn-cs"/>
              </a:rPr>
              <a:t>Côte d'Ivoire</a:t>
            </a:r>
            <a:r>
              <a:rPr lang="en-US" dirty="0"/>
              <a:t> </a:t>
            </a:r>
            <a:r>
              <a:rPr lang="en-US" sz="1200" kern="1200" dirty="0">
                <a:solidFill>
                  <a:schemeClr val="tx1"/>
                </a:solidFill>
                <a:effectLst/>
                <a:latin typeface="+mn-lt"/>
                <a:ea typeface="+mn-ea"/>
                <a:cs typeface="+mn-cs"/>
              </a:rPr>
              <a:t>Cuba</a:t>
            </a:r>
            <a:r>
              <a:rPr lang="en-US" dirty="0"/>
              <a:t> </a:t>
            </a:r>
            <a:r>
              <a:rPr lang="en-US" sz="1200" kern="1200" dirty="0">
                <a:solidFill>
                  <a:schemeClr val="tx1"/>
                </a:solidFill>
                <a:effectLst/>
                <a:latin typeface="+mn-lt"/>
                <a:ea typeface="+mn-ea"/>
                <a:cs typeface="+mn-cs"/>
              </a:rPr>
              <a:t>Democratic People's Republic of Korea</a:t>
            </a:r>
            <a:r>
              <a:rPr lang="en-US" dirty="0"/>
              <a:t> </a:t>
            </a:r>
            <a:r>
              <a:rPr lang="en-US" sz="1200" kern="1200" dirty="0">
                <a:solidFill>
                  <a:schemeClr val="tx1"/>
                </a:solidFill>
                <a:effectLst/>
                <a:latin typeface="+mn-lt"/>
                <a:ea typeface="+mn-ea"/>
                <a:cs typeface="+mn-cs"/>
              </a:rPr>
              <a:t>Democratic Republic of the Congo</a:t>
            </a:r>
            <a:r>
              <a:rPr lang="en-US" dirty="0"/>
              <a:t> </a:t>
            </a:r>
            <a:r>
              <a:rPr lang="en-US" sz="1200" kern="1200" dirty="0">
                <a:solidFill>
                  <a:schemeClr val="tx1"/>
                </a:solidFill>
                <a:effectLst/>
                <a:latin typeface="+mn-lt"/>
                <a:ea typeface="+mn-ea"/>
                <a:cs typeface="+mn-cs"/>
              </a:rPr>
              <a:t>Djibouti</a:t>
            </a:r>
            <a:r>
              <a:rPr lang="en-US" dirty="0"/>
              <a:t> </a:t>
            </a:r>
            <a:r>
              <a:rPr lang="en-US" sz="1200" kern="1200" dirty="0">
                <a:solidFill>
                  <a:schemeClr val="tx1"/>
                </a:solidFill>
                <a:effectLst/>
                <a:latin typeface="+mn-lt"/>
                <a:ea typeface="+mn-ea"/>
                <a:cs typeface="+mn-cs"/>
              </a:rPr>
              <a:t>Dominica</a:t>
            </a:r>
            <a:r>
              <a:rPr lang="en-US" dirty="0"/>
              <a:t> </a:t>
            </a:r>
            <a:r>
              <a:rPr lang="en-US" sz="1200" kern="1200" dirty="0">
                <a:solidFill>
                  <a:schemeClr val="tx1"/>
                </a:solidFill>
                <a:effectLst/>
                <a:latin typeface="+mn-lt"/>
                <a:ea typeface="+mn-ea"/>
                <a:cs typeface="+mn-cs"/>
              </a:rPr>
              <a:t>Egypt</a:t>
            </a:r>
            <a:r>
              <a:rPr lang="en-US" dirty="0"/>
              <a:t> </a:t>
            </a:r>
            <a:r>
              <a:rPr lang="en-US" sz="1200" kern="1200" dirty="0">
                <a:solidFill>
                  <a:schemeClr val="tx1"/>
                </a:solidFill>
                <a:effectLst/>
                <a:latin typeface="+mn-lt"/>
                <a:ea typeface="+mn-ea"/>
                <a:cs typeface="+mn-cs"/>
              </a:rPr>
              <a:t>El Salvador</a:t>
            </a:r>
            <a:r>
              <a:rPr lang="en-US" dirty="0"/>
              <a:t> </a:t>
            </a:r>
            <a:r>
              <a:rPr lang="en-US" sz="1200" kern="1200" dirty="0">
                <a:solidFill>
                  <a:schemeClr val="tx1"/>
                </a:solidFill>
                <a:effectLst/>
                <a:latin typeface="+mn-lt"/>
                <a:ea typeface="+mn-ea"/>
                <a:cs typeface="+mn-cs"/>
              </a:rPr>
              <a:t>Equatorial Guinea</a:t>
            </a:r>
            <a:r>
              <a:rPr lang="en-US" dirty="0"/>
              <a:t> </a:t>
            </a:r>
            <a:r>
              <a:rPr lang="en-US" sz="1200" kern="1200" dirty="0">
                <a:solidFill>
                  <a:schemeClr val="tx1"/>
                </a:solidFill>
                <a:effectLst/>
                <a:latin typeface="+mn-lt"/>
                <a:ea typeface="+mn-ea"/>
                <a:cs typeface="+mn-cs"/>
              </a:rPr>
              <a:t>Eritrea</a:t>
            </a:r>
            <a:r>
              <a:rPr lang="en-US" dirty="0"/>
              <a:t> </a:t>
            </a:r>
            <a:r>
              <a:rPr lang="en-US" sz="1200" kern="1200" dirty="0" err="1">
                <a:solidFill>
                  <a:schemeClr val="tx1"/>
                </a:solidFill>
                <a:effectLst/>
                <a:latin typeface="+mn-lt"/>
                <a:ea typeface="+mn-ea"/>
                <a:cs typeface="+mn-cs"/>
              </a:rPr>
              <a:t>Eswatini</a:t>
            </a:r>
            <a:r>
              <a:rPr lang="en-US" dirty="0"/>
              <a:t> </a:t>
            </a:r>
            <a:r>
              <a:rPr lang="en-US" sz="1200" kern="1200" dirty="0">
                <a:solidFill>
                  <a:schemeClr val="tx1"/>
                </a:solidFill>
                <a:effectLst/>
                <a:latin typeface="+mn-lt"/>
                <a:ea typeface="+mn-ea"/>
                <a:cs typeface="+mn-cs"/>
              </a:rPr>
              <a:t>Gabon</a:t>
            </a:r>
            <a:r>
              <a:rPr lang="en-US" dirty="0"/>
              <a:t> </a:t>
            </a:r>
            <a:r>
              <a:rPr lang="en-US" sz="1200" kern="1200" dirty="0">
                <a:solidFill>
                  <a:schemeClr val="tx1"/>
                </a:solidFill>
                <a:effectLst/>
                <a:latin typeface="+mn-lt"/>
                <a:ea typeface="+mn-ea"/>
                <a:cs typeface="+mn-cs"/>
              </a:rPr>
              <a:t>Gambia</a:t>
            </a:r>
            <a:r>
              <a:rPr lang="en-US" dirty="0"/>
              <a:t> </a:t>
            </a:r>
            <a:r>
              <a:rPr lang="en-US" sz="1200" kern="1200" dirty="0">
                <a:solidFill>
                  <a:schemeClr val="tx1"/>
                </a:solidFill>
                <a:effectLst/>
                <a:latin typeface="+mn-lt"/>
                <a:ea typeface="+mn-ea"/>
                <a:cs typeface="+mn-cs"/>
              </a:rPr>
              <a:t>Ghana</a:t>
            </a:r>
            <a:r>
              <a:rPr lang="en-US" dirty="0"/>
              <a:t> </a:t>
            </a:r>
            <a:r>
              <a:rPr lang="en-US" sz="1200" kern="1200" dirty="0">
                <a:solidFill>
                  <a:schemeClr val="tx1"/>
                </a:solidFill>
                <a:effectLst/>
                <a:latin typeface="+mn-lt"/>
                <a:ea typeface="+mn-ea"/>
                <a:cs typeface="+mn-cs"/>
              </a:rPr>
              <a:t>Guinea</a:t>
            </a:r>
            <a:r>
              <a:rPr lang="en-US" dirty="0"/>
              <a:t> </a:t>
            </a:r>
            <a:r>
              <a:rPr lang="en-US" sz="1200" kern="1200" dirty="0">
                <a:solidFill>
                  <a:schemeClr val="tx1"/>
                </a:solidFill>
                <a:effectLst/>
                <a:latin typeface="+mn-lt"/>
                <a:ea typeface="+mn-ea"/>
                <a:cs typeface="+mn-cs"/>
              </a:rPr>
              <a:t>Guinea-Bissau</a:t>
            </a:r>
            <a:r>
              <a:rPr lang="en-US" dirty="0"/>
              <a:t> </a:t>
            </a:r>
            <a:r>
              <a:rPr lang="en-US" sz="1200" kern="1200" dirty="0">
                <a:solidFill>
                  <a:schemeClr val="tx1"/>
                </a:solidFill>
                <a:effectLst/>
                <a:latin typeface="+mn-lt"/>
                <a:ea typeface="+mn-ea"/>
                <a:cs typeface="+mn-cs"/>
              </a:rPr>
              <a:t>Haiti</a:t>
            </a:r>
            <a:r>
              <a:rPr lang="en-US" dirty="0"/>
              <a:t> </a:t>
            </a:r>
            <a:r>
              <a:rPr lang="en-US" sz="1200" kern="1200" dirty="0">
                <a:solidFill>
                  <a:schemeClr val="tx1"/>
                </a:solidFill>
                <a:effectLst/>
                <a:latin typeface="+mn-lt"/>
                <a:ea typeface="+mn-ea"/>
                <a:cs typeface="+mn-cs"/>
              </a:rPr>
              <a:t>India</a:t>
            </a:r>
            <a:r>
              <a:rPr lang="en-US" dirty="0"/>
              <a:t> </a:t>
            </a:r>
            <a:r>
              <a:rPr lang="en-US" sz="1200" kern="1200" dirty="0">
                <a:solidFill>
                  <a:schemeClr val="tx1"/>
                </a:solidFill>
                <a:effectLst/>
                <a:latin typeface="+mn-lt"/>
                <a:ea typeface="+mn-ea"/>
                <a:cs typeface="+mn-cs"/>
              </a:rPr>
              <a:t>Iran (Islamic Republic of)</a:t>
            </a:r>
            <a:r>
              <a:rPr lang="en-US" dirty="0"/>
              <a:t> </a:t>
            </a:r>
            <a:r>
              <a:rPr lang="en-US" sz="1200" kern="1200" dirty="0">
                <a:solidFill>
                  <a:schemeClr val="tx1"/>
                </a:solidFill>
                <a:effectLst/>
                <a:latin typeface="+mn-lt"/>
                <a:ea typeface="+mn-ea"/>
                <a:cs typeface="+mn-cs"/>
              </a:rPr>
              <a:t>Iraq</a:t>
            </a:r>
            <a:r>
              <a:rPr lang="en-US" dirty="0"/>
              <a:t> </a:t>
            </a:r>
            <a:r>
              <a:rPr lang="en-US" sz="1200" kern="1200" dirty="0">
                <a:solidFill>
                  <a:schemeClr val="tx1"/>
                </a:solidFill>
                <a:effectLst/>
                <a:latin typeface="+mn-lt"/>
                <a:ea typeface="+mn-ea"/>
                <a:cs typeface="+mn-cs"/>
              </a:rPr>
              <a:t>Jordan</a:t>
            </a:r>
            <a:r>
              <a:rPr lang="en-US" dirty="0"/>
              <a:t> </a:t>
            </a:r>
            <a:r>
              <a:rPr lang="en-US" sz="1200" kern="1200" dirty="0">
                <a:solidFill>
                  <a:schemeClr val="tx1"/>
                </a:solidFill>
                <a:effectLst/>
                <a:latin typeface="+mn-lt"/>
                <a:ea typeface="+mn-ea"/>
                <a:cs typeface="+mn-cs"/>
              </a:rPr>
              <a:t>Kazakhstan</a:t>
            </a:r>
            <a:r>
              <a:rPr lang="en-US" dirty="0"/>
              <a:t> </a:t>
            </a:r>
            <a:r>
              <a:rPr lang="en-US" sz="1200" kern="1200" dirty="0">
                <a:solidFill>
                  <a:schemeClr val="tx1"/>
                </a:solidFill>
                <a:effectLst/>
                <a:latin typeface="+mn-lt"/>
                <a:ea typeface="+mn-ea"/>
                <a:cs typeface="+mn-cs"/>
              </a:rPr>
              <a:t>Kenya</a:t>
            </a:r>
            <a:r>
              <a:rPr lang="en-US" dirty="0"/>
              <a:t> </a:t>
            </a:r>
            <a:r>
              <a:rPr lang="en-US" sz="1200" kern="1200" dirty="0">
                <a:solidFill>
                  <a:schemeClr val="tx1"/>
                </a:solidFill>
                <a:effectLst/>
                <a:latin typeface="+mn-lt"/>
                <a:ea typeface="+mn-ea"/>
                <a:cs typeface="+mn-cs"/>
              </a:rPr>
              <a:t>Kiribati</a:t>
            </a:r>
            <a:r>
              <a:rPr lang="en-US" dirty="0"/>
              <a:t> </a:t>
            </a:r>
            <a:r>
              <a:rPr lang="en-US" sz="1200" kern="1200" dirty="0">
                <a:solidFill>
                  <a:schemeClr val="tx1"/>
                </a:solidFill>
                <a:effectLst/>
                <a:latin typeface="+mn-lt"/>
                <a:ea typeface="+mn-ea"/>
                <a:cs typeface="+mn-cs"/>
              </a:rPr>
              <a:t>Kuwait</a:t>
            </a:r>
            <a:r>
              <a:rPr lang="en-US" dirty="0"/>
              <a:t> </a:t>
            </a:r>
            <a:r>
              <a:rPr lang="en-US" sz="1200" kern="1200" dirty="0">
                <a:solidFill>
                  <a:schemeClr val="tx1"/>
                </a:solidFill>
                <a:effectLst/>
                <a:latin typeface="+mn-lt"/>
                <a:ea typeface="+mn-ea"/>
                <a:cs typeface="+mn-cs"/>
              </a:rPr>
              <a:t>Kyrgyzstan</a:t>
            </a:r>
            <a:r>
              <a:rPr lang="en-US" dirty="0"/>
              <a:t> </a:t>
            </a:r>
            <a:r>
              <a:rPr lang="en-US" sz="1200" kern="1200" dirty="0">
                <a:solidFill>
                  <a:schemeClr val="tx1"/>
                </a:solidFill>
                <a:effectLst/>
                <a:latin typeface="+mn-lt"/>
                <a:ea typeface="+mn-ea"/>
                <a:cs typeface="+mn-cs"/>
              </a:rPr>
              <a:t>Lao People's Democratic Republic</a:t>
            </a:r>
            <a:r>
              <a:rPr lang="en-US" dirty="0"/>
              <a:t> </a:t>
            </a:r>
            <a:r>
              <a:rPr lang="en-US" sz="1200" kern="1200" dirty="0">
                <a:solidFill>
                  <a:schemeClr val="tx1"/>
                </a:solidFill>
                <a:effectLst/>
                <a:latin typeface="+mn-lt"/>
                <a:ea typeface="+mn-ea"/>
                <a:cs typeface="+mn-cs"/>
              </a:rPr>
              <a:t>Lebanon</a:t>
            </a:r>
            <a:r>
              <a:rPr lang="en-US" dirty="0"/>
              <a:t> </a:t>
            </a:r>
            <a:r>
              <a:rPr lang="en-US" sz="1200" kern="1200" dirty="0">
                <a:solidFill>
                  <a:schemeClr val="tx1"/>
                </a:solidFill>
                <a:effectLst/>
                <a:latin typeface="+mn-lt"/>
                <a:ea typeface="+mn-ea"/>
                <a:cs typeface="+mn-cs"/>
              </a:rPr>
              <a:t>Lesotho</a:t>
            </a:r>
            <a:r>
              <a:rPr lang="en-US" dirty="0"/>
              <a:t> </a:t>
            </a:r>
            <a:r>
              <a:rPr lang="en-US" sz="1200" kern="1200" dirty="0">
                <a:solidFill>
                  <a:schemeClr val="tx1"/>
                </a:solidFill>
                <a:effectLst/>
                <a:latin typeface="+mn-lt"/>
                <a:ea typeface="+mn-ea"/>
                <a:cs typeface="+mn-cs"/>
              </a:rPr>
              <a:t>Liberia</a:t>
            </a:r>
            <a:r>
              <a:rPr lang="en-US" dirty="0"/>
              <a:t> </a:t>
            </a:r>
            <a:r>
              <a:rPr lang="en-US" sz="1200" kern="1200" dirty="0">
                <a:solidFill>
                  <a:schemeClr val="tx1"/>
                </a:solidFill>
                <a:effectLst/>
                <a:latin typeface="+mn-lt"/>
                <a:ea typeface="+mn-ea"/>
                <a:cs typeface="+mn-cs"/>
              </a:rPr>
              <a:t>Madagascar</a:t>
            </a:r>
            <a:r>
              <a:rPr lang="en-US" dirty="0"/>
              <a:t> </a:t>
            </a:r>
            <a:r>
              <a:rPr lang="en-US" sz="1200" kern="1200" dirty="0">
                <a:solidFill>
                  <a:schemeClr val="tx1"/>
                </a:solidFill>
                <a:effectLst/>
                <a:latin typeface="+mn-lt"/>
                <a:ea typeface="+mn-ea"/>
                <a:cs typeface="+mn-cs"/>
              </a:rPr>
              <a:t>Mali</a:t>
            </a:r>
            <a:r>
              <a:rPr lang="en-US" dirty="0"/>
              <a:t> </a:t>
            </a:r>
            <a:r>
              <a:rPr lang="en-US" sz="1200" kern="1200" dirty="0">
                <a:solidFill>
                  <a:schemeClr val="tx1"/>
                </a:solidFill>
                <a:effectLst/>
                <a:latin typeface="+mn-lt"/>
                <a:ea typeface="+mn-ea"/>
                <a:cs typeface="+mn-cs"/>
              </a:rPr>
              <a:t>Mauritania</a:t>
            </a:r>
            <a:r>
              <a:rPr lang="en-US" dirty="0"/>
              <a:t> </a:t>
            </a:r>
            <a:r>
              <a:rPr lang="en-US" sz="1200" kern="1200" dirty="0">
                <a:solidFill>
                  <a:schemeClr val="tx1"/>
                </a:solidFill>
                <a:effectLst/>
                <a:latin typeface="+mn-lt"/>
                <a:ea typeface="+mn-ea"/>
                <a:cs typeface="+mn-cs"/>
              </a:rPr>
              <a:t>Mongolia</a:t>
            </a:r>
            <a:r>
              <a:rPr lang="en-US" dirty="0"/>
              <a:t> </a:t>
            </a:r>
            <a:r>
              <a:rPr lang="en-US" sz="1200" kern="1200" dirty="0">
                <a:solidFill>
                  <a:schemeClr val="tx1"/>
                </a:solidFill>
                <a:effectLst/>
                <a:latin typeface="+mn-lt"/>
                <a:ea typeface="+mn-ea"/>
                <a:cs typeface="+mn-cs"/>
              </a:rPr>
              <a:t>Montenegro</a:t>
            </a:r>
            <a:r>
              <a:rPr lang="en-US" dirty="0"/>
              <a:t> </a:t>
            </a:r>
            <a:r>
              <a:rPr lang="en-US" sz="1200" kern="1200" dirty="0">
                <a:solidFill>
                  <a:schemeClr val="tx1"/>
                </a:solidFill>
                <a:effectLst/>
                <a:latin typeface="+mn-lt"/>
                <a:ea typeface="+mn-ea"/>
                <a:cs typeface="+mn-cs"/>
              </a:rPr>
              <a:t>Morocco</a:t>
            </a:r>
            <a:r>
              <a:rPr lang="en-US" dirty="0"/>
              <a:t> </a:t>
            </a:r>
            <a:r>
              <a:rPr lang="en-US" sz="1200" kern="1200" dirty="0">
                <a:solidFill>
                  <a:schemeClr val="tx1"/>
                </a:solidFill>
                <a:effectLst/>
                <a:latin typeface="+mn-lt"/>
                <a:ea typeface="+mn-ea"/>
                <a:cs typeface="+mn-cs"/>
              </a:rPr>
              <a:t>Mozambique</a:t>
            </a:r>
            <a:r>
              <a:rPr lang="en-US" dirty="0"/>
              <a:t> </a:t>
            </a:r>
            <a:r>
              <a:rPr lang="en-US" sz="1200" kern="1200" dirty="0">
                <a:solidFill>
                  <a:schemeClr val="tx1"/>
                </a:solidFill>
                <a:effectLst/>
                <a:latin typeface="+mn-lt"/>
                <a:ea typeface="+mn-ea"/>
                <a:cs typeface="+mn-cs"/>
              </a:rPr>
              <a:t>Myanmar</a:t>
            </a:r>
            <a:r>
              <a:rPr lang="en-US" dirty="0"/>
              <a:t> </a:t>
            </a:r>
            <a:r>
              <a:rPr lang="en-US" sz="1200" kern="1200" dirty="0">
                <a:solidFill>
                  <a:schemeClr val="tx1"/>
                </a:solidFill>
                <a:effectLst/>
                <a:latin typeface="+mn-lt"/>
                <a:ea typeface="+mn-ea"/>
                <a:cs typeface="+mn-cs"/>
              </a:rPr>
              <a:t>Namibia</a:t>
            </a:r>
            <a:r>
              <a:rPr lang="en-US" dirty="0"/>
              <a:t> </a:t>
            </a:r>
            <a:r>
              <a:rPr lang="en-US" sz="1200" kern="1200" dirty="0">
                <a:solidFill>
                  <a:schemeClr val="tx1"/>
                </a:solidFill>
                <a:effectLst/>
                <a:latin typeface="+mn-lt"/>
                <a:ea typeface="+mn-ea"/>
                <a:cs typeface="+mn-cs"/>
              </a:rPr>
              <a:t>Nauru</a:t>
            </a:r>
            <a:r>
              <a:rPr lang="en-US" dirty="0"/>
              <a:t> </a:t>
            </a:r>
            <a:r>
              <a:rPr lang="en-US" sz="1200" kern="1200" dirty="0">
                <a:solidFill>
                  <a:schemeClr val="tx1"/>
                </a:solidFill>
                <a:effectLst/>
                <a:latin typeface="+mn-lt"/>
                <a:ea typeface="+mn-ea"/>
                <a:cs typeface="+mn-cs"/>
              </a:rPr>
              <a:t>Nepal</a:t>
            </a:r>
            <a:r>
              <a:rPr lang="en-US" dirty="0"/>
              <a:t> </a:t>
            </a:r>
            <a:r>
              <a:rPr lang="en-US" sz="1200" kern="1200" dirty="0">
                <a:solidFill>
                  <a:schemeClr val="tx1"/>
                </a:solidFill>
                <a:effectLst/>
                <a:latin typeface="+mn-lt"/>
                <a:ea typeface="+mn-ea"/>
                <a:cs typeface="+mn-cs"/>
              </a:rPr>
              <a:t>Nicaragua</a:t>
            </a:r>
            <a:r>
              <a:rPr lang="en-US" dirty="0"/>
              <a:t> </a:t>
            </a:r>
            <a:r>
              <a:rPr lang="en-US" sz="1200" kern="1200" dirty="0">
                <a:solidFill>
                  <a:schemeClr val="tx1"/>
                </a:solidFill>
                <a:effectLst/>
                <a:latin typeface="+mn-lt"/>
                <a:ea typeface="+mn-ea"/>
                <a:cs typeface="+mn-cs"/>
              </a:rPr>
              <a:t>Niger</a:t>
            </a:r>
            <a:r>
              <a:rPr lang="en-US" dirty="0"/>
              <a:t> </a:t>
            </a:r>
            <a:r>
              <a:rPr lang="en-US" sz="1200" kern="1200" dirty="0">
                <a:solidFill>
                  <a:schemeClr val="tx1"/>
                </a:solidFill>
                <a:effectLst/>
                <a:latin typeface="+mn-lt"/>
                <a:ea typeface="+mn-ea"/>
                <a:cs typeface="+mn-cs"/>
              </a:rPr>
              <a:t>Nigeria</a:t>
            </a:r>
            <a:r>
              <a:rPr lang="en-US" dirty="0"/>
              <a:t> </a:t>
            </a:r>
            <a:r>
              <a:rPr lang="en-US" sz="1200" kern="1200" dirty="0">
                <a:solidFill>
                  <a:schemeClr val="tx1"/>
                </a:solidFill>
                <a:effectLst/>
                <a:latin typeface="+mn-lt"/>
                <a:ea typeface="+mn-ea"/>
                <a:cs typeface="+mn-cs"/>
              </a:rPr>
              <a:t>Niue</a:t>
            </a:r>
            <a:r>
              <a:rPr lang="en-US" dirty="0"/>
              <a:t> </a:t>
            </a:r>
            <a:r>
              <a:rPr lang="en-US" sz="1200" kern="1200" dirty="0">
                <a:solidFill>
                  <a:schemeClr val="tx1"/>
                </a:solidFill>
                <a:effectLst/>
                <a:latin typeface="+mn-lt"/>
                <a:ea typeface="+mn-ea"/>
                <a:cs typeface="+mn-cs"/>
              </a:rPr>
              <a:t>Oman</a:t>
            </a:r>
            <a:r>
              <a:rPr lang="en-US" dirty="0"/>
              <a:t> </a:t>
            </a:r>
            <a:r>
              <a:rPr lang="en-US" sz="1200" kern="1200" dirty="0">
                <a:solidFill>
                  <a:schemeClr val="tx1"/>
                </a:solidFill>
                <a:effectLst/>
                <a:latin typeface="+mn-lt"/>
                <a:ea typeface="+mn-ea"/>
                <a:cs typeface="+mn-cs"/>
              </a:rPr>
              <a:t>Pakistan</a:t>
            </a:r>
            <a:r>
              <a:rPr lang="en-US" dirty="0"/>
              <a:t> </a:t>
            </a:r>
            <a:r>
              <a:rPr lang="en-US" sz="1200" kern="1200" dirty="0">
                <a:solidFill>
                  <a:schemeClr val="tx1"/>
                </a:solidFill>
                <a:effectLst/>
                <a:latin typeface="+mn-lt"/>
                <a:ea typeface="+mn-ea"/>
                <a:cs typeface="+mn-cs"/>
              </a:rPr>
              <a:t>Papua New Guinea</a:t>
            </a:r>
            <a:r>
              <a:rPr lang="en-US" dirty="0"/>
              <a:t> </a:t>
            </a:r>
            <a:r>
              <a:rPr lang="en-US" sz="1200" kern="1200" dirty="0">
                <a:solidFill>
                  <a:schemeClr val="tx1"/>
                </a:solidFill>
                <a:effectLst/>
                <a:latin typeface="+mn-lt"/>
                <a:ea typeface="+mn-ea"/>
                <a:cs typeface="+mn-cs"/>
              </a:rPr>
              <a:t>Poland</a:t>
            </a:r>
            <a:r>
              <a:rPr lang="en-US" dirty="0"/>
              <a:t> </a:t>
            </a:r>
            <a:r>
              <a:rPr lang="en-US" sz="1200" kern="1200" dirty="0">
                <a:solidFill>
                  <a:schemeClr val="tx1"/>
                </a:solidFill>
                <a:effectLst/>
                <a:latin typeface="+mn-lt"/>
                <a:ea typeface="+mn-ea"/>
                <a:cs typeface="+mn-cs"/>
              </a:rPr>
              <a:t>Qatar</a:t>
            </a:r>
            <a:r>
              <a:rPr lang="en-US" dirty="0"/>
              <a:t> </a:t>
            </a:r>
            <a:r>
              <a:rPr lang="en-US" sz="1200" kern="1200" dirty="0">
                <a:solidFill>
                  <a:schemeClr val="tx1"/>
                </a:solidFill>
                <a:effectLst/>
                <a:latin typeface="+mn-lt"/>
                <a:ea typeface="+mn-ea"/>
                <a:cs typeface="+mn-cs"/>
              </a:rPr>
              <a:t>Republic of Moldova</a:t>
            </a:r>
            <a:r>
              <a:rPr lang="en-US" dirty="0"/>
              <a:t> </a:t>
            </a:r>
            <a:r>
              <a:rPr lang="en-US" sz="1200" kern="1200" dirty="0">
                <a:solidFill>
                  <a:schemeClr val="tx1"/>
                </a:solidFill>
                <a:effectLst/>
                <a:latin typeface="+mn-lt"/>
                <a:ea typeface="+mn-ea"/>
                <a:cs typeface="+mn-cs"/>
              </a:rPr>
              <a:t>Romania</a:t>
            </a:r>
            <a:r>
              <a:rPr lang="en-US" dirty="0"/>
              <a:t> </a:t>
            </a:r>
            <a:r>
              <a:rPr lang="en-US" sz="1200" kern="1200" dirty="0">
                <a:solidFill>
                  <a:schemeClr val="tx1"/>
                </a:solidFill>
                <a:effectLst/>
                <a:latin typeface="+mn-lt"/>
                <a:ea typeface="+mn-ea"/>
                <a:cs typeface="+mn-cs"/>
              </a:rPr>
              <a:t>Russian Federation</a:t>
            </a:r>
            <a:r>
              <a:rPr lang="en-US" dirty="0"/>
              <a:t> </a:t>
            </a:r>
            <a:r>
              <a:rPr lang="en-US" sz="1200" kern="1200" dirty="0">
                <a:solidFill>
                  <a:schemeClr val="tx1"/>
                </a:solidFill>
                <a:effectLst/>
                <a:latin typeface="+mn-lt"/>
                <a:ea typeface="+mn-ea"/>
                <a:cs typeface="+mn-cs"/>
              </a:rPr>
              <a:t>Saint Kitts and Nevis</a:t>
            </a:r>
            <a:r>
              <a:rPr lang="en-US" dirty="0"/>
              <a:t> </a:t>
            </a:r>
            <a:r>
              <a:rPr lang="en-US" sz="1200" kern="1200" dirty="0">
                <a:solidFill>
                  <a:schemeClr val="tx1"/>
                </a:solidFill>
                <a:effectLst/>
                <a:latin typeface="+mn-lt"/>
                <a:ea typeface="+mn-ea"/>
                <a:cs typeface="+mn-cs"/>
              </a:rPr>
              <a:t>Samoa</a:t>
            </a:r>
            <a:r>
              <a:rPr lang="en-US" dirty="0"/>
              <a:t> </a:t>
            </a:r>
            <a:r>
              <a:rPr lang="en-US" sz="1200" kern="1200" dirty="0">
                <a:solidFill>
                  <a:schemeClr val="tx1"/>
                </a:solidFill>
                <a:effectLst/>
                <a:latin typeface="+mn-lt"/>
                <a:ea typeface="+mn-ea"/>
                <a:cs typeface="+mn-cs"/>
              </a:rPr>
              <a:t>Saudi Arabia</a:t>
            </a:r>
            <a:r>
              <a:rPr lang="en-US" dirty="0"/>
              <a:t> </a:t>
            </a:r>
            <a:r>
              <a:rPr lang="en-US" sz="1200" kern="1200" dirty="0">
                <a:solidFill>
                  <a:schemeClr val="tx1"/>
                </a:solidFill>
                <a:effectLst/>
                <a:latin typeface="+mn-lt"/>
                <a:ea typeface="+mn-ea"/>
                <a:cs typeface="+mn-cs"/>
              </a:rPr>
              <a:t>Serbia</a:t>
            </a:r>
            <a:r>
              <a:rPr lang="en-US" dirty="0"/>
              <a:t> </a:t>
            </a:r>
            <a:r>
              <a:rPr lang="en-US" sz="1200" kern="1200" dirty="0">
                <a:solidFill>
                  <a:schemeClr val="tx1"/>
                </a:solidFill>
                <a:effectLst/>
                <a:latin typeface="+mn-lt"/>
                <a:ea typeface="+mn-ea"/>
                <a:cs typeface="+mn-cs"/>
              </a:rPr>
              <a:t>Sierra Leone</a:t>
            </a:r>
            <a:r>
              <a:rPr lang="en-US" dirty="0"/>
              <a:t> </a:t>
            </a:r>
            <a:r>
              <a:rPr lang="en-US" sz="1200" kern="1200" dirty="0">
                <a:solidFill>
                  <a:schemeClr val="tx1"/>
                </a:solidFill>
                <a:effectLst/>
                <a:latin typeface="+mn-lt"/>
                <a:ea typeface="+mn-ea"/>
                <a:cs typeface="+mn-cs"/>
              </a:rPr>
              <a:t>Slovakia</a:t>
            </a:r>
            <a:r>
              <a:rPr lang="en-US" dirty="0"/>
              <a:t> </a:t>
            </a:r>
            <a:r>
              <a:rPr lang="en-US" sz="1200" kern="1200" dirty="0">
                <a:solidFill>
                  <a:schemeClr val="tx1"/>
                </a:solidFill>
                <a:effectLst/>
                <a:latin typeface="+mn-lt"/>
                <a:ea typeface="+mn-ea"/>
                <a:cs typeface="+mn-cs"/>
              </a:rPr>
              <a:t>Somalia</a:t>
            </a:r>
            <a:r>
              <a:rPr lang="en-US" dirty="0"/>
              <a:t> </a:t>
            </a:r>
            <a:r>
              <a:rPr lang="en-US" sz="1200" kern="1200" dirty="0">
                <a:solidFill>
                  <a:schemeClr val="tx1"/>
                </a:solidFill>
                <a:effectLst/>
                <a:latin typeface="+mn-lt"/>
                <a:ea typeface="+mn-ea"/>
                <a:cs typeface="+mn-cs"/>
              </a:rPr>
              <a:t>South Sudan</a:t>
            </a:r>
            <a:r>
              <a:rPr lang="en-US" dirty="0"/>
              <a:t> </a:t>
            </a:r>
            <a:r>
              <a:rPr lang="en-US" sz="1200" kern="1200" dirty="0" err="1">
                <a:solidFill>
                  <a:schemeClr val="tx1"/>
                </a:solidFill>
                <a:effectLst/>
                <a:latin typeface="+mn-lt"/>
                <a:ea typeface="+mn-ea"/>
                <a:cs typeface="+mn-cs"/>
              </a:rPr>
              <a:t>Sudan</a:t>
            </a:r>
            <a:r>
              <a:rPr lang="en-US" dirty="0"/>
              <a:t> </a:t>
            </a:r>
            <a:r>
              <a:rPr lang="en-US" sz="1200" kern="1200" dirty="0">
                <a:solidFill>
                  <a:schemeClr val="tx1"/>
                </a:solidFill>
                <a:effectLst/>
                <a:latin typeface="+mn-lt"/>
                <a:ea typeface="+mn-ea"/>
                <a:cs typeface="+mn-cs"/>
              </a:rPr>
              <a:t>Syrian Arab Republic</a:t>
            </a:r>
            <a:r>
              <a:rPr lang="en-US" dirty="0"/>
              <a:t> </a:t>
            </a:r>
            <a:r>
              <a:rPr lang="en-US" sz="1200" kern="1200" dirty="0">
                <a:solidFill>
                  <a:schemeClr val="tx1"/>
                </a:solidFill>
                <a:effectLst/>
                <a:latin typeface="+mn-lt"/>
                <a:ea typeface="+mn-ea"/>
                <a:cs typeface="+mn-cs"/>
              </a:rPr>
              <a:t>Tajikistan</a:t>
            </a:r>
            <a:r>
              <a:rPr lang="en-US" dirty="0"/>
              <a:t> </a:t>
            </a:r>
            <a:r>
              <a:rPr lang="en-US" sz="1200" kern="1200" dirty="0">
                <a:solidFill>
                  <a:schemeClr val="tx1"/>
                </a:solidFill>
                <a:effectLst/>
                <a:latin typeface="+mn-lt"/>
                <a:ea typeface="+mn-ea"/>
                <a:cs typeface="+mn-cs"/>
              </a:rPr>
              <a:t>Timor-Leste</a:t>
            </a:r>
            <a:r>
              <a:rPr lang="en-US" dirty="0"/>
              <a:t> </a:t>
            </a:r>
            <a:r>
              <a:rPr lang="en-US" sz="1200" kern="1200" dirty="0">
                <a:solidFill>
                  <a:schemeClr val="tx1"/>
                </a:solidFill>
                <a:effectLst/>
                <a:latin typeface="+mn-lt"/>
                <a:ea typeface="+mn-ea"/>
                <a:cs typeface="+mn-cs"/>
              </a:rPr>
              <a:t>Togo</a:t>
            </a:r>
            <a:r>
              <a:rPr lang="en-US" dirty="0"/>
              <a:t> </a:t>
            </a:r>
            <a:r>
              <a:rPr lang="en-US" sz="1200" kern="1200" dirty="0">
                <a:solidFill>
                  <a:schemeClr val="tx1"/>
                </a:solidFill>
                <a:effectLst/>
                <a:latin typeface="+mn-lt"/>
                <a:ea typeface="+mn-ea"/>
                <a:cs typeface="+mn-cs"/>
              </a:rPr>
              <a:t>Tonga</a:t>
            </a:r>
            <a:r>
              <a:rPr lang="en-US" dirty="0"/>
              <a:t> </a:t>
            </a:r>
            <a:r>
              <a:rPr lang="en-US" sz="1200" kern="1200" dirty="0">
                <a:solidFill>
                  <a:schemeClr val="tx1"/>
                </a:solidFill>
                <a:effectLst/>
                <a:latin typeface="+mn-lt"/>
                <a:ea typeface="+mn-ea"/>
                <a:cs typeface="+mn-cs"/>
              </a:rPr>
              <a:t>Tunisia</a:t>
            </a:r>
            <a:r>
              <a:rPr lang="en-US" dirty="0"/>
              <a:t> </a:t>
            </a:r>
            <a:r>
              <a:rPr lang="en-US" sz="1200" kern="1200" dirty="0">
                <a:solidFill>
                  <a:schemeClr val="tx1"/>
                </a:solidFill>
                <a:effectLst/>
                <a:latin typeface="+mn-lt"/>
                <a:ea typeface="+mn-ea"/>
                <a:cs typeface="+mn-cs"/>
              </a:rPr>
              <a:t>Turkey</a:t>
            </a:r>
            <a:r>
              <a:rPr lang="en-US" dirty="0"/>
              <a:t> </a:t>
            </a:r>
            <a:r>
              <a:rPr lang="en-US" sz="1200" kern="1200" dirty="0">
                <a:solidFill>
                  <a:schemeClr val="tx1"/>
                </a:solidFill>
                <a:effectLst/>
                <a:latin typeface="+mn-lt"/>
                <a:ea typeface="+mn-ea"/>
                <a:cs typeface="+mn-cs"/>
              </a:rPr>
              <a:t>Tuvalu</a:t>
            </a:r>
            <a:r>
              <a:rPr lang="en-US" dirty="0"/>
              <a:t> </a:t>
            </a:r>
            <a:r>
              <a:rPr lang="en-US" sz="1200" kern="1200" dirty="0">
                <a:solidFill>
                  <a:schemeClr val="tx1"/>
                </a:solidFill>
                <a:effectLst/>
                <a:latin typeface="+mn-lt"/>
                <a:ea typeface="+mn-ea"/>
                <a:cs typeface="+mn-cs"/>
              </a:rPr>
              <a:t>Ukraine</a:t>
            </a:r>
            <a:r>
              <a:rPr lang="en-US" dirty="0"/>
              <a:t> </a:t>
            </a:r>
            <a:r>
              <a:rPr lang="en-US" sz="1200" kern="1200" dirty="0">
                <a:solidFill>
                  <a:schemeClr val="tx1"/>
                </a:solidFill>
                <a:effectLst/>
                <a:latin typeface="+mn-lt"/>
                <a:ea typeface="+mn-ea"/>
                <a:cs typeface="+mn-cs"/>
              </a:rPr>
              <a:t>Uzbekistan</a:t>
            </a:r>
            <a:r>
              <a:rPr lang="en-US" dirty="0"/>
              <a:t> </a:t>
            </a:r>
            <a:r>
              <a:rPr lang="en-US" sz="1200" kern="1200" dirty="0">
                <a:solidFill>
                  <a:schemeClr val="tx1"/>
                </a:solidFill>
                <a:effectLst/>
                <a:latin typeface="+mn-lt"/>
                <a:ea typeface="+mn-ea"/>
                <a:cs typeface="+mn-cs"/>
              </a:rPr>
              <a:t>Vanuatu</a:t>
            </a:r>
            <a:r>
              <a:rPr lang="en-US" dirty="0"/>
              <a:t> </a:t>
            </a:r>
            <a:r>
              <a:rPr lang="en-US" sz="1200" kern="1200" dirty="0">
                <a:solidFill>
                  <a:schemeClr val="tx1"/>
                </a:solidFill>
                <a:effectLst/>
                <a:latin typeface="+mn-lt"/>
                <a:ea typeface="+mn-ea"/>
                <a:cs typeface="+mn-cs"/>
              </a:rPr>
              <a:t>Venezuela</a:t>
            </a:r>
            <a:r>
              <a:rPr lang="en-US" dirty="0"/>
              <a:t> </a:t>
            </a:r>
            <a:r>
              <a:rPr lang="en-US" sz="1200" kern="1200" dirty="0">
                <a:solidFill>
                  <a:schemeClr val="tx1"/>
                </a:solidFill>
                <a:effectLst/>
                <a:latin typeface="+mn-lt"/>
                <a:ea typeface="+mn-ea"/>
                <a:cs typeface="+mn-cs"/>
              </a:rPr>
              <a:t>Viet Nam</a:t>
            </a:r>
            <a:r>
              <a:rPr lang="en-US" dirty="0"/>
              <a:t> </a:t>
            </a:r>
            <a:r>
              <a:rPr lang="en-US" sz="1200" kern="1200" dirty="0">
                <a:solidFill>
                  <a:schemeClr val="tx1"/>
                </a:solidFill>
                <a:effectLst/>
                <a:latin typeface="+mn-lt"/>
                <a:ea typeface="+mn-ea"/>
                <a:cs typeface="+mn-cs"/>
              </a:rPr>
              <a:t>Yemen</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DCE9A-40F5-41BE-971F-DDCB4AD54A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373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an overview of the status of coverage, as of July 2019. </a:t>
            </a:r>
          </a:p>
          <a:p>
            <a:r>
              <a:rPr lang="en-US" dirty="0"/>
              <a:t>While the picture is uneven, important progress is being made. </a:t>
            </a:r>
            <a:endParaRPr lang="en-GB" dirty="0"/>
          </a:p>
        </p:txBody>
      </p:sp>
      <p:sp>
        <p:nvSpPr>
          <p:cNvPr id="4" name="Slide Number Placeholder 3"/>
          <p:cNvSpPr>
            <a:spLocks noGrp="1"/>
          </p:cNvSpPr>
          <p:nvPr>
            <p:ph type="sldNum" sz="quarter" idx="10"/>
          </p:nvPr>
        </p:nvSpPr>
        <p:spPr/>
        <p:txBody>
          <a:bodyPr/>
          <a:lstStyle/>
          <a:p>
            <a:fld id="{8F86B0E8-3F83-494C-A03B-EE3D0EAABF45}" type="slidenum">
              <a:rPr lang="pt-PT" smtClean="0"/>
              <a:t>12</a:t>
            </a:fld>
            <a:endParaRPr lang="pt-PT"/>
          </a:p>
        </p:txBody>
      </p:sp>
    </p:spTree>
    <p:extLst>
      <p:ext uri="{BB962C8B-B14F-4D97-AF65-F5344CB8AC3E}">
        <p14:creationId xmlns:p14="http://schemas.microsoft.com/office/powerpoint/2010/main" val="1391058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83A8321E-9313-4C1E-8718-833D9E98F322}"/>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DB7CEC1E-41B1-45B5-93E2-B39DACA7CBCD}"/>
              </a:ext>
            </a:extLst>
          </p:cNvPr>
          <p:cNvSpPr>
            <a:spLocks noGrp="1"/>
          </p:cNvSpPr>
          <p:nvPr>
            <p:ph type="body" idx="1"/>
          </p:nvPr>
        </p:nvSpPr>
        <p:spPr>
          <a:noFill/>
        </p:spPr>
        <p:txBody>
          <a:bodyPr/>
          <a:lstStyle/>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The HPV vaccine protects against  cervical cancer.  As we can see from this graph the HPV infection may lead in some women to precancerous lesions or cancer much later in life.</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Within the  comprehensive approach to cervical cancer  ( as reflected in the first blue arrow)  HPV vaccination is a primary prevention approach and should be integrated with screening as secondary prevention and cancer treatment as tertiary prevention across the life course</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The second arrow pertains to HPV as part of an integrated approach to adolescent health, that is during this life stage that covers 10 to 19 year olds. The main difference we will observe is that the interventions in this approach will not necessarily support prevention of cervical cancer later in life, but more generally support the overall health in this population group. </a:t>
            </a: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 </a:t>
            </a:r>
          </a:p>
        </p:txBody>
      </p:sp>
      <p:sp>
        <p:nvSpPr>
          <p:cNvPr id="76804" name="Slide Number Placeholder 3">
            <a:extLst>
              <a:ext uri="{FF2B5EF4-FFF2-40B4-BE49-F238E27FC236}">
                <a16:creationId xmlns:a16="http://schemas.microsoft.com/office/drawing/2014/main" id="{5415DF50-FE77-4C57-BC9C-EB289E9A5137}"/>
              </a:ext>
            </a:extLst>
          </p:cNvPr>
          <p:cNvSpPr>
            <a:spLocks noGrp="1"/>
          </p:cNvSpPr>
          <p:nvPr>
            <p:ph type="sldNum" sz="quarter" idx="5"/>
          </p:nvPr>
        </p:nvSpPr>
        <p:spPr>
          <a:noFill/>
        </p:spPr>
        <p:txBody>
          <a:bodyPr/>
          <a:lstStyle>
            <a:lvl1pPr eaLnBrk="0" hangingPunct="0">
              <a:defRPr sz="3900" b="1">
                <a:solidFill>
                  <a:srgbClr val="000066"/>
                </a:solidFill>
                <a:latin typeface="Arial" panose="020B0604020202020204" pitchFamily="34" charset="0"/>
                <a:cs typeface="Arial" panose="020B0604020202020204" pitchFamily="34" charset="0"/>
              </a:defRPr>
            </a:lvl1pPr>
            <a:lvl2pPr marL="742950" indent="-285750" eaLnBrk="0" hangingPunct="0">
              <a:defRPr sz="3900" b="1">
                <a:solidFill>
                  <a:srgbClr val="000066"/>
                </a:solidFill>
                <a:latin typeface="Arial" panose="020B0604020202020204" pitchFamily="34" charset="0"/>
                <a:cs typeface="Arial" panose="020B0604020202020204" pitchFamily="34" charset="0"/>
              </a:defRPr>
            </a:lvl2pPr>
            <a:lvl3pPr marL="1143000" indent="-228600" eaLnBrk="0" hangingPunct="0">
              <a:defRPr sz="3900" b="1">
                <a:solidFill>
                  <a:srgbClr val="000066"/>
                </a:solidFill>
                <a:latin typeface="Arial" panose="020B0604020202020204" pitchFamily="34" charset="0"/>
                <a:cs typeface="Arial" panose="020B0604020202020204" pitchFamily="34" charset="0"/>
              </a:defRPr>
            </a:lvl3pPr>
            <a:lvl4pPr marL="1600200" indent="-228600" eaLnBrk="0" hangingPunct="0">
              <a:defRPr sz="3900" b="1">
                <a:solidFill>
                  <a:srgbClr val="000066"/>
                </a:solidFill>
                <a:latin typeface="Arial" panose="020B0604020202020204" pitchFamily="34" charset="0"/>
                <a:cs typeface="Arial" panose="020B0604020202020204" pitchFamily="34" charset="0"/>
              </a:defRPr>
            </a:lvl4pPr>
            <a:lvl5pPr marL="2057400" indent="-228600" eaLnBrk="0" hangingPunct="0">
              <a:defRPr sz="3900" b="1">
                <a:solidFill>
                  <a:srgbClr val="000066"/>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8F0638-4070-4BFA-BA81-F2E06F55F1F9}"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97196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the targets for the global strategy for the elimination of cervical cancer. </a:t>
            </a:r>
            <a:endParaRPr lang="en-GB" dirty="0"/>
          </a:p>
        </p:txBody>
      </p:sp>
      <p:sp>
        <p:nvSpPr>
          <p:cNvPr id="4" name="Slide Number Placeholder 3"/>
          <p:cNvSpPr>
            <a:spLocks noGrp="1"/>
          </p:cNvSpPr>
          <p:nvPr>
            <p:ph type="sldNum" sz="quarter" idx="10"/>
          </p:nvPr>
        </p:nvSpPr>
        <p:spPr/>
        <p:txBody>
          <a:bodyPr/>
          <a:lstStyle/>
          <a:p>
            <a:fld id="{8F86B0E8-3F83-494C-A03B-EE3D0EAABF45}" type="slidenum">
              <a:rPr lang="pt-PT" smtClean="0"/>
              <a:t>15</a:t>
            </a:fld>
            <a:endParaRPr lang="pt-PT"/>
          </a:p>
        </p:txBody>
      </p:sp>
    </p:spTree>
    <p:extLst>
      <p:ext uri="{BB962C8B-B14F-4D97-AF65-F5344CB8AC3E}">
        <p14:creationId xmlns:p14="http://schemas.microsoft.com/office/powerpoint/2010/main" val="378444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has published a list of evidence-based options for linking health interventions with the HPV vaccine.</a:t>
            </a:r>
            <a:endParaRPr lang="en-GB" dirty="0"/>
          </a:p>
        </p:txBody>
      </p:sp>
      <p:sp>
        <p:nvSpPr>
          <p:cNvPr id="4" name="Slide Number Placeholder 3"/>
          <p:cNvSpPr>
            <a:spLocks noGrp="1"/>
          </p:cNvSpPr>
          <p:nvPr>
            <p:ph type="sldNum" sz="quarter" idx="10"/>
          </p:nvPr>
        </p:nvSpPr>
        <p:spPr/>
        <p:txBody>
          <a:bodyPr/>
          <a:lstStyle/>
          <a:p>
            <a:fld id="{8F86B0E8-3F83-494C-A03B-EE3D0EAABF45}" type="slidenum">
              <a:rPr lang="pt-PT" smtClean="0"/>
              <a:t>16</a:t>
            </a:fld>
            <a:endParaRPr lang="pt-PT"/>
          </a:p>
        </p:txBody>
      </p:sp>
    </p:spTree>
    <p:extLst>
      <p:ext uri="{BB962C8B-B14F-4D97-AF65-F5344CB8AC3E}">
        <p14:creationId xmlns:p14="http://schemas.microsoft.com/office/powerpoint/2010/main" val="3429220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C70CAEC-0DD0-4CCB-8582-1B71037EC292}"/>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4DF7A23D-C050-45CA-AD09-F06DF65DA0B9}"/>
              </a:ext>
            </a:extLst>
          </p:cNvPr>
          <p:cNvSpPr>
            <a:spLocks noGrp="1"/>
          </p:cNvSpPr>
          <p:nvPr>
            <p:ph type="body" idx="1"/>
          </p:nvPr>
        </p:nvSpPr>
        <p:spPr>
          <a:noFill/>
        </p:spPr>
        <p:txBody>
          <a:bodyPr/>
          <a:lstStyle/>
          <a:p>
            <a:r>
              <a:rPr lang="en-US" altLang="en-US" dirty="0">
                <a:latin typeface="Arial" panose="020B0604020202020204" pitchFamily="34" charset="0"/>
                <a:cs typeface="Arial" panose="020B0604020202020204" pitchFamily="34" charset="0"/>
              </a:rPr>
              <a:t>Here is an example from Malaysia in which HPV vaccine delivery in school has been combined in other vaccinations, health education, nutritional status assessment and supplementary feeding. </a:t>
            </a:r>
            <a:endParaRPr lang="en-GB" altLang="en-US" dirty="0">
              <a:latin typeface="Arial" panose="020B0604020202020204" pitchFamily="34" charset="0"/>
              <a:cs typeface="Arial" panose="020B0604020202020204" pitchFamily="34" charset="0"/>
            </a:endParaRPr>
          </a:p>
        </p:txBody>
      </p:sp>
      <p:sp>
        <p:nvSpPr>
          <p:cNvPr id="77828" name="Slide Number Placeholder 3">
            <a:extLst>
              <a:ext uri="{FF2B5EF4-FFF2-40B4-BE49-F238E27FC236}">
                <a16:creationId xmlns:a16="http://schemas.microsoft.com/office/drawing/2014/main" id="{647FA5D8-BC4C-47C6-BC1A-0A0525907E9F}"/>
              </a:ext>
            </a:extLst>
          </p:cNvPr>
          <p:cNvSpPr>
            <a:spLocks noGrp="1"/>
          </p:cNvSpPr>
          <p:nvPr>
            <p:ph type="sldNum" sz="quarter" idx="5"/>
          </p:nvPr>
        </p:nvSpPr>
        <p:spPr>
          <a:noFill/>
        </p:spPr>
        <p:txBody>
          <a:bodyPr/>
          <a:lstStyle>
            <a:lvl1pPr eaLnBrk="0" hangingPunct="0">
              <a:defRPr sz="3900" b="1">
                <a:solidFill>
                  <a:srgbClr val="000066"/>
                </a:solidFill>
                <a:latin typeface="Arial" panose="020B0604020202020204" pitchFamily="34" charset="0"/>
                <a:cs typeface="Arial" panose="020B0604020202020204" pitchFamily="34" charset="0"/>
              </a:defRPr>
            </a:lvl1pPr>
            <a:lvl2pPr marL="742950" indent="-285750" eaLnBrk="0" hangingPunct="0">
              <a:defRPr sz="3900" b="1">
                <a:solidFill>
                  <a:srgbClr val="000066"/>
                </a:solidFill>
                <a:latin typeface="Arial" panose="020B0604020202020204" pitchFamily="34" charset="0"/>
                <a:cs typeface="Arial" panose="020B0604020202020204" pitchFamily="34" charset="0"/>
              </a:defRPr>
            </a:lvl2pPr>
            <a:lvl3pPr marL="1143000" indent="-228600" eaLnBrk="0" hangingPunct="0">
              <a:defRPr sz="3900" b="1">
                <a:solidFill>
                  <a:srgbClr val="000066"/>
                </a:solidFill>
                <a:latin typeface="Arial" panose="020B0604020202020204" pitchFamily="34" charset="0"/>
                <a:cs typeface="Arial" panose="020B0604020202020204" pitchFamily="34" charset="0"/>
              </a:defRPr>
            </a:lvl3pPr>
            <a:lvl4pPr marL="1600200" indent="-228600" eaLnBrk="0" hangingPunct="0">
              <a:defRPr sz="3900" b="1">
                <a:solidFill>
                  <a:srgbClr val="000066"/>
                </a:solidFill>
                <a:latin typeface="Arial" panose="020B0604020202020204" pitchFamily="34" charset="0"/>
                <a:cs typeface="Arial" panose="020B0604020202020204" pitchFamily="34" charset="0"/>
              </a:defRPr>
            </a:lvl4pPr>
            <a:lvl5pPr marL="2057400" indent="-228600" eaLnBrk="0" hangingPunct="0">
              <a:defRPr sz="3900" b="1">
                <a:solidFill>
                  <a:srgbClr val="000066"/>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B9D7EE-D8BC-4CA0-8DA9-B3189D9FD80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54374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the roles that WHO plays in working with ensure that the HPV vaccine reaches every adolescent it is intended to.</a:t>
            </a:r>
            <a:endParaRPr lang="en-GB" dirty="0"/>
          </a:p>
        </p:txBody>
      </p:sp>
      <p:sp>
        <p:nvSpPr>
          <p:cNvPr id="4" name="Slide Number Placeholder 3"/>
          <p:cNvSpPr>
            <a:spLocks noGrp="1"/>
          </p:cNvSpPr>
          <p:nvPr>
            <p:ph type="sldNum" sz="quarter" idx="10"/>
          </p:nvPr>
        </p:nvSpPr>
        <p:spPr/>
        <p:txBody>
          <a:bodyPr/>
          <a:lstStyle/>
          <a:p>
            <a:fld id="{8F86B0E8-3F83-494C-A03B-EE3D0EAABF45}" type="slidenum">
              <a:rPr lang="pt-PT" smtClean="0"/>
              <a:t>19</a:t>
            </a:fld>
            <a:endParaRPr lang="pt-PT"/>
          </a:p>
        </p:txBody>
      </p:sp>
    </p:spTree>
    <p:extLst>
      <p:ext uri="{BB962C8B-B14F-4D97-AF65-F5344CB8AC3E}">
        <p14:creationId xmlns:p14="http://schemas.microsoft.com/office/powerpoint/2010/main" val="779693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works with a number of partners to do this.</a:t>
            </a:r>
            <a:endParaRPr lang="en-GB" dirty="0"/>
          </a:p>
        </p:txBody>
      </p:sp>
      <p:sp>
        <p:nvSpPr>
          <p:cNvPr id="4" name="Slide Number Placeholder 3"/>
          <p:cNvSpPr>
            <a:spLocks noGrp="1"/>
          </p:cNvSpPr>
          <p:nvPr>
            <p:ph type="sldNum" sz="quarter" idx="10"/>
          </p:nvPr>
        </p:nvSpPr>
        <p:spPr/>
        <p:txBody>
          <a:bodyPr/>
          <a:lstStyle/>
          <a:p>
            <a:fld id="{8F86B0E8-3F83-494C-A03B-EE3D0EAABF45}" type="slidenum">
              <a:rPr lang="pt-PT" smtClean="0"/>
              <a:t>20</a:t>
            </a:fld>
            <a:endParaRPr lang="pt-PT"/>
          </a:p>
        </p:txBody>
      </p:sp>
    </p:spTree>
    <p:extLst>
      <p:ext uri="{BB962C8B-B14F-4D97-AF65-F5344CB8AC3E}">
        <p14:creationId xmlns:p14="http://schemas.microsoft.com/office/powerpoint/2010/main" val="3629560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set poses and responds to the five questions listed in this slide. </a:t>
            </a:r>
            <a:endParaRPr lang="en-GB" dirty="0"/>
          </a:p>
        </p:txBody>
      </p:sp>
      <p:sp>
        <p:nvSpPr>
          <p:cNvPr id="4" name="Slide Number Placeholder 3"/>
          <p:cNvSpPr>
            <a:spLocks noGrp="1"/>
          </p:cNvSpPr>
          <p:nvPr>
            <p:ph type="sldNum" sz="quarter" idx="10"/>
          </p:nvPr>
        </p:nvSpPr>
        <p:spPr/>
        <p:txBody>
          <a:bodyPr/>
          <a:lstStyle/>
          <a:p>
            <a:fld id="{8F86B0E8-3F83-494C-A03B-EE3D0EAABF45}" type="slidenum">
              <a:rPr lang="pt-PT" smtClean="0"/>
              <a:t>2</a:t>
            </a:fld>
            <a:endParaRPr lang="pt-PT"/>
          </a:p>
        </p:txBody>
      </p:sp>
    </p:spTree>
    <p:extLst>
      <p:ext uri="{BB962C8B-B14F-4D97-AF65-F5344CB8AC3E}">
        <p14:creationId xmlns:p14="http://schemas.microsoft.com/office/powerpoint/2010/main" val="4068364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points to the global and regional estimates of incidence and mortality due to cervical cancer. </a:t>
            </a:r>
            <a:endParaRPr lang="en-GB" dirty="0"/>
          </a:p>
        </p:txBody>
      </p:sp>
      <p:sp>
        <p:nvSpPr>
          <p:cNvPr id="4" name="Slide Number Placeholder 3"/>
          <p:cNvSpPr>
            <a:spLocks noGrp="1"/>
          </p:cNvSpPr>
          <p:nvPr>
            <p:ph type="sldNum" sz="quarter" idx="10"/>
          </p:nvPr>
        </p:nvSpPr>
        <p:spPr/>
        <p:txBody>
          <a:bodyPr/>
          <a:lstStyle/>
          <a:p>
            <a:fld id="{8F86B0E8-3F83-494C-A03B-EE3D0EAABF45}" type="slidenum">
              <a:rPr lang="pt-PT" smtClean="0"/>
              <a:t>3</a:t>
            </a:fld>
            <a:endParaRPr lang="pt-PT"/>
          </a:p>
        </p:txBody>
      </p:sp>
    </p:spTree>
    <p:extLst>
      <p:ext uri="{BB962C8B-B14F-4D97-AF65-F5344CB8AC3E}">
        <p14:creationId xmlns:p14="http://schemas.microsoft.com/office/powerpoint/2010/main" val="2771967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stresses that there is convincing evidence that cancer of the cervix is attributable to HPV infection. </a:t>
            </a:r>
            <a:endParaRPr lang="en-GB" dirty="0"/>
          </a:p>
        </p:txBody>
      </p:sp>
      <p:sp>
        <p:nvSpPr>
          <p:cNvPr id="4" name="Slide Number Placeholder 3"/>
          <p:cNvSpPr>
            <a:spLocks noGrp="1"/>
          </p:cNvSpPr>
          <p:nvPr>
            <p:ph type="sldNum" sz="quarter" idx="10"/>
          </p:nvPr>
        </p:nvSpPr>
        <p:spPr/>
        <p:txBody>
          <a:bodyPr/>
          <a:lstStyle/>
          <a:p>
            <a:fld id="{8F86B0E8-3F83-494C-A03B-EE3D0EAABF45}" type="slidenum">
              <a:rPr lang="pt-PT" smtClean="0"/>
              <a:t>4</a:t>
            </a:fld>
            <a:endParaRPr lang="pt-PT"/>
          </a:p>
        </p:txBody>
      </p:sp>
    </p:spTree>
    <p:extLst>
      <p:ext uri="{BB962C8B-B14F-4D97-AF65-F5344CB8AC3E}">
        <p14:creationId xmlns:p14="http://schemas.microsoft.com/office/powerpoint/2010/main" val="1560861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sets out WHO recommendations for the primary, secondary and tertiary prevention of cervical cancer. </a:t>
            </a:r>
            <a:endParaRPr lang="en-GB" dirty="0"/>
          </a:p>
        </p:txBody>
      </p:sp>
      <p:sp>
        <p:nvSpPr>
          <p:cNvPr id="4" name="Slide Number Placeholder 3"/>
          <p:cNvSpPr>
            <a:spLocks noGrp="1"/>
          </p:cNvSpPr>
          <p:nvPr>
            <p:ph type="sldNum" sz="quarter" idx="10"/>
          </p:nvPr>
        </p:nvSpPr>
        <p:spPr/>
        <p:txBody>
          <a:bodyPr/>
          <a:lstStyle/>
          <a:p>
            <a:fld id="{8F86B0E8-3F83-494C-A03B-EE3D0EAABF45}" type="slidenum">
              <a:rPr lang="pt-PT" smtClean="0"/>
              <a:t>5</a:t>
            </a:fld>
            <a:endParaRPr lang="pt-PT"/>
          </a:p>
        </p:txBody>
      </p:sp>
    </p:spTree>
    <p:extLst>
      <p:ext uri="{BB962C8B-B14F-4D97-AF65-F5344CB8AC3E}">
        <p14:creationId xmlns:p14="http://schemas.microsoft.com/office/powerpoint/2010/main" val="2015365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data from Scotland to show that HPV vaccine has protected girls from HPV infection. </a:t>
            </a:r>
            <a:endParaRPr lang="en-GB" dirty="0"/>
          </a:p>
        </p:txBody>
      </p:sp>
      <p:sp>
        <p:nvSpPr>
          <p:cNvPr id="4" name="Slide Number Placeholder 3"/>
          <p:cNvSpPr>
            <a:spLocks noGrp="1"/>
          </p:cNvSpPr>
          <p:nvPr>
            <p:ph type="sldNum" sz="quarter" idx="10"/>
          </p:nvPr>
        </p:nvSpPr>
        <p:spPr/>
        <p:txBody>
          <a:bodyPr/>
          <a:lstStyle/>
          <a:p>
            <a:fld id="{8F86B0E8-3F83-494C-A03B-EE3D0EAABF45}" type="slidenum">
              <a:rPr lang="pt-PT" smtClean="0"/>
              <a:t>6</a:t>
            </a:fld>
            <a:endParaRPr lang="pt-PT"/>
          </a:p>
        </p:txBody>
      </p:sp>
    </p:spTree>
    <p:extLst>
      <p:ext uri="{BB962C8B-B14F-4D97-AF65-F5344CB8AC3E}">
        <p14:creationId xmlns:p14="http://schemas.microsoft.com/office/powerpoint/2010/main" val="1006972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a:t>This slide presents data from Australia to show that HPV vaccination has protected young men from genital warts.</a:t>
            </a:r>
          </a:p>
        </p:txBody>
      </p:sp>
      <p:sp>
        <p:nvSpPr>
          <p:cNvPr id="4" name="Slide Number Placeholder 3"/>
          <p:cNvSpPr>
            <a:spLocks noGrp="1"/>
          </p:cNvSpPr>
          <p:nvPr>
            <p:ph type="sldNum" sz="quarter" idx="10"/>
          </p:nvPr>
        </p:nvSpPr>
        <p:spPr/>
        <p:txBody>
          <a:bodyPr/>
          <a:lstStyle/>
          <a:p>
            <a:fld id="{95A63574-28FA-4FBC-86FA-4FDCF6B3EA94}" type="slidenum">
              <a:rPr lang="en-AU" smtClean="0">
                <a:solidFill>
                  <a:prstClr val="black"/>
                </a:solidFill>
              </a:rPr>
              <a:pPr/>
              <a:t>7</a:t>
            </a:fld>
            <a:endParaRPr lang="en-AU">
              <a:solidFill>
                <a:prstClr val="black"/>
              </a:solidFill>
            </a:endParaRPr>
          </a:p>
        </p:txBody>
      </p:sp>
    </p:spTree>
    <p:extLst>
      <p:ext uri="{BB962C8B-B14F-4D97-AF65-F5344CB8AC3E}">
        <p14:creationId xmlns:p14="http://schemas.microsoft.com/office/powerpoint/2010/main" val="3239402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rtl="0"/>
            <a:r>
              <a:rPr lang="en-US" baseline="0" dirty="0"/>
              <a:t>In addition to being efficacious, the vaccine has been shown to be extremely safe.</a:t>
            </a:r>
            <a:endParaRPr lang="en-GB" baseline="0" dirty="0"/>
          </a:p>
          <a:p>
            <a:pPr algn="l" rtl="0"/>
            <a:r>
              <a:rPr lang="en-GB" baseline="0" dirty="0"/>
              <a:t> </a:t>
            </a:r>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World Health Organization</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F8747-7C6A-4D9F-9157-62D420C6C346}" type="datetime3">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October, 2019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9D02C5-2AB9-4A6A-BB2A-FDF4E9A927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2499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section of the presentation is on WHO’s current policy and the state of roll of HPV vaccination. </a:t>
            </a:r>
            <a:endParaRPr lang="en-GB" dirty="0"/>
          </a:p>
        </p:txBody>
      </p:sp>
      <p:sp>
        <p:nvSpPr>
          <p:cNvPr id="4" name="Slide Number Placeholder 3"/>
          <p:cNvSpPr>
            <a:spLocks noGrp="1"/>
          </p:cNvSpPr>
          <p:nvPr>
            <p:ph type="sldNum" sz="quarter" idx="10"/>
          </p:nvPr>
        </p:nvSpPr>
        <p:spPr/>
        <p:txBody>
          <a:bodyPr/>
          <a:lstStyle/>
          <a:p>
            <a:fld id="{8F86B0E8-3F83-494C-A03B-EE3D0EAABF45}" type="slidenum">
              <a:rPr lang="pt-PT" smtClean="0"/>
              <a:t>9</a:t>
            </a:fld>
            <a:endParaRPr lang="pt-PT"/>
          </a:p>
        </p:txBody>
      </p:sp>
    </p:spTree>
    <p:extLst>
      <p:ext uri="{BB962C8B-B14F-4D97-AF65-F5344CB8AC3E}">
        <p14:creationId xmlns:p14="http://schemas.microsoft.com/office/powerpoint/2010/main" val="948803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3" Type="http://schemas.openxmlformats.org/officeDocument/2006/relationships/hyperlink" Target="http://www.rho.org/HPVlessons" TargetMode="External"/><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rho.org/HPVlessons" TargetMode="External"/><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rho.org/HPVlessons" TargetMode="External"/><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rho.org/HPVlessons" TargetMode="External"/><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rho.org/HPVlessons" TargetMode="External"/><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rho.org/HPVlessons" TargetMode="External"/><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rho.org/HPVlessons" TargetMode="External"/><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rho.org/HPVlessons" TargetMode="External"/><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8321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entury Gothic"/>
              </a:defRPr>
            </a:lvl1pPr>
            <a:lvl2pPr>
              <a:defRPr>
                <a:latin typeface="Century Gothic"/>
              </a:defRPr>
            </a:lvl2pPr>
            <a:lvl3pPr>
              <a:defRPr>
                <a:latin typeface="Century Gothic"/>
              </a:defRPr>
            </a:lvl3pPr>
            <a:lvl4pPr>
              <a:defRPr>
                <a:latin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05418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81381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5992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6727682" cy="5992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8921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365165" y="6650662"/>
            <a:ext cx="196345" cy="69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191" tIns="48596" rIns="97191" bIns="48596">
            <a:spAutoFit/>
          </a:bodyPr>
          <a:lstStyle>
            <a:lvl1pPr defTabSz="554038" eaLnBrk="0" hangingPunct="0">
              <a:defRPr sz="3900" b="1">
                <a:solidFill>
                  <a:srgbClr val="000066"/>
                </a:solidFill>
                <a:latin typeface="Arial" charset="0"/>
                <a:cs typeface="Arial" charset="0"/>
              </a:defRPr>
            </a:lvl1pPr>
            <a:lvl2pPr marL="742950" indent="-285750" defTabSz="554038" eaLnBrk="0" hangingPunct="0">
              <a:defRPr sz="3900" b="1">
                <a:solidFill>
                  <a:srgbClr val="000066"/>
                </a:solidFill>
                <a:latin typeface="Arial" charset="0"/>
                <a:cs typeface="Arial" charset="0"/>
              </a:defRPr>
            </a:lvl2pPr>
            <a:lvl3pPr marL="1143000" indent="-228600" defTabSz="554038" eaLnBrk="0" hangingPunct="0">
              <a:defRPr sz="3900" b="1">
                <a:solidFill>
                  <a:srgbClr val="000066"/>
                </a:solidFill>
                <a:latin typeface="Arial" charset="0"/>
                <a:cs typeface="Arial" charset="0"/>
              </a:defRPr>
            </a:lvl3pPr>
            <a:lvl4pPr marL="1600200" indent="-228600" defTabSz="554038" eaLnBrk="0" hangingPunct="0">
              <a:defRPr sz="3900" b="1">
                <a:solidFill>
                  <a:srgbClr val="000066"/>
                </a:solidFill>
                <a:latin typeface="Arial" charset="0"/>
                <a:cs typeface="Arial" charset="0"/>
              </a:defRPr>
            </a:lvl4pPr>
            <a:lvl5pPr marL="2057400" indent="-228600" defTabSz="554038" eaLnBrk="0" hangingPunct="0">
              <a:defRPr sz="3900" b="1">
                <a:solidFill>
                  <a:srgbClr val="000066"/>
                </a:solidFill>
                <a:latin typeface="Arial" charset="0"/>
                <a:cs typeface="Arial" charset="0"/>
              </a:defRPr>
            </a:lvl5pPr>
            <a:lvl6pPr marL="2514600" indent="-228600" defTabSz="554038" eaLnBrk="0" fontAlgn="base" hangingPunct="0">
              <a:spcBef>
                <a:spcPct val="0"/>
              </a:spcBef>
              <a:spcAft>
                <a:spcPct val="0"/>
              </a:spcAft>
              <a:defRPr sz="3900" b="1">
                <a:solidFill>
                  <a:srgbClr val="000066"/>
                </a:solidFill>
                <a:latin typeface="Arial" charset="0"/>
                <a:cs typeface="Arial" charset="0"/>
              </a:defRPr>
            </a:lvl6pPr>
            <a:lvl7pPr marL="2971800" indent="-228600" defTabSz="554038" eaLnBrk="0" fontAlgn="base" hangingPunct="0">
              <a:spcBef>
                <a:spcPct val="0"/>
              </a:spcBef>
              <a:spcAft>
                <a:spcPct val="0"/>
              </a:spcAft>
              <a:defRPr sz="3900" b="1">
                <a:solidFill>
                  <a:srgbClr val="000066"/>
                </a:solidFill>
                <a:latin typeface="Arial" charset="0"/>
                <a:cs typeface="Arial" charset="0"/>
              </a:defRPr>
            </a:lvl7pPr>
            <a:lvl8pPr marL="3429000" indent="-228600" defTabSz="554038" eaLnBrk="0" fontAlgn="base" hangingPunct="0">
              <a:spcBef>
                <a:spcPct val="0"/>
              </a:spcBef>
              <a:spcAft>
                <a:spcPct val="0"/>
              </a:spcAft>
              <a:defRPr sz="3900" b="1">
                <a:solidFill>
                  <a:srgbClr val="000066"/>
                </a:solidFill>
                <a:latin typeface="Arial" charset="0"/>
                <a:cs typeface="Arial" charset="0"/>
              </a:defRPr>
            </a:lvl8pPr>
            <a:lvl9pPr marL="3886200" indent="-228600" defTabSz="554038" eaLnBrk="0" fontAlgn="base" hangingPunct="0">
              <a:spcBef>
                <a:spcPct val="0"/>
              </a:spcBef>
              <a:spcAft>
                <a:spcPct val="0"/>
              </a:spcAft>
              <a:defRPr sz="3900" b="1">
                <a:solidFill>
                  <a:srgbClr val="000066"/>
                </a:solidFill>
                <a:latin typeface="Arial" charset="0"/>
                <a:cs typeface="Arial" charset="0"/>
              </a:defRPr>
            </a:lvl9pPr>
          </a:lstStyle>
          <a:p>
            <a:pPr eaLnBrk="1" fontAlgn="base" hangingPunct="1">
              <a:spcBef>
                <a:spcPct val="0"/>
              </a:spcBef>
              <a:spcAft>
                <a:spcPct val="0"/>
              </a:spcAft>
              <a:defRPr/>
            </a:pPr>
            <a:endParaRPr lang="es-ES">
              <a:solidFill>
                <a:srgbClr val="000000"/>
              </a:solidFill>
            </a:endParaRPr>
          </a:p>
        </p:txBody>
      </p:sp>
      <p:sp>
        <p:nvSpPr>
          <p:cNvPr id="3" name="Text Placeholder 2"/>
          <p:cNvSpPr>
            <a:spLocks noGrp="1"/>
          </p:cNvSpPr>
          <p:nvPr>
            <p:ph type="body" sz="quarter" idx="10"/>
          </p:nvPr>
        </p:nvSpPr>
        <p:spPr>
          <a:xfrm>
            <a:off x="488952" y="909458"/>
            <a:ext cx="7645400" cy="360362"/>
          </a:xfrm>
          <a:prstGeom prst="rect">
            <a:avLst/>
          </a:prstGeom>
        </p:spPr>
        <p:txBody>
          <a:bodyPr lIns="97191" tIns="48596" rIns="97191" bIns="48596"/>
          <a:lstStyle>
            <a:lvl1pPr marL="0" indent="0">
              <a:buNone/>
              <a:defRPr sz="3000" b="1" i="0">
                <a:solidFill>
                  <a:srgbClr val="007C8A"/>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488950" y="1381481"/>
            <a:ext cx="8229600" cy="4976813"/>
          </a:xfrm>
          <a:prstGeom prst="rect">
            <a:avLst/>
          </a:prstGeom>
        </p:spPr>
        <p:txBody>
          <a:bodyPr lIns="97191" tIns="48596" rIns="97191" bIns="48596"/>
          <a:lstStyle>
            <a:lvl1pPr marL="303698" indent="-303698">
              <a:buFont typeface="Arial"/>
              <a:buChar char="•"/>
              <a:defRPr sz="1800"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15457433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4"/>
          <p:cNvSpPr>
            <a:spLocks noGrp="1"/>
          </p:cNvSpPr>
          <p:nvPr>
            <p:ph type="ftr" sz="quarter" idx="10"/>
          </p:nvPr>
        </p:nvSpPr>
        <p:spPr>
          <a:xfrm>
            <a:off x="3028950" y="6356352"/>
            <a:ext cx="3086100" cy="365125"/>
          </a:xfrm>
          <a:prstGeom prst="rect">
            <a:avLst/>
          </a:prstGeom>
        </p:spPr>
        <p:txBody>
          <a:bodyPr/>
          <a:lstStyle>
            <a:lvl1pPr fontAlgn="auto">
              <a:spcBef>
                <a:spcPts val="0"/>
              </a:spcBef>
              <a:spcAft>
                <a:spcPts val="0"/>
              </a:spcAft>
              <a:defRPr>
                <a:solidFill>
                  <a:prstClr val="black"/>
                </a:solidFill>
                <a:latin typeface="Calibri" panose="020F0502020204030204"/>
              </a:defRPr>
            </a:lvl1pPr>
          </a:lstStyle>
          <a:p>
            <a:pPr>
              <a:defRPr/>
            </a:pPr>
            <a:endParaRPr lang="en-US"/>
          </a:p>
        </p:txBody>
      </p:sp>
      <p:sp>
        <p:nvSpPr>
          <p:cNvPr id="5" name="Slide Number Placeholder 5"/>
          <p:cNvSpPr>
            <a:spLocks noGrp="1"/>
          </p:cNvSpPr>
          <p:nvPr>
            <p:ph type="sldNum" sz="quarter" idx="11"/>
          </p:nvPr>
        </p:nvSpPr>
        <p:spPr/>
        <p:txBody>
          <a:bodyPr/>
          <a:lstStyle>
            <a:lvl1pPr fontAlgn="base">
              <a:spcBef>
                <a:spcPct val="0"/>
              </a:spcBef>
              <a:spcAft>
                <a:spcPct val="0"/>
              </a:spcAft>
              <a:defRPr>
                <a:latin typeface="Calibri" pitchFamily="34" charset="0"/>
              </a:defRPr>
            </a:lvl1pPr>
          </a:lstStyle>
          <a:p>
            <a:pPr>
              <a:defRPr/>
            </a:pPr>
            <a:fld id="{0DE02894-082C-4635-8059-970416BE608E}" type="slidenum">
              <a:rPr lang="en-US"/>
              <a:pPr>
                <a:defRPr/>
              </a:pPr>
              <a:t>‹#›</a:t>
            </a:fld>
            <a:endParaRPr lang="en-US"/>
          </a:p>
        </p:txBody>
      </p:sp>
    </p:spTree>
    <p:extLst>
      <p:ext uri="{BB962C8B-B14F-4D97-AF65-F5344CB8AC3E}">
        <p14:creationId xmlns:p14="http://schemas.microsoft.com/office/powerpoint/2010/main" val="17639012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9209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6608763" y="6430963"/>
            <a:ext cx="229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altLang="en-US" sz="1000">
                <a:solidFill>
                  <a:srgbClr val="767171"/>
                </a:solidFill>
              </a:rPr>
              <a:t>HPV Vaccine Lessons Learnt | </a:t>
            </a:r>
            <a:r>
              <a:rPr lang="en-US" altLang="en-US" sz="1000">
                <a:solidFill>
                  <a:srgbClr val="767171"/>
                </a:solidFill>
                <a:hlinkClick r:id="rId3"/>
              </a:rPr>
              <a:t>www.rho.org/HPVlessons</a:t>
            </a:r>
            <a:endParaRPr lang="en-US" altLang="en-US" sz="1000">
              <a:solidFill>
                <a:srgbClr val="767171"/>
              </a:solidFill>
            </a:endParaRPr>
          </a:p>
        </p:txBody>
      </p:sp>
      <p:cxnSp>
        <p:nvCxnSpPr>
          <p:cNvPr id="4" name="Straight Connector 3"/>
          <p:cNvCxnSpPr/>
          <p:nvPr userDrawn="1"/>
        </p:nvCxnSpPr>
        <p:spPr>
          <a:xfrm>
            <a:off x="536575" y="6554788"/>
            <a:ext cx="5918200" cy="0"/>
          </a:xfrm>
          <a:prstGeom prst="line">
            <a:avLst/>
          </a:prstGeom>
          <a:ln w="920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ate Placeholder 3"/>
          <p:cNvSpPr>
            <a:spLocks noGrp="1"/>
          </p:cNvSpPr>
          <p:nvPr>
            <p:ph type="dt" sz="half" idx="10"/>
          </p:nvPr>
        </p:nvSpPr>
        <p:spPr/>
        <p:txBody>
          <a:bodyPr/>
          <a:lstStyle>
            <a:lvl1pPr algn="l" fontAlgn="base">
              <a:spcBef>
                <a:spcPct val="0"/>
              </a:spcBef>
              <a:spcAft>
                <a:spcPct val="0"/>
              </a:spcAft>
              <a:defRPr sz="1000">
                <a:solidFill>
                  <a:srgbClr val="E7E6E6">
                    <a:lumMod val="50000"/>
                  </a:srgbClr>
                </a:solidFill>
                <a:latin typeface="Calibri" pitchFamily="34" charset="0"/>
              </a:defRPr>
            </a:lvl1pPr>
          </a:lstStyle>
          <a:p>
            <a:pPr>
              <a:defRPr/>
            </a:pPr>
            <a:fld id="{B767D105-50AA-450B-8101-891F079160CD}" type="slidenum">
              <a:rPr lang="en-US"/>
              <a:pPr>
                <a:defRPr/>
              </a:pPr>
              <a:t>‹#›</a:t>
            </a:fld>
            <a:endParaRPr lang="en-US" dirty="0"/>
          </a:p>
        </p:txBody>
      </p:sp>
    </p:spTree>
    <p:extLst>
      <p:ext uri="{BB962C8B-B14F-4D97-AF65-F5344CB8AC3E}">
        <p14:creationId xmlns:p14="http://schemas.microsoft.com/office/powerpoint/2010/main" val="40803834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6608763" y="6430963"/>
            <a:ext cx="229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altLang="en-US" sz="1000">
                <a:solidFill>
                  <a:srgbClr val="767171"/>
                </a:solidFill>
              </a:rPr>
              <a:t>HPV Vaccine Lessons Learnt | </a:t>
            </a:r>
            <a:r>
              <a:rPr lang="en-US" altLang="en-US" sz="1000">
                <a:solidFill>
                  <a:srgbClr val="767171"/>
                </a:solidFill>
                <a:hlinkClick r:id="rId2"/>
              </a:rPr>
              <a:t>www.rho.org/HPVlessons</a:t>
            </a:r>
            <a:endParaRPr lang="en-US" altLang="en-US" sz="1000">
              <a:solidFill>
                <a:srgbClr val="767171"/>
              </a:solidFill>
            </a:endParaRPr>
          </a:p>
        </p:txBody>
      </p:sp>
      <p:pic>
        <p:nvPicPr>
          <p:cNvPr id="3"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
            <a:ext cx="91440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536575" y="6554788"/>
            <a:ext cx="5918200" cy="0"/>
          </a:xfrm>
          <a:prstGeom prst="line">
            <a:avLst/>
          </a:prstGeom>
          <a:ln w="920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Date Placeholder 3"/>
          <p:cNvSpPr>
            <a:spLocks noGrp="1"/>
          </p:cNvSpPr>
          <p:nvPr>
            <p:ph type="dt" sz="half" idx="10"/>
          </p:nvPr>
        </p:nvSpPr>
        <p:spPr/>
        <p:txBody>
          <a:bodyPr/>
          <a:lstStyle>
            <a:lvl1pPr algn="l" fontAlgn="base">
              <a:spcBef>
                <a:spcPct val="0"/>
              </a:spcBef>
              <a:spcAft>
                <a:spcPct val="0"/>
              </a:spcAft>
              <a:defRPr sz="1000">
                <a:solidFill>
                  <a:srgbClr val="E7E6E6">
                    <a:lumMod val="50000"/>
                  </a:srgbClr>
                </a:solidFill>
                <a:latin typeface="Calibri" pitchFamily="34" charset="0"/>
              </a:defRPr>
            </a:lvl1pPr>
          </a:lstStyle>
          <a:p>
            <a:pPr>
              <a:defRPr/>
            </a:pPr>
            <a:fld id="{D37C0F1B-E723-4061-B045-92EF25370AE7}" type="slidenum">
              <a:rPr lang="en-US"/>
              <a:pPr>
                <a:defRPr/>
              </a:pPr>
              <a:t>‹#›</a:t>
            </a:fld>
            <a:endParaRPr lang="en-US" dirty="0"/>
          </a:p>
        </p:txBody>
      </p:sp>
    </p:spTree>
    <p:extLst>
      <p:ext uri="{BB962C8B-B14F-4D97-AF65-F5344CB8AC3E}">
        <p14:creationId xmlns:p14="http://schemas.microsoft.com/office/powerpoint/2010/main" val="8284635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6608763" y="6430963"/>
            <a:ext cx="229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altLang="en-US" sz="1000">
                <a:solidFill>
                  <a:srgbClr val="767171"/>
                </a:solidFill>
              </a:rPr>
              <a:t>HPV Vaccine Lessons Learnt | </a:t>
            </a:r>
            <a:r>
              <a:rPr lang="en-US" altLang="en-US" sz="1000">
                <a:solidFill>
                  <a:srgbClr val="767171"/>
                </a:solidFill>
                <a:hlinkClick r:id="rId2"/>
              </a:rPr>
              <a:t>www.rho.org/HPVlessons</a:t>
            </a:r>
            <a:endParaRPr lang="en-US" altLang="en-US" sz="1000">
              <a:solidFill>
                <a:srgbClr val="767171"/>
              </a:solidFill>
            </a:endParaRPr>
          </a:p>
        </p:txBody>
      </p:sp>
      <p:cxnSp>
        <p:nvCxnSpPr>
          <p:cNvPr id="3" name="Straight Connector 2"/>
          <p:cNvCxnSpPr/>
          <p:nvPr userDrawn="1"/>
        </p:nvCxnSpPr>
        <p:spPr>
          <a:xfrm>
            <a:off x="536575" y="6554788"/>
            <a:ext cx="5918200" cy="0"/>
          </a:xfrm>
          <a:prstGeom prst="line">
            <a:avLst/>
          </a:prstGeom>
          <a:ln w="92075"/>
        </p:spPr>
        <p:style>
          <a:lnRef idx="1">
            <a:schemeClr val="accent1"/>
          </a:lnRef>
          <a:fillRef idx="0">
            <a:schemeClr val="accent1"/>
          </a:fillRef>
          <a:effectRef idx="0">
            <a:schemeClr val="accent1"/>
          </a:effectRef>
          <a:fontRef idx="minor">
            <a:schemeClr val="tx1"/>
          </a:fontRef>
        </p:style>
      </p:cxnSp>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9"/>
            <a:ext cx="91440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3"/>
          <p:cNvSpPr>
            <a:spLocks noGrp="1"/>
          </p:cNvSpPr>
          <p:nvPr>
            <p:ph type="dt" sz="half" idx="10"/>
          </p:nvPr>
        </p:nvSpPr>
        <p:spPr/>
        <p:txBody>
          <a:bodyPr/>
          <a:lstStyle>
            <a:lvl1pPr algn="l" fontAlgn="base">
              <a:spcBef>
                <a:spcPct val="0"/>
              </a:spcBef>
              <a:spcAft>
                <a:spcPct val="0"/>
              </a:spcAft>
              <a:defRPr sz="1000">
                <a:solidFill>
                  <a:srgbClr val="E7E6E6">
                    <a:lumMod val="50000"/>
                  </a:srgbClr>
                </a:solidFill>
                <a:latin typeface="Calibri" pitchFamily="34" charset="0"/>
              </a:defRPr>
            </a:lvl1pPr>
          </a:lstStyle>
          <a:p>
            <a:pPr>
              <a:defRPr/>
            </a:pPr>
            <a:fld id="{73879C60-DEDD-4AC2-AD45-D1D2EC64227F}" type="slidenum">
              <a:rPr lang="en-US"/>
              <a:pPr>
                <a:defRPr/>
              </a:pPr>
              <a:t>‹#›</a:t>
            </a:fld>
            <a:endParaRPr lang="en-US" dirty="0"/>
          </a:p>
        </p:txBody>
      </p:sp>
    </p:spTree>
    <p:extLst>
      <p:ext uri="{BB962C8B-B14F-4D97-AF65-F5344CB8AC3E}">
        <p14:creationId xmlns:p14="http://schemas.microsoft.com/office/powerpoint/2010/main" val="4448830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6608763" y="6430963"/>
            <a:ext cx="229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altLang="en-US" sz="1000">
                <a:solidFill>
                  <a:srgbClr val="767171"/>
                </a:solidFill>
              </a:rPr>
              <a:t>HPV Vaccine Lessons Learnt | </a:t>
            </a:r>
            <a:r>
              <a:rPr lang="en-US" altLang="en-US" sz="1000">
                <a:solidFill>
                  <a:srgbClr val="767171"/>
                </a:solidFill>
                <a:hlinkClick r:id="rId2"/>
              </a:rPr>
              <a:t>www.rho.org/HPVlessons</a:t>
            </a:r>
            <a:endParaRPr lang="en-US" altLang="en-US" sz="1000">
              <a:solidFill>
                <a:srgbClr val="767171"/>
              </a:solidFill>
            </a:endParaRPr>
          </a:p>
        </p:txBody>
      </p:sp>
      <p:cxnSp>
        <p:nvCxnSpPr>
          <p:cNvPr id="3" name="Straight Connector 2"/>
          <p:cNvCxnSpPr/>
          <p:nvPr userDrawn="1"/>
        </p:nvCxnSpPr>
        <p:spPr>
          <a:xfrm>
            <a:off x="536575" y="6554788"/>
            <a:ext cx="5918200" cy="0"/>
          </a:xfrm>
          <a:prstGeom prst="line">
            <a:avLst/>
          </a:prstGeom>
          <a:ln w="920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
            <a:ext cx="91440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3"/>
          <p:cNvSpPr>
            <a:spLocks noGrp="1"/>
          </p:cNvSpPr>
          <p:nvPr>
            <p:ph type="dt" sz="half" idx="10"/>
          </p:nvPr>
        </p:nvSpPr>
        <p:spPr/>
        <p:txBody>
          <a:bodyPr/>
          <a:lstStyle>
            <a:lvl1pPr algn="l" fontAlgn="base">
              <a:spcBef>
                <a:spcPct val="0"/>
              </a:spcBef>
              <a:spcAft>
                <a:spcPct val="0"/>
              </a:spcAft>
              <a:defRPr sz="1000">
                <a:solidFill>
                  <a:srgbClr val="E7E6E6">
                    <a:lumMod val="50000"/>
                  </a:srgbClr>
                </a:solidFill>
                <a:latin typeface="Calibri" pitchFamily="34" charset="0"/>
              </a:defRPr>
            </a:lvl1pPr>
          </a:lstStyle>
          <a:p>
            <a:pPr>
              <a:defRPr/>
            </a:pPr>
            <a:fld id="{FEA455D4-4921-4D76-BD50-5CAF397696F0}" type="slidenum">
              <a:rPr lang="en-US"/>
              <a:pPr>
                <a:defRPr/>
              </a:pPr>
              <a:t>‹#›</a:t>
            </a:fld>
            <a:endParaRPr lang="en-US" dirty="0"/>
          </a:p>
        </p:txBody>
      </p:sp>
    </p:spTree>
    <p:extLst>
      <p:ext uri="{BB962C8B-B14F-4D97-AF65-F5344CB8AC3E}">
        <p14:creationId xmlns:p14="http://schemas.microsoft.com/office/powerpoint/2010/main" val="3447039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6608763" y="6430963"/>
            <a:ext cx="229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altLang="en-US" sz="1000">
                <a:solidFill>
                  <a:srgbClr val="767171"/>
                </a:solidFill>
              </a:rPr>
              <a:t>HPV Vaccine Lessons Learnt | </a:t>
            </a:r>
            <a:r>
              <a:rPr lang="en-US" altLang="en-US" sz="1000">
                <a:solidFill>
                  <a:srgbClr val="767171"/>
                </a:solidFill>
                <a:hlinkClick r:id="rId2"/>
              </a:rPr>
              <a:t>www.rho.org/HPVlessons</a:t>
            </a:r>
            <a:endParaRPr lang="en-US" altLang="en-US" sz="1000">
              <a:solidFill>
                <a:srgbClr val="767171"/>
              </a:solidFill>
            </a:endParaRPr>
          </a:p>
        </p:txBody>
      </p:sp>
      <p:cxnSp>
        <p:nvCxnSpPr>
          <p:cNvPr id="3" name="Straight Connector 2"/>
          <p:cNvCxnSpPr/>
          <p:nvPr userDrawn="1"/>
        </p:nvCxnSpPr>
        <p:spPr>
          <a:xfrm>
            <a:off x="536575" y="6554788"/>
            <a:ext cx="5918200" cy="0"/>
          </a:xfrm>
          <a:prstGeom prst="line">
            <a:avLst/>
          </a:prstGeom>
          <a:ln w="92075">
            <a:solidFill>
              <a:srgbClr val="F37321"/>
            </a:solidFill>
          </a:ln>
        </p:spPr>
        <p:style>
          <a:lnRef idx="1">
            <a:schemeClr val="accent1"/>
          </a:lnRef>
          <a:fillRef idx="0">
            <a:schemeClr val="accent1"/>
          </a:fillRef>
          <a:effectRef idx="0">
            <a:schemeClr val="accent1"/>
          </a:effectRef>
          <a:fontRef idx="minor">
            <a:schemeClr val="tx1"/>
          </a:fontRef>
        </p:style>
      </p:cxnSp>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
            <a:ext cx="91440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3"/>
          <p:cNvSpPr>
            <a:spLocks noGrp="1"/>
          </p:cNvSpPr>
          <p:nvPr>
            <p:ph type="dt" sz="half" idx="10"/>
          </p:nvPr>
        </p:nvSpPr>
        <p:spPr/>
        <p:txBody>
          <a:bodyPr/>
          <a:lstStyle>
            <a:lvl1pPr algn="l" fontAlgn="base">
              <a:spcBef>
                <a:spcPct val="0"/>
              </a:spcBef>
              <a:spcAft>
                <a:spcPct val="0"/>
              </a:spcAft>
              <a:defRPr sz="1000">
                <a:solidFill>
                  <a:srgbClr val="E7E6E6">
                    <a:lumMod val="50000"/>
                  </a:srgbClr>
                </a:solidFill>
                <a:latin typeface="Calibri" pitchFamily="34" charset="0"/>
              </a:defRPr>
            </a:lvl1pPr>
          </a:lstStyle>
          <a:p>
            <a:pPr>
              <a:defRPr/>
            </a:pPr>
            <a:fld id="{7C51D8A1-5706-4360-93E0-03DC5E557B87}" type="slidenum">
              <a:rPr lang="en-US"/>
              <a:pPr>
                <a:defRPr/>
              </a:pPr>
              <a:t>‹#›</a:t>
            </a:fld>
            <a:endParaRPr lang="en-US" dirty="0"/>
          </a:p>
        </p:txBody>
      </p:sp>
    </p:spTree>
    <p:extLst>
      <p:ext uri="{BB962C8B-B14F-4D97-AF65-F5344CB8AC3E}">
        <p14:creationId xmlns:p14="http://schemas.microsoft.com/office/powerpoint/2010/main" val="160193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5992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6727682" cy="5992650"/>
          </a:xfrm>
        </p:spPr>
        <p:txBody>
          <a:bodyPr vert="eaVert"/>
          <a:lstStyle>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26000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6608763" y="6430963"/>
            <a:ext cx="229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altLang="en-US" sz="1000">
                <a:solidFill>
                  <a:srgbClr val="767171"/>
                </a:solidFill>
              </a:rPr>
              <a:t>HPV Vaccine Lessons Learnt | </a:t>
            </a:r>
            <a:r>
              <a:rPr lang="en-US" altLang="en-US" sz="1000">
                <a:solidFill>
                  <a:srgbClr val="767171"/>
                </a:solidFill>
                <a:hlinkClick r:id="rId2"/>
              </a:rPr>
              <a:t>www.rho.org/HPVlessons</a:t>
            </a:r>
            <a:endParaRPr lang="en-US" altLang="en-US" sz="1000">
              <a:solidFill>
                <a:srgbClr val="767171"/>
              </a:solidFill>
            </a:endParaRPr>
          </a:p>
        </p:txBody>
      </p:sp>
      <p:cxnSp>
        <p:nvCxnSpPr>
          <p:cNvPr id="3" name="Straight Connector 2"/>
          <p:cNvCxnSpPr/>
          <p:nvPr userDrawn="1"/>
        </p:nvCxnSpPr>
        <p:spPr>
          <a:xfrm>
            <a:off x="536575" y="6554788"/>
            <a:ext cx="5918200" cy="0"/>
          </a:xfrm>
          <a:prstGeom prst="line">
            <a:avLst/>
          </a:prstGeom>
          <a:ln w="920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
            <a:ext cx="91440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3"/>
          <p:cNvSpPr>
            <a:spLocks noGrp="1"/>
          </p:cNvSpPr>
          <p:nvPr>
            <p:ph type="dt" sz="half" idx="10"/>
          </p:nvPr>
        </p:nvSpPr>
        <p:spPr/>
        <p:txBody>
          <a:bodyPr/>
          <a:lstStyle>
            <a:lvl1pPr algn="l" fontAlgn="base">
              <a:spcBef>
                <a:spcPct val="0"/>
              </a:spcBef>
              <a:spcAft>
                <a:spcPct val="0"/>
              </a:spcAft>
              <a:defRPr sz="1000">
                <a:solidFill>
                  <a:srgbClr val="E7E6E6">
                    <a:lumMod val="50000"/>
                  </a:srgbClr>
                </a:solidFill>
                <a:latin typeface="Calibri" pitchFamily="34" charset="0"/>
              </a:defRPr>
            </a:lvl1pPr>
          </a:lstStyle>
          <a:p>
            <a:pPr>
              <a:defRPr/>
            </a:pPr>
            <a:fld id="{5395CAAF-433E-42FE-8D5E-9E29B1025EA4}" type="slidenum">
              <a:rPr lang="en-US"/>
              <a:pPr>
                <a:defRPr/>
              </a:pPr>
              <a:t>‹#›</a:t>
            </a:fld>
            <a:endParaRPr lang="en-US" dirty="0"/>
          </a:p>
        </p:txBody>
      </p:sp>
    </p:spTree>
    <p:extLst>
      <p:ext uri="{BB962C8B-B14F-4D97-AF65-F5344CB8AC3E}">
        <p14:creationId xmlns:p14="http://schemas.microsoft.com/office/powerpoint/2010/main" val="39618209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6608763" y="6430963"/>
            <a:ext cx="229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altLang="en-US" sz="1000">
                <a:solidFill>
                  <a:srgbClr val="767171"/>
                </a:solidFill>
              </a:rPr>
              <a:t>HPV Vaccine Lessons Learnt | </a:t>
            </a:r>
            <a:r>
              <a:rPr lang="en-US" altLang="en-US" sz="1000">
                <a:solidFill>
                  <a:srgbClr val="767171"/>
                </a:solidFill>
                <a:hlinkClick r:id="rId2"/>
              </a:rPr>
              <a:t>www.rho.org/HPVlessons</a:t>
            </a:r>
            <a:endParaRPr lang="en-US" altLang="en-US" sz="1000">
              <a:solidFill>
                <a:srgbClr val="767171"/>
              </a:solidFill>
            </a:endParaRPr>
          </a:p>
        </p:txBody>
      </p:sp>
      <p:cxnSp>
        <p:nvCxnSpPr>
          <p:cNvPr id="3" name="Straight Connector 2"/>
          <p:cNvCxnSpPr/>
          <p:nvPr userDrawn="1"/>
        </p:nvCxnSpPr>
        <p:spPr>
          <a:xfrm>
            <a:off x="536575" y="6554788"/>
            <a:ext cx="5918200" cy="0"/>
          </a:xfrm>
          <a:prstGeom prst="line">
            <a:avLst/>
          </a:prstGeom>
          <a:ln w="920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
            <a:ext cx="91440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3"/>
          <p:cNvSpPr>
            <a:spLocks noGrp="1"/>
          </p:cNvSpPr>
          <p:nvPr>
            <p:ph type="dt" sz="half" idx="10"/>
          </p:nvPr>
        </p:nvSpPr>
        <p:spPr/>
        <p:txBody>
          <a:bodyPr/>
          <a:lstStyle>
            <a:lvl1pPr algn="l" fontAlgn="base">
              <a:spcBef>
                <a:spcPct val="0"/>
              </a:spcBef>
              <a:spcAft>
                <a:spcPct val="0"/>
              </a:spcAft>
              <a:defRPr sz="1000">
                <a:solidFill>
                  <a:srgbClr val="E7E6E6">
                    <a:lumMod val="50000"/>
                  </a:srgbClr>
                </a:solidFill>
                <a:latin typeface="Calibri" pitchFamily="34" charset="0"/>
              </a:defRPr>
            </a:lvl1pPr>
          </a:lstStyle>
          <a:p>
            <a:pPr>
              <a:defRPr/>
            </a:pPr>
            <a:fld id="{67A0CB50-FA5A-4AC6-8CF0-A2349DC87F72}" type="slidenum">
              <a:rPr lang="en-US"/>
              <a:pPr>
                <a:defRPr/>
              </a:pPr>
              <a:t>‹#›</a:t>
            </a:fld>
            <a:endParaRPr lang="en-US" dirty="0"/>
          </a:p>
        </p:txBody>
      </p:sp>
    </p:spTree>
    <p:extLst>
      <p:ext uri="{BB962C8B-B14F-4D97-AF65-F5344CB8AC3E}">
        <p14:creationId xmlns:p14="http://schemas.microsoft.com/office/powerpoint/2010/main" val="27798709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6608763" y="6430963"/>
            <a:ext cx="229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altLang="en-US" sz="1000">
                <a:solidFill>
                  <a:srgbClr val="767171"/>
                </a:solidFill>
              </a:rPr>
              <a:t>HPV Vaccine Lessons Learnt | </a:t>
            </a:r>
            <a:r>
              <a:rPr lang="en-US" altLang="en-US" sz="1000">
                <a:solidFill>
                  <a:srgbClr val="767171"/>
                </a:solidFill>
                <a:hlinkClick r:id="rId2"/>
              </a:rPr>
              <a:t>www.rho.org/HPVlessons</a:t>
            </a:r>
            <a:endParaRPr lang="en-US" altLang="en-US" sz="1000">
              <a:solidFill>
                <a:srgbClr val="767171"/>
              </a:solidFill>
            </a:endParaRPr>
          </a:p>
        </p:txBody>
      </p:sp>
      <p:cxnSp>
        <p:nvCxnSpPr>
          <p:cNvPr id="3" name="Straight Connector 2"/>
          <p:cNvCxnSpPr/>
          <p:nvPr userDrawn="1"/>
        </p:nvCxnSpPr>
        <p:spPr>
          <a:xfrm>
            <a:off x="536575" y="6554788"/>
            <a:ext cx="5918200" cy="0"/>
          </a:xfrm>
          <a:prstGeom prst="line">
            <a:avLst/>
          </a:prstGeom>
          <a:ln w="920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
            <a:ext cx="91440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3"/>
          <p:cNvSpPr>
            <a:spLocks noGrp="1"/>
          </p:cNvSpPr>
          <p:nvPr>
            <p:ph type="dt" sz="half" idx="10"/>
          </p:nvPr>
        </p:nvSpPr>
        <p:spPr/>
        <p:txBody>
          <a:bodyPr/>
          <a:lstStyle>
            <a:lvl1pPr algn="l" fontAlgn="base">
              <a:spcBef>
                <a:spcPct val="0"/>
              </a:spcBef>
              <a:spcAft>
                <a:spcPct val="0"/>
              </a:spcAft>
              <a:defRPr sz="1000">
                <a:solidFill>
                  <a:srgbClr val="E7E6E6">
                    <a:lumMod val="50000"/>
                  </a:srgbClr>
                </a:solidFill>
                <a:latin typeface="Calibri" pitchFamily="34" charset="0"/>
              </a:defRPr>
            </a:lvl1pPr>
          </a:lstStyle>
          <a:p>
            <a:pPr>
              <a:defRPr/>
            </a:pPr>
            <a:fld id="{47FB1C35-EEDD-4B47-8D4F-9B459A0ED2D4}" type="slidenum">
              <a:rPr lang="en-US"/>
              <a:pPr>
                <a:defRPr/>
              </a:pPr>
              <a:t>‹#›</a:t>
            </a:fld>
            <a:endParaRPr lang="en-US" dirty="0"/>
          </a:p>
        </p:txBody>
      </p:sp>
    </p:spTree>
    <p:extLst>
      <p:ext uri="{BB962C8B-B14F-4D97-AF65-F5344CB8AC3E}">
        <p14:creationId xmlns:p14="http://schemas.microsoft.com/office/powerpoint/2010/main" val="28081933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F53579-9712-4757-83EA-D66A2AD5E41C}"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58443-A511-498F-8398-2486EAFD3457}" type="slidenum">
              <a:rPr lang="en-US" smtClean="0"/>
              <a:t>‹#›</a:t>
            </a:fld>
            <a:endParaRPr lang="en-US"/>
          </a:p>
        </p:txBody>
      </p:sp>
    </p:spTree>
    <p:extLst>
      <p:ext uri="{BB962C8B-B14F-4D97-AF65-F5344CB8AC3E}">
        <p14:creationId xmlns:p14="http://schemas.microsoft.com/office/powerpoint/2010/main" val="30043366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F53579-9712-4757-83EA-D66A2AD5E41C}"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58443-A511-498F-8398-2486EAFD3457}" type="slidenum">
              <a:rPr lang="en-US" smtClean="0"/>
              <a:t>‹#›</a:t>
            </a:fld>
            <a:endParaRPr lang="en-US"/>
          </a:p>
        </p:txBody>
      </p:sp>
    </p:spTree>
    <p:extLst>
      <p:ext uri="{BB962C8B-B14F-4D97-AF65-F5344CB8AC3E}">
        <p14:creationId xmlns:p14="http://schemas.microsoft.com/office/powerpoint/2010/main" val="24959606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F53579-9712-4757-83EA-D66A2AD5E41C}"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58443-A511-498F-8398-2486EAFD3457}" type="slidenum">
              <a:rPr lang="en-US" smtClean="0"/>
              <a:t>‹#›</a:t>
            </a:fld>
            <a:endParaRPr lang="en-US"/>
          </a:p>
        </p:txBody>
      </p:sp>
    </p:spTree>
    <p:extLst>
      <p:ext uri="{BB962C8B-B14F-4D97-AF65-F5344CB8AC3E}">
        <p14:creationId xmlns:p14="http://schemas.microsoft.com/office/powerpoint/2010/main" val="31893290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F53579-9712-4757-83EA-D66A2AD5E41C}"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58443-A511-498F-8398-2486EAFD3457}" type="slidenum">
              <a:rPr lang="en-US" smtClean="0"/>
              <a:t>‹#›</a:t>
            </a:fld>
            <a:endParaRPr lang="en-US"/>
          </a:p>
        </p:txBody>
      </p:sp>
    </p:spTree>
    <p:extLst>
      <p:ext uri="{BB962C8B-B14F-4D97-AF65-F5344CB8AC3E}">
        <p14:creationId xmlns:p14="http://schemas.microsoft.com/office/powerpoint/2010/main" val="30974278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F53579-9712-4757-83EA-D66A2AD5E41C}" type="datetimeFigureOut">
              <a:rPr lang="en-US" smtClean="0"/>
              <a:t>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658443-A511-498F-8398-2486EAFD3457}" type="slidenum">
              <a:rPr lang="en-US" smtClean="0"/>
              <a:t>‹#›</a:t>
            </a:fld>
            <a:endParaRPr lang="en-US"/>
          </a:p>
        </p:txBody>
      </p:sp>
    </p:spTree>
    <p:extLst>
      <p:ext uri="{BB962C8B-B14F-4D97-AF65-F5344CB8AC3E}">
        <p14:creationId xmlns:p14="http://schemas.microsoft.com/office/powerpoint/2010/main" val="14980789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F53579-9712-4757-83EA-D66A2AD5E41C}" type="datetimeFigureOut">
              <a:rPr lang="en-US" smtClean="0"/>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58443-A511-498F-8398-2486EAFD3457}" type="slidenum">
              <a:rPr lang="en-US" smtClean="0"/>
              <a:t>‹#›</a:t>
            </a:fld>
            <a:endParaRPr lang="en-US"/>
          </a:p>
        </p:txBody>
      </p:sp>
    </p:spTree>
    <p:extLst>
      <p:ext uri="{BB962C8B-B14F-4D97-AF65-F5344CB8AC3E}">
        <p14:creationId xmlns:p14="http://schemas.microsoft.com/office/powerpoint/2010/main" val="5713316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53579-9712-4757-83EA-D66A2AD5E41C}" type="datetimeFigureOut">
              <a:rPr lang="en-US" smtClean="0"/>
              <a:t>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658443-A511-498F-8398-2486EAFD3457}" type="slidenum">
              <a:rPr lang="en-US" smtClean="0"/>
              <a:t>‹#›</a:t>
            </a:fld>
            <a:endParaRPr lang="en-US"/>
          </a:p>
        </p:txBody>
      </p:sp>
    </p:spTree>
    <p:extLst>
      <p:ext uri="{BB962C8B-B14F-4D97-AF65-F5344CB8AC3E}">
        <p14:creationId xmlns:p14="http://schemas.microsoft.com/office/powerpoint/2010/main" val="1404338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716" indent="0" algn="ctr">
              <a:buNone/>
              <a:defRPr>
                <a:solidFill>
                  <a:schemeClr val="tx1">
                    <a:tint val="75000"/>
                  </a:schemeClr>
                </a:solidFill>
              </a:defRPr>
            </a:lvl2pPr>
            <a:lvl3pPr marL="913432" indent="0" algn="ctr">
              <a:buNone/>
              <a:defRPr>
                <a:solidFill>
                  <a:schemeClr val="tx1">
                    <a:tint val="75000"/>
                  </a:schemeClr>
                </a:solidFill>
              </a:defRPr>
            </a:lvl3pPr>
            <a:lvl4pPr marL="1370148" indent="0" algn="ctr">
              <a:buNone/>
              <a:defRPr>
                <a:solidFill>
                  <a:schemeClr val="tx1">
                    <a:tint val="75000"/>
                  </a:schemeClr>
                </a:solidFill>
              </a:defRPr>
            </a:lvl4pPr>
            <a:lvl5pPr marL="1826865" indent="0" algn="ctr">
              <a:buNone/>
              <a:defRPr>
                <a:solidFill>
                  <a:schemeClr val="tx1">
                    <a:tint val="75000"/>
                  </a:schemeClr>
                </a:solidFill>
              </a:defRPr>
            </a:lvl5pPr>
            <a:lvl6pPr marL="2283580" indent="0" algn="ctr">
              <a:buNone/>
              <a:defRPr>
                <a:solidFill>
                  <a:schemeClr val="tx1">
                    <a:tint val="75000"/>
                  </a:schemeClr>
                </a:solidFill>
              </a:defRPr>
            </a:lvl6pPr>
            <a:lvl7pPr marL="2740297" indent="0" algn="ctr">
              <a:buNone/>
              <a:defRPr>
                <a:solidFill>
                  <a:schemeClr val="tx1">
                    <a:tint val="75000"/>
                  </a:schemeClr>
                </a:solidFill>
              </a:defRPr>
            </a:lvl7pPr>
            <a:lvl8pPr marL="3197014" indent="0" algn="ctr">
              <a:buNone/>
              <a:defRPr>
                <a:solidFill>
                  <a:schemeClr val="tx1">
                    <a:tint val="75000"/>
                  </a:schemeClr>
                </a:solidFill>
              </a:defRPr>
            </a:lvl8pPr>
            <a:lvl9pPr marL="365372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C69A196E-6D70-4C10-9D0D-B114864869A6}" type="datetimeFigureOut">
              <a:rPr lang="en-GB" smtClean="0">
                <a:solidFill>
                  <a:prstClr val="black">
                    <a:tint val="75000"/>
                  </a:prstClr>
                </a:solidFill>
              </a:rPr>
              <a:pPr/>
              <a:t>07/10/2019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A6254AD-4CE5-42C3-8980-3E998C1CEB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761007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3F53579-9712-4757-83EA-D66A2AD5E41C}"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58443-A511-498F-8398-2486EAFD3457}" type="slidenum">
              <a:rPr lang="en-US" smtClean="0"/>
              <a:t>‹#›</a:t>
            </a:fld>
            <a:endParaRPr lang="en-US"/>
          </a:p>
        </p:txBody>
      </p:sp>
    </p:spTree>
    <p:extLst>
      <p:ext uri="{BB962C8B-B14F-4D97-AF65-F5344CB8AC3E}">
        <p14:creationId xmlns:p14="http://schemas.microsoft.com/office/powerpoint/2010/main" val="38852196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3F53579-9712-4757-83EA-D66A2AD5E41C}"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58443-A511-498F-8398-2486EAFD3457}" type="slidenum">
              <a:rPr lang="en-US" smtClean="0"/>
              <a:t>‹#›</a:t>
            </a:fld>
            <a:endParaRPr lang="en-US"/>
          </a:p>
        </p:txBody>
      </p:sp>
    </p:spTree>
    <p:extLst>
      <p:ext uri="{BB962C8B-B14F-4D97-AF65-F5344CB8AC3E}">
        <p14:creationId xmlns:p14="http://schemas.microsoft.com/office/powerpoint/2010/main" val="29883338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F53579-9712-4757-83EA-D66A2AD5E41C}"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58443-A511-498F-8398-2486EAFD3457}" type="slidenum">
              <a:rPr lang="en-US" smtClean="0"/>
              <a:t>‹#›</a:t>
            </a:fld>
            <a:endParaRPr lang="en-US"/>
          </a:p>
        </p:txBody>
      </p:sp>
    </p:spTree>
    <p:extLst>
      <p:ext uri="{BB962C8B-B14F-4D97-AF65-F5344CB8AC3E}">
        <p14:creationId xmlns:p14="http://schemas.microsoft.com/office/powerpoint/2010/main" val="32237518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F53579-9712-4757-83EA-D66A2AD5E41C}"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58443-A511-498F-8398-2486EAFD3457}" type="slidenum">
              <a:rPr lang="en-US" smtClean="0"/>
              <a:t>‹#›</a:t>
            </a:fld>
            <a:endParaRPr lang="en-US"/>
          </a:p>
        </p:txBody>
      </p:sp>
    </p:spTree>
    <p:extLst>
      <p:ext uri="{BB962C8B-B14F-4D97-AF65-F5344CB8AC3E}">
        <p14:creationId xmlns:p14="http://schemas.microsoft.com/office/powerpoint/2010/main" val="21217028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AC6E-D910-4394-9520-637B116EE35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50C3483-D40F-403C-B3BC-350A15A251C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1E4362C-BC9A-446E-9C86-032CA29451AB}"/>
              </a:ext>
            </a:extLst>
          </p:cNvPr>
          <p:cNvSpPr>
            <a:spLocks noGrp="1"/>
          </p:cNvSpPr>
          <p:nvPr>
            <p:ph type="dt" sz="half" idx="10"/>
          </p:nvPr>
        </p:nvSpPr>
        <p:spPr/>
        <p:txBody>
          <a:bodyPr/>
          <a:lstStyle/>
          <a:p>
            <a:fld id="{41355862-1BBF-4401-8A0C-352C06985863}" type="datetimeFigureOut">
              <a:rPr lang="en-US" smtClean="0"/>
              <a:t>10/7/2019</a:t>
            </a:fld>
            <a:endParaRPr lang="en-US"/>
          </a:p>
        </p:txBody>
      </p:sp>
      <p:sp>
        <p:nvSpPr>
          <p:cNvPr id="5" name="Footer Placeholder 4">
            <a:extLst>
              <a:ext uri="{FF2B5EF4-FFF2-40B4-BE49-F238E27FC236}">
                <a16:creationId xmlns:a16="http://schemas.microsoft.com/office/drawing/2014/main" id="{B0BF796F-921F-4ACE-BC81-E862AA2C0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587FF-77A4-41AD-A3AE-AA092715DD2D}"/>
              </a:ext>
            </a:extLst>
          </p:cNvPr>
          <p:cNvSpPr>
            <a:spLocks noGrp="1"/>
          </p:cNvSpPr>
          <p:nvPr>
            <p:ph type="sldNum" sz="quarter" idx="12"/>
          </p:nvPr>
        </p:nvSpPr>
        <p:spPr/>
        <p:txBody>
          <a:bodyPr/>
          <a:lstStyle/>
          <a:p>
            <a:fld id="{8C591673-00A7-4D3F-8BC9-15CE11EF739C}" type="slidenum">
              <a:rPr lang="en-US" smtClean="0"/>
              <a:t>‹#›</a:t>
            </a:fld>
            <a:endParaRPr lang="en-US"/>
          </a:p>
        </p:txBody>
      </p:sp>
    </p:spTree>
    <p:extLst>
      <p:ext uri="{BB962C8B-B14F-4D97-AF65-F5344CB8AC3E}">
        <p14:creationId xmlns:p14="http://schemas.microsoft.com/office/powerpoint/2010/main" val="357982345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CF4F8-CAB9-4CF9-9AA0-F7F2A57AE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60BD87-8E3C-4581-9B31-DDC2992046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174EE-C031-4607-970B-AC04AE3C2E65}"/>
              </a:ext>
            </a:extLst>
          </p:cNvPr>
          <p:cNvSpPr>
            <a:spLocks noGrp="1"/>
          </p:cNvSpPr>
          <p:nvPr>
            <p:ph type="dt" sz="half" idx="10"/>
          </p:nvPr>
        </p:nvSpPr>
        <p:spPr/>
        <p:txBody>
          <a:bodyPr/>
          <a:lstStyle/>
          <a:p>
            <a:fld id="{41355862-1BBF-4401-8A0C-352C06985863}" type="datetimeFigureOut">
              <a:rPr lang="en-US" smtClean="0"/>
              <a:t>10/7/2019</a:t>
            </a:fld>
            <a:endParaRPr lang="en-US"/>
          </a:p>
        </p:txBody>
      </p:sp>
      <p:sp>
        <p:nvSpPr>
          <p:cNvPr id="5" name="Footer Placeholder 4">
            <a:extLst>
              <a:ext uri="{FF2B5EF4-FFF2-40B4-BE49-F238E27FC236}">
                <a16:creationId xmlns:a16="http://schemas.microsoft.com/office/drawing/2014/main" id="{03C40426-847F-4BCC-815F-032C04E66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7F4B01-F940-4ECA-9D1A-BD64C1CDA1DD}"/>
              </a:ext>
            </a:extLst>
          </p:cNvPr>
          <p:cNvSpPr>
            <a:spLocks noGrp="1"/>
          </p:cNvSpPr>
          <p:nvPr>
            <p:ph type="sldNum" sz="quarter" idx="12"/>
          </p:nvPr>
        </p:nvSpPr>
        <p:spPr/>
        <p:txBody>
          <a:bodyPr/>
          <a:lstStyle/>
          <a:p>
            <a:fld id="{8C591673-00A7-4D3F-8BC9-15CE11EF739C}" type="slidenum">
              <a:rPr lang="en-US" smtClean="0"/>
              <a:t>‹#›</a:t>
            </a:fld>
            <a:endParaRPr lang="en-US"/>
          </a:p>
        </p:txBody>
      </p:sp>
    </p:spTree>
    <p:extLst>
      <p:ext uri="{BB962C8B-B14F-4D97-AF65-F5344CB8AC3E}">
        <p14:creationId xmlns:p14="http://schemas.microsoft.com/office/powerpoint/2010/main" val="411267306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5289-B52D-4907-9E96-18D76CF0717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1DF55B6-E0C3-40AA-80B0-83012B7CDBF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C4828F-16B1-4B33-B430-450C54330031}"/>
              </a:ext>
            </a:extLst>
          </p:cNvPr>
          <p:cNvSpPr>
            <a:spLocks noGrp="1"/>
          </p:cNvSpPr>
          <p:nvPr>
            <p:ph type="dt" sz="half" idx="10"/>
          </p:nvPr>
        </p:nvSpPr>
        <p:spPr/>
        <p:txBody>
          <a:bodyPr/>
          <a:lstStyle/>
          <a:p>
            <a:fld id="{41355862-1BBF-4401-8A0C-352C06985863}" type="datetimeFigureOut">
              <a:rPr lang="en-US" smtClean="0"/>
              <a:t>10/7/2019</a:t>
            </a:fld>
            <a:endParaRPr lang="en-US"/>
          </a:p>
        </p:txBody>
      </p:sp>
      <p:sp>
        <p:nvSpPr>
          <p:cNvPr id="5" name="Footer Placeholder 4">
            <a:extLst>
              <a:ext uri="{FF2B5EF4-FFF2-40B4-BE49-F238E27FC236}">
                <a16:creationId xmlns:a16="http://schemas.microsoft.com/office/drawing/2014/main" id="{7429B611-B75B-4CB7-9822-736381A5DC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509D6-9446-4D40-ACB2-D4DFAB4BFE0E}"/>
              </a:ext>
            </a:extLst>
          </p:cNvPr>
          <p:cNvSpPr>
            <a:spLocks noGrp="1"/>
          </p:cNvSpPr>
          <p:nvPr>
            <p:ph type="sldNum" sz="quarter" idx="12"/>
          </p:nvPr>
        </p:nvSpPr>
        <p:spPr/>
        <p:txBody>
          <a:bodyPr/>
          <a:lstStyle/>
          <a:p>
            <a:fld id="{8C591673-00A7-4D3F-8BC9-15CE11EF739C}" type="slidenum">
              <a:rPr lang="en-US" smtClean="0"/>
              <a:t>‹#›</a:t>
            </a:fld>
            <a:endParaRPr lang="en-US"/>
          </a:p>
        </p:txBody>
      </p:sp>
    </p:spTree>
    <p:extLst>
      <p:ext uri="{BB962C8B-B14F-4D97-AF65-F5344CB8AC3E}">
        <p14:creationId xmlns:p14="http://schemas.microsoft.com/office/powerpoint/2010/main" val="15262721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42530-7DFB-404C-8DA9-F71156358A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BD5147-B358-44AA-88AE-AFA3BC7BCF7A}"/>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41884-693B-47C4-BA46-536A191F51D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E90418-609B-4E61-810B-E71B65EBC572}"/>
              </a:ext>
            </a:extLst>
          </p:cNvPr>
          <p:cNvSpPr>
            <a:spLocks noGrp="1"/>
          </p:cNvSpPr>
          <p:nvPr>
            <p:ph type="dt" sz="half" idx="10"/>
          </p:nvPr>
        </p:nvSpPr>
        <p:spPr/>
        <p:txBody>
          <a:bodyPr/>
          <a:lstStyle/>
          <a:p>
            <a:fld id="{41355862-1BBF-4401-8A0C-352C06985863}" type="datetimeFigureOut">
              <a:rPr lang="en-US" smtClean="0"/>
              <a:t>10/7/2019</a:t>
            </a:fld>
            <a:endParaRPr lang="en-US"/>
          </a:p>
        </p:txBody>
      </p:sp>
      <p:sp>
        <p:nvSpPr>
          <p:cNvPr id="6" name="Footer Placeholder 5">
            <a:extLst>
              <a:ext uri="{FF2B5EF4-FFF2-40B4-BE49-F238E27FC236}">
                <a16:creationId xmlns:a16="http://schemas.microsoft.com/office/drawing/2014/main" id="{0D178E5B-D412-43C9-9D95-2539A2C6DF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C0C7C6-8BEC-4236-B71A-7444BA8B2455}"/>
              </a:ext>
            </a:extLst>
          </p:cNvPr>
          <p:cNvSpPr>
            <a:spLocks noGrp="1"/>
          </p:cNvSpPr>
          <p:nvPr>
            <p:ph type="sldNum" sz="quarter" idx="12"/>
          </p:nvPr>
        </p:nvSpPr>
        <p:spPr/>
        <p:txBody>
          <a:bodyPr/>
          <a:lstStyle/>
          <a:p>
            <a:fld id="{8C591673-00A7-4D3F-8BC9-15CE11EF739C}" type="slidenum">
              <a:rPr lang="en-US" smtClean="0"/>
              <a:t>‹#›</a:t>
            </a:fld>
            <a:endParaRPr lang="en-US"/>
          </a:p>
        </p:txBody>
      </p:sp>
    </p:spTree>
    <p:extLst>
      <p:ext uri="{BB962C8B-B14F-4D97-AF65-F5344CB8AC3E}">
        <p14:creationId xmlns:p14="http://schemas.microsoft.com/office/powerpoint/2010/main" val="14932111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DC962-1125-4DC7-ADC2-27DBA07BEB5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CD029D-997E-4D61-834D-22DBA6E6CCA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080F0F43-B64B-4DE3-91DD-93C478169F69}"/>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66A1B0-B4B1-4754-BC8E-31FC55F69BC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EEE5F79-7604-4F1A-A370-F8B2AB065E6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0BF3D3-0BD7-4041-A0E2-3F4D0A680CF5}"/>
              </a:ext>
            </a:extLst>
          </p:cNvPr>
          <p:cNvSpPr>
            <a:spLocks noGrp="1"/>
          </p:cNvSpPr>
          <p:nvPr>
            <p:ph type="dt" sz="half" idx="10"/>
          </p:nvPr>
        </p:nvSpPr>
        <p:spPr/>
        <p:txBody>
          <a:bodyPr/>
          <a:lstStyle/>
          <a:p>
            <a:fld id="{41355862-1BBF-4401-8A0C-352C06985863}" type="datetimeFigureOut">
              <a:rPr lang="en-US" smtClean="0"/>
              <a:t>10/7/2019</a:t>
            </a:fld>
            <a:endParaRPr lang="en-US"/>
          </a:p>
        </p:txBody>
      </p:sp>
      <p:sp>
        <p:nvSpPr>
          <p:cNvPr id="8" name="Footer Placeholder 7">
            <a:extLst>
              <a:ext uri="{FF2B5EF4-FFF2-40B4-BE49-F238E27FC236}">
                <a16:creationId xmlns:a16="http://schemas.microsoft.com/office/drawing/2014/main" id="{0366565F-B0D6-44CB-BA71-5576BB4033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FACD0F-05D2-4682-9C4B-679B8F2F8DE7}"/>
              </a:ext>
            </a:extLst>
          </p:cNvPr>
          <p:cNvSpPr>
            <a:spLocks noGrp="1"/>
          </p:cNvSpPr>
          <p:nvPr>
            <p:ph type="sldNum" sz="quarter" idx="12"/>
          </p:nvPr>
        </p:nvSpPr>
        <p:spPr/>
        <p:txBody>
          <a:bodyPr/>
          <a:lstStyle/>
          <a:p>
            <a:fld id="{8C591673-00A7-4D3F-8BC9-15CE11EF739C}" type="slidenum">
              <a:rPr lang="en-US" smtClean="0"/>
              <a:t>‹#›</a:t>
            </a:fld>
            <a:endParaRPr lang="en-US"/>
          </a:p>
        </p:txBody>
      </p:sp>
    </p:spTree>
    <p:extLst>
      <p:ext uri="{BB962C8B-B14F-4D97-AF65-F5344CB8AC3E}">
        <p14:creationId xmlns:p14="http://schemas.microsoft.com/office/powerpoint/2010/main" val="16516986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7AB7-B398-415A-8497-CAB1199A96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8EF182-646D-4404-A91D-0F19C9797A75}"/>
              </a:ext>
            </a:extLst>
          </p:cNvPr>
          <p:cNvSpPr>
            <a:spLocks noGrp="1"/>
          </p:cNvSpPr>
          <p:nvPr>
            <p:ph type="dt" sz="half" idx="10"/>
          </p:nvPr>
        </p:nvSpPr>
        <p:spPr/>
        <p:txBody>
          <a:bodyPr/>
          <a:lstStyle/>
          <a:p>
            <a:fld id="{41355862-1BBF-4401-8A0C-352C06985863}" type="datetimeFigureOut">
              <a:rPr lang="en-US" smtClean="0"/>
              <a:t>10/7/2019</a:t>
            </a:fld>
            <a:endParaRPr lang="en-US"/>
          </a:p>
        </p:txBody>
      </p:sp>
      <p:sp>
        <p:nvSpPr>
          <p:cNvPr id="4" name="Footer Placeholder 3">
            <a:extLst>
              <a:ext uri="{FF2B5EF4-FFF2-40B4-BE49-F238E27FC236}">
                <a16:creationId xmlns:a16="http://schemas.microsoft.com/office/drawing/2014/main" id="{3484BE94-4C27-4810-A826-CC2DE93289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86B7C6-1D02-4C08-B44B-BA1373E0E505}"/>
              </a:ext>
            </a:extLst>
          </p:cNvPr>
          <p:cNvSpPr>
            <a:spLocks noGrp="1"/>
          </p:cNvSpPr>
          <p:nvPr>
            <p:ph type="sldNum" sz="quarter" idx="12"/>
          </p:nvPr>
        </p:nvSpPr>
        <p:spPr/>
        <p:txBody>
          <a:bodyPr/>
          <a:lstStyle/>
          <a:p>
            <a:fld id="{8C591673-00A7-4D3F-8BC9-15CE11EF739C}" type="slidenum">
              <a:rPr lang="en-US" smtClean="0"/>
              <a:t>‹#›</a:t>
            </a:fld>
            <a:endParaRPr lang="en-US"/>
          </a:p>
        </p:txBody>
      </p:sp>
    </p:spTree>
    <p:extLst>
      <p:ext uri="{BB962C8B-B14F-4D97-AF65-F5344CB8AC3E}">
        <p14:creationId xmlns:p14="http://schemas.microsoft.com/office/powerpoint/2010/main" val="2846823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C69A196E-6D70-4C10-9D0D-B114864869A6}" type="datetimeFigureOut">
              <a:rPr lang="en-GB" smtClean="0">
                <a:solidFill>
                  <a:prstClr val="black">
                    <a:tint val="75000"/>
                  </a:prstClr>
                </a:solidFill>
              </a:rPr>
              <a:pPr/>
              <a:t>07/10/2019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A6254AD-4CE5-42C3-8980-3E998C1CEB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3629865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A178DD-00D4-4517-B755-0725F19B31E0}"/>
              </a:ext>
            </a:extLst>
          </p:cNvPr>
          <p:cNvSpPr>
            <a:spLocks noGrp="1"/>
          </p:cNvSpPr>
          <p:nvPr>
            <p:ph type="dt" sz="half" idx="10"/>
          </p:nvPr>
        </p:nvSpPr>
        <p:spPr/>
        <p:txBody>
          <a:bodyPr/>
          <a:lstStyle/>
          <a:p>
            <a:fld id="{41355862-1BBF-4401-8A0C-352C06985863}" type="datetimeFigureOut">
              <a:rPr lang="en-US" smtClean="0"/>
              <a:t>10/7/2019</a:t>
            </a:fld>
            <a:endParaRPr lang="en-US"/>
          </a:p>
        </p:txBody>
      </p:sp>
      <p:sp>
        <p:nvSpPr>
          <p:cNvPr id="3" name="Footer Placeholder 2">
            <a:extLst>
              <a:ext uri="{FF2B5EF4-FFF2-40B4-BE49-F238E27FC236}">
                <a16:creationId xmlns:a16="http://schemas.microsoft.com/office/drawing/2014/main" id="{F38A7C67-93F9-4B77-BD2F-D4EDEE1AC3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AFB085-2B46-47F5-B9BE-5326DBBFB740}"/>
              </a:ext>
            </a:extLst>
          </p:cNvPr>
          <p:cNvSpPr>
            <a:spLocks noGrp="1"/>
          </p:cNvSpPr>
          <p:nvPr>
            <p:ph type="sldNum" sz="quarter" idx="12"/>
          </p:nvPr>
        </p:nvSpPr>
        <p:spPr/>
        <p:txBody>
          <a:bodyPr/>
          <a:lstStyle/>
          <a:p>
            <a:fld id="{8C591673-00A7-4D3F-8BC9-15CE11EF739C}" type="slidenum">
              <a:rPr lang="en-US" smtClean="0"/>
              <a:t>‹#›</a:t>
            </a:fld>
            <a:endParaRPr lang="en-US"/>
          </a:p>
        </p:txBody>
      </p:sp>
    </p:spTree>
    <p:extLst>
      <p:ext uri="{BB962C8B-B14F-4D97-AF65-F5344CB8AC3E}">
        <p14:creationId xmlns:p14="http://schemas.microsoft.com/office/powerpoint/2010/main" val="16333122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C0DC3-546F-42F4-9593-E0E84F21CB2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41CCCAF-84F8-45B4-91AC-966C1EBA16C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DB6C22-9364-4B9D-A689-DE9CC1EA5DB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0E50D2D-61E2-4429-B670-B08115E703BF}"/>
              </a:ext>
            </a:extLst>
          </p:cNvPr>
          <p:cNvSpPr>
            <a:spLocks noGrp="1"/>
          </p:cNvSpPr>
          <p:nvPr>
            <p:ph type="dt" sz="half" idx="10"/>
          </p:nvPr>
        </p:nvSpPr>
        <p:spPr/>
        <p:txBody>
          <a:bodyPr/>
          <a:lstStyle/>
          <a:p>
            <a:fld id="{41355862-1BBF-4401-8A0C-352C06985863}" type="datetimeFigureOut">
              <a:rPr lang="en-US" smtClean="0"/>
              <a:t>10/7/2019</a:t>
            </a:fld>
            <a:endParaRPr lang="en-US"/>
          </a:p>
        </p:txBody>
      </p:sp>
      <p:sp>
        <p:nvSpPr>
          <p:cNvPr id="6" name="Footer Placeholder 5">
            <a:extLst>
              <a:ext uri="{FF2B5EF4-FFF2-40B4-BE49-F238E27FC236}">
                <a16:creationId xmlns:a16="http://schemas.microsoft.com/office/drawing/2014/main" id="{CF6E7166-D256-4F3B-AE0E-A9BA25EB0F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DFF00A-9BF2-4146-A956-42293BB39DA1}"/>
              </a:ext>
            </a:extLst>
          </p:cNvPr>
          <p:cNvSpPr>
            <a:spLocks noGrp="1"/>
          </p:cNvSpPr>
          <p:nvPr>
            <p:ph type="sldNum" sz="quarter" idx="12"/>
          </p:nvPr>
        </p:nvSpPr>
        <p:spPr/>
        <p:txBody>
          <a:bodyPr/>
          <a:lstStyle/>
          <a:p>
            <a:fld id="{8C591673-00A7-4D3F-8BC9-15CE11EF739C}" type="slidenum">
              <a:rPr lang="en-US" smtClean="0"/>
              <a:t>‹#›</a:t>
            </a:fld>
            <a:endParaRPr lang="en-US"/>
          </a:p>
        </p:txBody>
      </p:sp>
    </p:spTree>
    <p:extLst>
      <p:ext uri="{BB962C8B-B14F-4D97-AF65-F5344CB8AC3E}">
        <p14:creationId xmlns:p14="http://schemas.microsoft.com/office/powerpoint/2010/main" val="12306472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9A320-D237-45DC-AFA0-7A3B583669B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E33C589-8AC7-423B-BC00-6B38F94601C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53AE36F-E862-415C-82A2-DA50EA28904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E44B55F-675E-4587-AC0C-75581156F4BA}"/>
              </a:ext>
            </a:extLst>
          </p:cNvPr>
          <p:cNvSpPr>
            <a:spLocks noGrp="1"/>
          </p:cNvSpPr>
          <p:nvPr>
            <p:ph type="dt" sz="half" idx="10"/>
          </p:nvPr>
        </p:nvSpPr>
        <p:spPr/>
        <p:txBody>
          <a:bodyPr/>
          <a:lstStyle/>
          <a:p>
            <a:fld id="{41355862-1BBF-4401-8A0C-352C06985863}" type="datetimeFigureOut">
              <a:rPr lang="en-US" smtClean="0"/>
              <a:t>10/7/2019</a:t>
            </a:fld>
            <a:endParaRPr lang="en-US"/>
          </a:p>
        </p:txBody>
      </p:sp>
      <p:sp>
        <p:nvSpPr>
          <p:cNvPr id="6" name="Footer Placeholder 5">
            <a:extLst>
              <a:ext uri="{FF2B5EF4-FFF2-40B4-BE49-F238E27FC236}">
                <a16:creationId xmlns:a16="http://schemas.microsoft.com/office/drawing/2014/main" id="{42D197AF-78B7-4EB9-983A-B27306C39A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3A6995-B74D-4E5B-B884-E0AE30541ED6}"/>
              </a:ext>
            </a:extLst>
          </p:cNvPr>
          <p:cNvSpPr>
            <a:spLocks noGrp="1"/>
          </p:cNvSpPr>
          <p:nvPr>
            <p:ph type="sldNum" sz="quarter" idx="12"/>
          </p:nvPr>
        </p:nvSpPr>
        <p:spPr/>
        <p:txBody>
          <a:bodyPr/>
          <a:lstStyle/>
          <a:p>
            <a:fld id="{8C591673-00A7-4D3F-8BC9-15CE11EF739C}" type="slidenum">
              <a:rPr lang="en-US" smtClean="0"/>
              <a:t>‹#›</a:t>
            </a:fld>
            <a:endParaRPr lang="en-US"/>
          </a:p>
        </p:txBody>
      </p:sp>
    </p:spTree>
    <p:extLst>
      <p:ext uri="{BB962C8B-B14F-4D97-AF65-F5344CB8AC3E}">
        <p14:creationId xmlns:p14="http://schemas.microsoft.com/office/powerpoint/2010/main" val="20397411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4E54D-135E-4C0B-9214-F0F1954FA4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506334-E6EB-4F7A-B741-9A09D08E66F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561E2-35C4-4180-B0CD-68AA13FA0F6C}"/>
              </a:ext>
            </a:extLst>
          </p:cNvPr>
          <p:cNvSpPr>
            <a:spLocks noGrp="1"/>
          </p:cNvSpPr>
          <p:nvPr>
            <p:ph type="dt" sz="half" idx="10"/>
          </p:nvPr>
        </p:nvSpPr>
        <p:spPr/>
        <p:txBody>
          <a:bodyPr/>
          <a:lstStyle/>
          <a:p>
            <a:fld id="{41355862-1BBF-4401-8A0C-352C06985863}" type="datetimeFigureOut">
              <a:rPr lang="en-US" smtClean="0"/>
              <a:t>10/7/2019</a:t>
            </a:fld>
            <a:endParaRPr lang="en-US"/>
          </a:p>
        </p:txBody>
      </p:sp>
      <p:sp>
        <p:nvSpPr>
          <p:cNvPr id="5" name="Footer Placeholder 4">
            <a:extLst>
              <a:ext uri="{FF2B5EF4-FFF2-40B4-BE49-F238E27FC236}">
                <a16:creationId xmlns:a16="http://schemas.microsoft.com/office/drawing/2014/main" id="{2BA99A66-59E2-45ED-990D-BA3670906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1D9D9-EAE7-4942-B54D-B86D58B7D0DA}"/>
              </a:ext>
            </a:extLst>
          </p:cNvPr>
          <p:cNvSpPr>
            <a:spLocks noGrp="1"/>
          </p:cNvSpPr>
          <p:nvPr>
            <p:ph type="sldNum" sz="quarter" idx="12"/>
          </p:nvPr>
        </p:nvSpPr>
        <p:spPr/>
        <p:txBody>
          <a:bodyPr/>
          <a:lstStyle/>
          <a:p>
            <a:fld id="{8C591673-00A7-4D3F-8BC9-15CE11EF739C}" type="slidenum">
              <a:rPr lang="en-US" smtClean="0"/>
              <a:t>‹#›</a:t>
            </a:fld>
            <a:endParaRPr lang="en-US"/>
          </a:p>
        </p:txBody>
      </p:sp>
    </p:spTree>
    <p:extLst>
      <p:ext uri="{BB962C8B-B14F-4D97-AF65-F5344CB8AC3E}">
        <p14:creationId xmlns:p14="http://schemas.microsoft.com/office/powerpoint/2010/main" val="30464070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BE3F4D-A5BE-468F-9FF5-FBDC2373A59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53B8AA-F1A2-4015-8808-EE65E188276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475C75-F087-4255-A6B5-D294EB4AF893}"/>
              </a:ext>
            </a:extLst>
          </p:cNvPr>
          <p:cNvSpPr>
            <a:spLocks noGrp="1"/>
          </p:cNvSpPr>
          <p:nvPr>
            <p:ph type="dt" sz="half" idx="10"/>
          </p:nvPr>
        </p:nvSpPr>
        <p:spPr/>
        <p:txBody>
          <a:bodyPr/>
          <a:lstStyle/>
          <a:p>
            <a:fld id="{41355862-1BBF-4401-8A0C-352C06985863}" type="datetimeFigureOut">
              <a:rPr lang="en-US" smtClean="0"/>
              <a:t>10/7/2019</a:t>
            </a:fld>
            <a:endParaRPr lang="en-US"/>
          </a:p>
        </p:txBody>
      </p:sp>
      <p:sp>
        <p:nvSpPr>
          <p:cNvPr id="5" name="Footer Placeholder 4">
            <a:extLst>
              <a:ext uri="{FF2B5EF4-FFF2-40B4-BE49-F238E27FC236}">
                <a16:creationId xmlns:a16="http://schemas.microsoft.com/office/drawing/2014/main" id="{5D127C9F-3C5E-4CEC-81C9-5098AE20E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ABB736-0121-4256-A383-D9AD7DA56C8F}"/>
              </a:ext>
            </a:extLst>
          </p:cNvPr>
          <p:cNvSpPr>
            <a:spLocks noGrp="1"/>
          </p:cNvSpPr>
          <p:nvPr>
            <p:ph type="sldNum" sz="quarter" idx="12"/>
          </p:nvPr>
        </p:nvSpPr>
        <p:spPr/>
        <p:txBody>
          <a:bodyPr/>
          <a:lstStyle/>
          <a:p>
            <a:fld id="{8C591673-00A7-4D3F-8BC9-15CE11EF739C}" type="slidenum">
              <a:rPr lang="en-US" smtClean="0"/>
              <a:t>‹#›</a:t>
            </a:fld>
            <a:endParaRPr lang="en-US"/>
          </a:p>
        </p:txBody>
      </p:sp>
    </p:spTree>
    <p:extLst>
      <p:ext uri="{BB962C8B-B14F-4D97-AF65-F5344CB8AC3E}">
        <p14:creationId xmlns:p14="http://schemas.microsoft.com/office/powerpoint/2010/main" val="22108806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E9A3277-188E-4C03-B186-F5C8CE9F0691}"/>
              </a:ext>
            </a:extLst>
          </p:cNvPr>
          <p:cNvSpPr>
            <a:spLocks noGrp="1"/>
          </p:cNvSpPr>
          <p:nvPr>
            <p:ph type="dt" sz="half" idx="10"/>
          </p:nvPr>
        </p:nvSpPr>
        <p:spPr/>
        <p:txBody>
          <a:bodyPr/>
          <a:lstStyle>
            <a:lvl1pPr rtl="1" fontAlgn="base">
              <a:spcBef>
                <a:spcPct val="0"/>
              </a:spcBef>
              <a:spcAft>
                <a:spcPct val="0"/>
              </a:spcAft>
              <a:defRPr b="1">
                <a:latin typeface="Arial" charset="0"/>
                <a:cs typeface="Arial" charset="0"/>
              </a:defRPr>
            </a:lvl1pPr>
          </a:lstStyle>
          <a:p>
            <a:pPr>
              <a:defRPr/>
            </a:pPr>
            <a:fld id="{D79CCE73-8F37-4114-986F-BCD71F272982}" type="datetimeFigureOut">
              <a:rPr lang="en-GB"/>
              <a:pPr>
                <a:defRPr/>
              </a:pPr>
              <a:t>07/10/2019</a:t>
            </a:fld>
            <a:endParaRPr lang="en-GB"/>
          </a:p>
        </p:txBody>
      </p:sp>
      <p:sp>
        <p:nvSpPr>
          <p:cNvPr id="5" name="Footer Placeholder 4">
            <a:extLst>
              <a:ext uri="{FF2B5EF4-FFF2-40B4-BE49-F238E27FC236}">
                <a16:creationId xmlns:a16="http://schemas.microsoft.com/office/drawing/2014/main" id="{BAA3C1A9-8747-4E93-BF24-0511A2EB2716}"/>
              </a:ext>
            </a:extLst>
          </p:cNvPr>
          <p:cNvSpPr>
            <a:spLocks noGrp="1"/>
          </p:cNvSpPr>
          <p:nvPr>
            <p:ph type="ftr" sz="quarter" idx="11"/>
          </p:nvPr>
        </p:nvSpPr>
        <p:spPr/>
        <p:txBody>
          <a:bodyPr/>
          <a:lstStyle>
            <a:lvl1pPr rtl="1" fontAlgn="base">
              <a:spcBef>
                <a:spcPct val="0"/>
              </a:spcBef>
              <a:spcAft>
                <a:spcPct val="0"/>
              </a:spcAft>
              <a:defRPr b="1">
                <a:latin typeface="Arial" charset="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166877EB-54BD-40D6-8EF7-1B07FBEC37BA}"/>
              </a:ext>
            </a:extLst>
          </p:cNvPr>
          <p:cNvSpPr>
            <a:spLocks noGrp="1"/>
          </p:cNvSpPr>
          <p:nvPr>
            <p:ph type="sldNum" sz="quarter" idx="12"/>
          </p:nvPr>
        </p:nvSpPr>
        <p:spPr/>
        <p:txBody>
          <a:bodyPr/>
          <a:lstStyle>
            <a:lvl1pPr rtl="1">
              <a:defRPr b="1">
                <a:latin typeface="Arial" panose="020B0604020202020204" pitchFamily="34" charset="0"/>
              </a:defRPr>
            </a:lvl1pPr>
          </a:lstStyle>
          <a:p>
            <a:fld id="{8C82DCA3-DEFA-4D5B-B8A0-B775A2605C90}" type="slidenum">
              <a:rPr lang="en-GB" altLang="en-US"/>
              <a:pPr/>
              <a:t>‹#›</a:t>
            </a:fld>
            <a:endParaRPr lang="en-GB" altLang="en-US"/>
          </a:p>
        </p:txBody>
      </p:sp>
    </p:spTree>
    <p:extLst>
      <p:ext uri="{BB962C8B-B14F-4D97-AF65-F5344CB8AC3E}">
        <p14:creationId xmlns:p14="http://schemas.microsoft.com/office/powerpoint/2010/main" val="17667354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4434BA-85FF-46CB-A012-9CFA200C7CB3}"/>
              </a:ext>
            </a:extLst>
          </p:cNvPr>
          <p:cNvSpPr>
            <a:spLocks noGrp="1"/>
          </p:cNvSpPr>
          <p:nvPr>
            <p:ph type="dt" sz="half" idx="10"/>
          </p:nvPr>
        </p:nvSpPr>
        <p:spPr/>
        <p:txBody>
          <a:bodyPr/>
          <a:lstStyle>
            <a:lvl1pPr rtl="1" fontAlgn="base">
              <a:spcBef>
                <a:spcPct val="0"/>
              </a:spcBef>
              <a:spcAft>
                <a:spcPct val="0"/>
              </a:spcAft>
              <a:defRPr b="1">
                <a:latin typeface="Arial" charset="0"/>
                <a:cs typeface="Arial" charset="0"/>
              </a:defRPr>
            </a:lvl1pPr>
          </a:lstStyle>
          <a:p>
            <a:pPr>
              <a:defRPr/>
            </a:pPr>
            <a:fld id="{A034733D-060A-4A60-B277-489AAD9E5542}" type="datetimeFigureOut">
              <a:rPr lang="en-GB"/>
              <a:pPr>
                <a:defRPr/>
              </a:pPr>
              <a:t>07/10/2019</a:t>
            </a:fld>
            <a:endParaRPr lang="en-GB"/>
          </a:p>
        </p:txBody>
      </p:sp>
      <p:sp>
        <p:nvSpPr>
          <p:cNvPr id="5" name="Footer Placeholder 4">
            <a:extLst>
              <a:ext uri="{FF2B5EF4-FFF2-40B4-BE49-F238E27FC236}">
                <a16:creationId xmlns:a16="http://schemas.microsoft.com/office/drawing/2014/main" id="{B06D65B7-5344-405C-9DE3-BE24B02248E0}"/>
              </a:ext>
            </a:extLst>
          </p:cNvPr>
          <p:cNvSpPr>
            <a:spLocks noGrp="1"/>
          </p:cNvSpPr>
          <p:nvPr>
            <p:ph type="ftr" sz="quarter" idx="11"/>
          </p:nvPr>
        </p:nvSpPr>
        <p:spPr/>
        <p:txBody>
          <a:bodyPr/>
          <a:lstStyle>
            <a:lvl1pPr rtl="1" fontAlgn="base">
              <a:spcBef>
                <a:spcPct val="0"/>
              </a:spcBef>
              <a:spcAft>
                <a:spcPct val="0"/>
              </a:spcAft>
              <a:defRPr b="1">
                <a:latin typeface="Arial" charset="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9014FDC3-EE06-45BB-B7E7-021EF6D1D1DA}"/>
              </a:ext>
            </a:extLst>
          </p:cNvPr>
          <p:cNvSpPr>
            <a:spLocks noGrp="1"/>
          </p:cNvSpPr>
          <p:nvPr>
            <p:ph type="sldNum" sz="quarter" idx="12"/>
          </p:nvPr>
        </p:nvSpPr>
        <p:spPr/>
        <p:txBody>
          <a:bodyPr/>
          <a:lstStyle>
            <a:lvl1pPr rtl="1">
              <a:defRPr b="1">
                <a:latin typeface="Arial" panose="020B0604020202020204" pitchFamily="34" charset="0"/>
              </a:defRPr>
            </a:lvl1pPr>
          </a:lstStyle>
          <a:p>
            <a:fld id="{46E8921B-9D0D-4948-A0AE-747DCF7417F0}" type="slidenum">
              <a:rPr lang="en-GB" altLang="en-US"/>
              <a:pPr/>
              <a:t>‹#›</a:t>
            </a:fld>
            <a:endParaRPr lang="en-GB" altLang="en-US"/>
          </a:p>
        </p:txBody>
      </p:sp>
    </p:spTree>
    <p:extLst>
      <p:ext uri="{BB962C8B-B14F-4D97-AF65-F5344CB8AC3E}">
        <p14:creationId xmlns:p14="http://schemas.microsoft.com/office/powerpoint/2010/main" val="18302555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965A0A-6105-422B-A052-DD9CD8A89E76}"/>
              </a:ext>
            </a:extLst>
          </p:cNvPr>
          <p:cNvSpPr>
            <a:spLocks noGrp="1"/>
          </p:cNvSpPr>
          <p:nvPr>
            <p:ph type="dt" sz="half" idx="10"/>
          </p:nvPr>
        </p:nvSpPr>
        <p:spPr/>
        <p:txBody>
          <a:bodyPr/>
          <a:lstStyle>
            <a:lvl1pPr rtl="1" fontAlgn="base">
              <a:spcBef>
                <a:spcPct val="0"/>
              </a:spcBef>
              <a:spcAft>
                <a:spcPct val="0"/>
              </a:spcAft>
              <a:defRPr b="1">
                <a:latin typeface="Arial" charset="0"/>
                <a:cs typeface="Arial" charset="0"/>
              </a:defRPr>
            </a:lvl1pPr>
          </a:lstStyle>
          <a:p>
            <a:pPr>
              <a:defRPr/>
            </a:pPr>
            <a:fld id="{B76228E7-23E5-4265-9C3A-61520E8AC350}" type="datetimeFigureOut">
              <a:rPr lang="en-GB"/>
              <a:pPr>
                <a:defRPr/>
              </a:pPr>
              <a:t>07/10/2019</a:t>
            </a:fld>
            <a:endParaRPr lang="en-GB"/>
          </a:p>
        </p:txBody>
      </p:sp>
      <p:sp>
        <p:nvSpPr>
          <p:cNvPr id="5" name="Footer Placeholder 4">
            <a:extLst>
              <a:ext uri="{FF2B5EF4-FFF2-40B4-BE49-F238E27FC236}">
                <a16:creationId xmlns:a16="http://schemas.microsoft.com/office/drawing/2014/main" id="{F35A6997-7802-407E-A571-96D5C45BC7C1}"/>
              </a:ext>
            </a:extLst>
          </p:cNvPr>
          <p:cNvSpPr>
            <a:spLocks noGrp="1"/>
          </p:cNvSpPr>
          <p:nvPr>
            <p:ph type="ftr" sz="quarter" idx="11"/>
          </p:nvPr>
        </p:nvSpPr>
        <p:spPr/>
        <p:txBody>
          <a:bodyPr/>
          <a:lstStyle>
            <a:lvl1pPr rtl="1" fontAlgn="base">
              <a:spcBef>
                <a:spcPct val="0"/>
              </a:spcBef>
              <a:spcAft>
                <a:spcPct val="0"/>
              </a:spcAft>
              <a:defRPr b="1">
                <a:latin typeface="Arial" charset="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2194A831-CDEA-4DA4-8401-E3B395E945E4}"/>
              </a:ext>
            </a:extLst>
          </p:cNvPr>
          <p:cNvSpPr>
            <a:spLocks noGrp="1"/>
          </p:cNvSpPr>
          <p:nvPr>
            <p:ph type="sldNum" sz="quarter" idx="12"/>
          </p:nvPr>
        </p:nvSpPr>
        <p:spPr/>
        <p:txBody>
          <a:bodyPr/>
          <a:lstStyle>
            <a:lvl1pPr rtl="1">
              <a:defRPr b="1">
                <a:latin typeface="Arial" panose="020B0604020202020204" pitchFamily="34" charset="0"/>
              </a:defRPr>
            </a:lvl1pPr>
          </a:lstStyle>
          <a:p>
            <a:fld id="{CA2A4811-EDF5-4B08-8251-D2FFE499BAE0}" type="slidenum">
              <a:rPr lang="en-GB" altLang="en-US"/>
              <a:pPr/>
              <a:t>‹#›</a:t>
            </a:fld>
            <a:endParaRPr lang="en-GB" altLang="en-US"/>
          </a:p>
        </p:txBody>
      </p:sp>
    </p:spTree>
    <p:extLst>
      <p:ext uri="{BB962C8B-B14F-4D97-AF65-F5344CB8AC3E}">
        <p14:creationId xmlns:p14="http://schemas.microsoft.com/office/powerpoint/2010/main" val="11723058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976D9F-93AC-4F2C-AFFA-45748D2F4905}"/>
              </a:ext>
            </a:extLst>
          </p:cNvPr>
          <p:cNvSpPr>
            <a:spLocks noGrp="1"/>
          </p:cNvSpPr>
          <p:nvPr>
            <p:ph type="dt" sz="half" idx="10"/>
          </p:nvPr>
        </p:nvSpPr>
        <p:spPr/>
        <p:txBody>
          <a:bodyPr/>
          <a:lstStyle>
            <a:lvl1pPr rtl="1" fontAlgn="base">
              <a:spcBef>
                <a:spcPct val="0"/>
              </a:spcBef>
              <a:spcAft>
                <a:spcPct val="0"/>
              </a:spcAft>
              <a:defRPr b="1">
                <a:latin typeface="Arial" charset="0"/>
                <a:cs typeface="Arial" charset="0"/>
              </a:defRPr>
            </a:lvl1pPr>
          </a:lstStyle>
          <a:p>
            <a:pPr>
              <a:defRPr/>
            </a:pPr>
            <a:fld id="{91E7BBB1-26CE-4836-B0A9-22B33E172834}" type="datetimeFigureOut">
              <a:rPr lang="en-GB"/>
              <a:pPr>
                <a:defRPr/>
              </a:pPr>
              <a:t>07/10/2019</a:t>
            </a:fld>
            <a:endParaRPr lang="en-GB"/>
          </a:p>
        </p:txBody>
      </p:sp>
      <p:sp>
        <p:nvSpPr>
          <p:cNvPr id="6" name="Footer Placeholder 5">
            <a:extLst>
              <a:ext uri="{FF2B5EF4-FFF2-40B4-BE49-F238E27FC236}">
                <a16:creationId xmlns:a16="http://schemas.microsoft.com/office/drawing/2014/main" id="{3764CE6B-FBCA-4D96-911A-F571C1AA535D}"/>
              </a:ext>
            </a:extLst>
          </p:cNvPr>
          <p:cNvSpPr>
            <a:spLocks noGrp="1"/>
          </p:cNvSpPr>
          <p:nvPr>
            <p:ph type="ftr" sz="quarter" idx="11"/>
          </p:nvPr>
        </p:nvSpPr>
        <p:spPr/>
        <p:txBody>
          <a:bodyPr/>
          <a:lstStyle>
            <a:lvl1pPr rtl="1" fontAlgn="base">
              <a:spcBef>
                <a:spcPct val="0"/>
              </a:spcBef>
              <a:spcAft>
                <a:spcPct val="0"/>
              </a:spcAft>
              <a:defRPr b="1">
                <a:latin typeface="Arial"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A3158669-257B-4B7A-A7FC-A64ED2135678}"/>
              </a:ext>
            </a:extLst>
          </p:cNvPr>
          <p:cNvSpPr>
            <a:spLocks noGrp="1"/>
          </p:cNvSpPr>
          <p:nvPr>
            <p:ph type="sldNum" sz="quarter" idx="12"/>
          </p:nvPr>
        </p:nvSpPr>
        <p:spPr/>
        <p:txBody>
          <a:bodyPr/>
          <a:lstStyle>
            <a:lvl1pPr rtl="1">
              <a:defRPr b="1">
                <a:latin typeface="Arial" panose="020B0604020202020204" pitchFamily="34" charset="0"/>
              </a:defRPr>
            </a:lvl1pPr>
          </a:lstStyle>
          <a:p>
            <a:fld id="{CC7EFAEB-2751-48C1-9905-2BEABFEA360C}" type="slidenum">
              <a:rPr lang="en-GB" altLang="en-US"/>
              <a:pPr/>
              <a:t>‹#›</a:t>
            </a:fld>
            <a:endParaRPr lang="en-GB" altLang="en-US"/>
          </a:p>
        </p:txBody>
      </p:sp>
    </p:spTree>
    <p:extLst>
      <p:ext uri="{BB962C8B-B14F-4D97-AF65-F5344CB8AC3E}">
        <p14:creationId xmlns:p14="http://schemas.microsoft.com/office/powerpoint/2010/main" val="5778282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CFE19C-5935-459C-85EF-B3F02DD77206}"/>
              </a:ext>
            </a:extLst>
          </p:cNvPr>
          <p:cNvSpPr>
            <a:spLocks noGrp="1"/>
          </p:cNvSpPr>
          <p:nvPr>
            <p:ph type="dt" sz="half" idx="10"/>
          </p:nvPr>
        </p:nvSpPr>
        <p:spPr/>
        <p:txBody>
          <a:bodyPr/>
          <a:lstStyle>
            <a:lvl1pPr rtl="1" fontAlgn="base">
              <a:spcBef>
                <a:spcPct val="0"/>
              </a:spcBef>
              <a:spcAft>
                <a:spcPct val="0"/>
              </a:spcAft>
              <a:defRPr b="1">
                <a:latin typeface="Arial" charset="0"/>
                <a:cs typeface="Arial" charset="0"/>
              </a:defRPr>
            </a:lvl1pPr>
          </a:lstStyle>
          <a:p>
            <a:pPr>
              <a:defRPr/>
            </a:pPr>
            <a:fld id="{8EE58720-41D7-4BC5-A291-90F2AFB85703}" type="datetimeFigureOut">
              <a:rPr lang="en-GB"/>
              <a:pPr>
                <a:defRPr/>
              </a:pPr>
              <a:t>07/10/2019</a:t>
            </a:fld>
            <a:endParaRPr lang="en-GB"/>
          </a:p>
        </p:txBody>
      </p:sp>
      <p:sp>
        <p:nvSpPr>
          <p:cNvPr id="8" name="Footer Placeholder 7">
            <a:extLst>
              <a:ext uri="{FF2B5EF4-FFF2-40B4-BE49-F238E27FC236}">
                <a16:creationId xmlns:a16="http://schemas.microsoft.com/office/drawing/2014/main" id="{F911A8BA-F145-48A2-8372-68BBD9DAFC1A}"/>
              </a:ext>
            </a:extLst>
          </p:cNvPr>
          <p:cNvSpPr>
            <a:spLocks noGrp="1"/>
          </p:cNvSpPr>
          <p:nvPr>
            <p:ph type="ftr" sz="quarter" idx="11"/>
          </p:nvPr>
        </p:nvSpPr>
        <p:spPr/>
        <p:txBody>
          <a:bodyPr/>
          <a:lstStyle>
            <a:lvl1pPr rtl="1" fontAlgn="base">
              <a:spcBef>
                <a:spcPct val="0"/>
              </a:spcBef>
              <a:spcAft>
                <a:spcPct val="0"/>
              </a:spcAft>
              <a:defRPr b="1">
                <a:latin typeface="Arial" charset="0"/>
                <a:cs typeface="Arial" charset="0"/>
              </a:defRPr>
            </a:lvl1pPr>
          </a:lstStyle>
          <a:p>
            <a:pPr>
              <a:defRPr/>
            </a:pPr>
            <a:endParaRPr lang="en-GB"/>
          </a:p>
        </p:txBody>
      </p:sp>
      <p:sp>
        <p:nvSpPr>
          <p:cNvPr id="9" name="Slide Number Placeholder 8">
            <a:extLst>
              <a:ext uri="{FF2B5EF4-FFF2-40B4-BE49-F238E27FC236}">
                <a16:creationId xmlns:a16="http://schemas.microsoft.com/office/drawing/2014/main" id="{3DDF15B0-AF86-4987-A870-FFDF32393283}"/>
              </a:ext>
            </a:extLst>
          </p:cNvPr>
          <p:cNvSpPr>
            <a:spLocks noGrp="1"/>
          </p:cNvSpPr>
          <p:nvPr>
            <p:ph type="sldNum" sz="quarter" idx="12"/>
          </p:nvPr>
        </p:nvSpPr>
        <p:spPr/>
        <p:txBody>
          <a:bodyPr/>
          <a:lstStyle>
            <a:lvl1pPr rtl="1">
              <a:defRPr b="1">
                <a:latin typeface="Arial" panose="020B0604020202020204" pitchFamily="34" charset="0"/>
              </a:defRPr>
            </a:lvl1pPr>
          </a:lstStyle>
          <a:p>
            <a:fld id="{C8525A50-C70B-407F-B692-B433F534579E}" type="slidenum">
              <a:rPr lang="en-GB" altLang="en-US"/>
              <a:pPr/>
              <a:t>‹#›</a:t>
            </a:fld>
            <a:endParaRPr lang="en-GB" altLang="en-US"/>
          </a:p>
        </p:txBody>
      </p:sp>
    </p:spTree>
    <p:extLst>
      <p:ext uri="{BB962C8B-B14F-4D97-AF65-F5344CB8AC3E}">
        <p14:creationId xmlns:p14="http://schemas.microsoft.com/office/powerpoint/2010/main" val="1502865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716" indent="0">
              <a:buNone/>
              <a:defRPr sz="1800">
                <a:solidFill>
                  <a:schemeClr val="tx1">
                    <a:tint val="75000"/>
                  </a:schemeClr>
                </a:solidFill>
              </a:defRPr>
            </a:lvl2pPr>
            <a:lvl3pPr marL="913432" indent="0">
              <a:buNone/>
              <a:defRPr sz="1600">
                <a:solidFill>
                  <a:schemeClr val="tx1">
                    <a:tint val="75000"/>
                  </a:schemeClr>
                </a:solidFill>
              </a:defRPr>
            </a:lvl3pPr>
            <a:lvl4pPr marL="1370148" indent="0">
              <a:buNone/>
              <a:defRPr sz="1400">
                <a:solidFill>
                  <a:schemeClr val="tx1">
                    <a:tint val="75000"/>
                  </a:schemeClr>
                </a:solidFill>
              </a:defRPr>
            </a:lvl4pPr>
            <a:lvl5pPr marL="1826865" indent="0">
              <a:buNone/>
              <a:defRPr sz="1400">
                <a:solidFill>
                  <a:schemeClr val="tx1">
                    <a:tint val="75000"/>
                  </a:schemeClr>
                </a:solidFill>
              </a:defRPr>
            </a:lvl5pPr>
            <a:lvl6pPr marL="2283580" indent="0">
              <a:buNone/>
              <a:defRPr sz="1400">
                <a:solidFill>
                  <a:schemeClr val="tx1">
                    <a:tint val="75000"/>
                  </a:schemeClr>
                </a:solidFill>
              </a:defRPr>
            </a:lvl6pPr>
            <a:lvl7pPr marL="2740297" indent="0">
              <a:buNone/>
              <a:defRPr sz="1400">
                <a:solidFill>
                  <a:schemeClr val="tx1">
                    <a:tint val="75000"/>
                  </a:schemeClr>
                </a:solidFill>
              </a:defRPr>
            </a:lvl7pPr>
            <a:lvl8pPr marL="3197014" indent="0">
              <a:buNone/>
              <a:defRPr sz="1400">
                <a:solidFill>
                  <a:schemeClr val="tx1">
                    <a:tint val="75000"/>
                  </a:schemeClr>
                </a:solidFill>
              </a:defRPr>
            </a:lvl8pPr>
            <a:lvl9pPr marL="365372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C69A196E-6D70-4C10-9D0D-B114864869A6}" type="datetimeFigureOut">
              <a:rPr lang="en-GB" smtClean="0">
                <a:solidFill>
                  <a:prstClr val="black">
                    <a:tint val="75000"/>
                  </a:prstClr>
                </a:solidFill>
              </a:rPr>
              <a:pPr/>
              <a:t>07/10/2019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A6254AD-4CE5-42C3-8980-3E998C1CEB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0605388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0730CE5-0882-4DA8-B543-FC46472CA6AA}"/>
              </a:ext>
            </a:extLst>
          </p:cNvPr>
          <p:cNvSpPr>
            <a:spLocks noGrp="1"/>
          </p:cNvSpPr>
          <p:nvPr>
            <p:ph type="dt" sz="half" idx="10"/>
          </p:nvPr>
        </p:nvSpPr>
        <p:spPr/>
        <p:txBody>
          <a:bodyPr/>
          <a:lstStyle>
            <a:lvl1pPr rtl="1" fontAlgn="base">
              <a:spcBef>
                <a:spcPct val="0"/>
              </a:spcBef>
              <a:spcAft>
                <a:spcPct val="0"/>
              </a:spcAft>
              <a:defRPr b="1">
                <a:latin typeface="Arial" charset="0"/>
                <a:cs typeface="Arial" charset="0"/>
              </a:defRPr>
            </a:lvl1pPr>
          </a:lstStyle>
          <a:p>
            <a:pPr>
              <a:defRPr/>
            </a:pPr>
            <a:fld id="{015E4377-7072-41BF-9029-51AAC328787A}" type="datetimeFigureOut">
              <a:rPr lang="en-GB"/>
              <a:pPr>
                <a:defRPr/>
              </a:pPr>
              <a:t>07/10/2019</a:t>
            </a:fld>
            <a:endParaRPr lang="en-GB"/>
          </a:p>
        </p:txBody>
      </p:sp>
      <p:sp>
        <p:nvSpPr>
          <p:cNvPr id="4" name="Footer Placeholder 3">
            <a:extLst>
              <a:ext uri="{FF2B5EF4-FFF2-40B4-BE49-F238E27FC236}">
                <a16:creationId xmlns:a16="http://schemas.microsoft.com/office/drawing/2014/main" id="{7B5FCEEF-CF98-4158-9035-301A5E7932C0}"/>
              </a:ext>
            </a:extLst>
          </p:cNvPr>
          <p:cNvSpPr>
            <a:spLocks noGrp="1"/>
          </p:cNvSpPr>
          <p:nvPr>
            <p:ph type="ftr" sz="quarter" idx="11"/>
          </p:nvPr>
        </p:nvSpPr>
        <p:spPr/>
        <p:txBody>
          <a:bodyPr/>
          <a:lstStyle>
            <a:lvl1pPr rtl="1" fontAlgn="base">
              <a:spcBef>
                <a:spcPct val="0"/>
              </a:spcBef>
              <a:spcAft>
                <a:spcPct val="0"/>
              </a:spcAft>
              <a:defRPr b="1">
                <a:latin typeface="Arial" charset="0"/>
                <a:cs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B2199C4F-4A9A-47AB-A212-6D6A0FF51BE4}"/>
              </a:ext>
            </a:extLst>
          </p:cNvPr>
          <p:cNvSpPr>
            <a:spLocks noGrp="1"/>
          </p:cNvSpPr>
          <p:nvPr>
            <p:ph type="sldNum" sz="quarter" idx="12"/>
          </p:nvPr>
        </p:nvSpPr>
        <p:spPr/>
        <p:txBody>
          <a:bodyPr/>
          <a:lstStyle>
            <a:lvl1pPr rtl="1">
              <a:defRPr b="1">
                <a:latin typeface="Arial" panose="020B0604020202020204" pitchFamily="34" charset="0"/>
              </a:defRPr>
            </a:lvl1pPr>
          </a:lstStyle>
          <a:p>
            <a:fld id="{C7B0401F-E7DA-4330-9DB2-9354E1628FCF}" type="slidenum">
              <a:rPr lang="en-GB" altLang="en-US"/>
              <a:pPr/>
              <a:t>‹#›</a:t>
            </a:fld>
            <a:endParaRPr lang="en-GB" altLang="en-US"/>
          </a:p>
        </p:txBody>
      </p:sp>
    </p:spTree>
    <p:extLst>
      <p:ext uri="{BB962C8B-B14F-4D97-AF65-F5344CB8AC3E}">
        <p14:creationId xmlns:p14="http://schemas.microsoft.com/office/powerpoint/2010/main" val="23362624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8E7719-AF87-45EF-8B72-0D50B8596A71}"/>
              </a:ext>
            </a:extLst>
          </p:cNvPr>
          <p:cNvSpPr>
            <a:spLocks noGrp="1"/>
          </p:cNvSpPr>
          <p:nvPr>
            <p:ph type="dt" sz="half" idx="10"/>
          </p:nvPr>
        </p:nvSpPr>
        <p:spPr/>
        <p:txBody>
          <a:bodyPr/>
          <a:lstStyle>
            <a:lvl1pPr rtl="1" fontAlgn="base">
              <a:spcBef>
                <a:spcPct val="0"/>
              </a:spcBef>
              <a:spcAft>
                <a:spcPct val="0"/>
              </a:spcAft>
              <a:defRPr b="1">
                <a:latin typeface="Arial" charset="0"/>
                <a:cs typeface="Arial" charset="0"/>
              </a:defRPr>
            </a:lvl1pPr>
          </a:lstStyle>
          <a:p>
            <a:pPr>
              <a:defRPr/>
            </a:pPr>
            <a:fld id="{43A6B7D4-0B38-44EE-9E79-0B5AE079BA17}" type="datetimeFigureOut">
              <a:rPr lang="en-GB"/>
              <a:pPr>
                <a:defRPr/>
              </a:pPr>
              <a:t>07/10/2019</a:t>
            </a:fld>
            <a:endParaRPr lang="en-GB"/>
          </a:p>
        </p:txBody>
      </p:sp>
      <p:sp>
        <p:nvSpPr>
          <p:cNvPr id="3" name="Footer Placeholder 2">
            <a:extLst>
              <a:ext uri="{FF2B5EF4-FFF2-40B4-BE49-F238E27FC236}">
                <a16:creationId xmlns:a16="http://schemas.microsoft.com/office/drawing/2014/main" id="{8BDC8ECF-D68C-4C2B-B2AF-70895BE9463B}"/>
              </a:ext>
            </a:extLst>
          </p:cNvPr>
          <p:cNvSpPr>
            <a:spLocks noGrp="1"/>
          </p:cNvSpPr>
          <p:nvPr>
            <p:ph type="ftr" sz="quarter" idx="11"/>
          </p:nvPr>
        </p:nvSpPr>
        <p:spPr/>
        <p:txBody>
          <a:bodyPr/>
          <a:lstStyle>
            <a:lvl1pPr rtl="1" fontAlgn="base">
              <a:spcBef>
                <a:spcPct val="0"/>
              </a:spcBef>
              <a:spcAft>
                <a:spcPct val="0"/>
              </a:spcAft>
              <a:defRPr b="1">
                <a:latin typeface="Arial" charset="0"/>
                <a:cs typeface="Arial" charset="0"/>
              </a:defRPr>
            </a:lvl1pPr>
          </a:lstStyle>
          <a:p>
            <a:pPr>
              <a:defRPr/>
            </a:pPr>
            <a:endParaRPr lang="en-GB"/>
          </a:p>
        </p:txBody>
      </p:sp>
      <p:sp>
        <p:nvSpPr>
          <p:cNvPr id="4" name="Slide Number Placeholder 3">
            <a:extLst>
              <a:ext uri="{FF2B5EF4-FFF2-40B4-BE49-F238E27FC236}">
                <a16:creationId xmlns:a16="http://schemas.microsoft.com/office/drawing/2014/main" id="{9E6C51C4-4416-4B08-9898-2DC802A2E2AD}"/>
              </a:ext>
            </a:extLst>
          </p:cNvPr>
          <p:cNvSpPr>
            <a:spLocks noGrp="1"/>
          </p:cNvSpPr>
          <p:nvPr>
            <p:ph type="sldNum" sz="quarter" idx="12"/>
          </p:nvPr>
        </p:nvSpPr>
        <p:spPr/>
        <p:txBody>
          <a:bodyPr/>
          <a:lstStyle>
            <a:lvl1pPr rtl="1">
              <a:defRPr b="1">
                <a:latin typeface="Arial" panose="020B0604020202020204" pitchFamily="34" charset="0"/>
              </a:defRPr>
            </a:lvl1pPr>
          </a:lstStyle>
          <a:p>
            <a:fld id="{C5B5A60A-0E3B-4838-85F5-87B7799E545A}" type="slidenum">
              <a:rPr lang="en-GB" altLang="en-US"/>
              <a:pPr/>
              <a:t>‹#›</a:t>
            </a:fld>
            <a:endParaRPr lang="en-GB" altLang="en-US"/>
          </a:p>
        </p:txBody>
      </p:sp>
    </p:spTree>
    <p:extLst>
      <p:ext uri="{BB962C8B-B14F-4D97-AF65-F5344CB8AC3E}">
        <p14:creationId xmlns:p14="http://schemas.microsoft.com/office/powerpoint/2010/main" val="222551790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E1CC9DB-DFBD-47A7-984A-366D01FDF677}"/>
              </a:ext>
            </a:extLst>
          </p:cNvPr>
          <p:cNvSpPr>
            <a:spLocks noGrp="1"/>
          </p:cNvSpPr>
          <p:nvPr>
            <p:ph type="dt" sz="half" idx="10"/>
          </p:nvPr>
        </p:nvSpPr>
        <p:spPr/>
        <p:txBody>
          <a:bodyPr/>
          <a:lstStyle>
            <a:lvl1pPr rtl="1" fontAlgn="base">
              <a:spcBef>
                <a:spcPct val="0"/>
              </a:spcBef>
              <a:spcAft>
                <a:spcPct val="0"/>
              </a:spcAft>
              <a:defRPr b="1">
                <a:latin typeface="Arial" charset="0"/>
                <a:cs typeface="Arial" charset="0"/>
              </a:defRPr>
            </a:lvl1pPr>
          </a:lstStyle>
          <a:p>
            <a:pPr>
              <a:defRPr/>
            </a:pPr>
            <a:fld id="{1CD49DF7-D67A-4D9B-ACFB-1831C9A6EB59}" type="datetimeFigureOut">
              <a:rPr lang="en-GB"/>
              <a:pPr>
                <a:defRPr/>
              </a:pPr>
              <a:t>07/10/2019</a:t>
            </a:fld>
            <a:endParaRPr lang="en-GB"/>
          </a:p>
        </p:txBody>
      </p:sp>
      <p:sp>
        <p:nvSpPr>
          <p:cNvPr id="6" name="Footer Placeholder 5">
            <a:extLst>
              <a:ext uri="{FF2B5EF4-FFF2-40B4-BE49-F238E27FC236}">
                <a16:creationId xmlns:a16="http://schemas.microsoft.com/office/drawing/2014/main" id="{462848F3-7CE3-4416-BE38-3A06740ACDDF}"/>
              </a:ext>
            </a:extLst>
          </p:cNvPr>
          <p:cNvSpPr>
            <a:spLocks noGrp="1"/>
          </p:cNvSpPr>
          <p:nvPr>
            <p:ph type="ftr" sz="quarter" idx="11"/>
          </p:nvPr>
        </p:nvSpPr>
        <p:spPr/>
        <p:txBody>
          <a:bodyPr/>
          <a:lstStyle>
            <a:lvl1pPr rtl="1" fontAlgn="base">
              <a:spcBef>
                <a:spcPct val="0"/>
              </a:spcBef>
              <a:spcAft>
                <a:spcPct val="0"/>
              </a:spcAft>
              <a:defRPr b="1">
                <a:latin typeface="Arial"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C69FF478-2783-4AB2-9D0F-E56D18A65A06}"/>
              </a:ext>
            </a:extLst>
          </p:cNvPr>
          <p:cNvSpPr>
            <a:spLocks noGrp="1"/>
          </p:cNvSpPr>
          <p:nvPr>
            <p:ph type="sldNum" sz="quarter" idx="12"/>
          </p:nvPr>
        </p:nvSpPr>
        <p:spPr/>
        <p:txBody>
          <a:bodyPr/>
          <a:lstStyle>
            <a:lvl1pPr rtl="1">
              <a:defRPr b="1">
                <a:latin typeface="Arial" panose="020B0604020202020204" pitchFamily="34" charset="0"/>
              </a:defRPr>
            </a:lvl1pPr>
          </a:lstStyle>
          <a:p>
            <a:fld id="{E5141293-AD4A-406B-87DF-9D0EF58B6D4A}" type="slidenum">
              <a:rPr lang="en-GB" altLang="en-US"/>
              <a:pPr/>
              <a:t>‹#›</a:t>
            </a:fld>
            <a:endParaRPr lang="en-GB" altLang="en-US"/>
          </a:p>
        </p:txBody>
      </p:sp>
    </p:spTree>
    <p:extLst>
      <p:ext uri="{BB962C8B-B14F-4D97-AF65-F5344CB8AC3E}">
        <p14:creationId xmlns:p14="http://schemas.microsoft.com/office/powerpoint/2010/main" val="38224022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305F565-673B-431E-9FD8-608C7E04CA78}"/>
              </a:ext>
            </a:extLst>
          </p:cNvPr>
          <p:cNvSpPr>
            <a:spLocks noGrp="1"/>
          </p:cNvSpPr>
          <p:nvPr>
            <p:ph type="dt" sz="half" idx="10"/>
          </p:nvPr>
        </p:nvSpPr>
        <p:spPr/>
        <p:txBody>
          <a:bodyPr/>
          <a:lstStyle>
            <a:lvl1pPr rtl="1" fontAlgn="base">
              <a:spcBef>
                <a:spcPct val="0"/>
              </a:spcBef>
              <a:spcAft>
                <a:spcPct val="0"/>
              </a:spcAft>
              <a:defRPr b="1">
                <a:latin typeface="Arial" charset="0"/>
                <a:cs typeface="Arial" charset="0"/>
              </a:defRPr>
            </a:lvl1pPr>
          </a:lstStyle>
          <a:p>
            <a:pPr>
              <a:defRPr/>
            </a:pPr>
            <a:fld id="{A3E37676-FAB2-4807-BDAE-C5C996830C25}" type="datetimeFigureOut">
              <a:rPr lang="en-GB"/>
              <a:pPr>
                <a:defRPr/>
              </a:pPr>
              <a:t>07/10/2019</a:t>
            </a:fld>
            <a:endParaRPr lang="en-GB"/>
          </a:p>
        </p:txBody>
      </p:sp>
      <p:sp>
        <p:nvSpPr>
          <p:cNvPr id="6" name="Footer Placeholder 5">
            <a:extLst>
              <a:ext uri="{FF2B5EF4-FFF2-40B4-BE49-F238E27FC236}">
                <a16:creationId xmlns:a16="http://schemas.microsoft.com/office/drawing/2014/main" id="{E3055DEA-5282-4C00-82E4-31D5E231198D}"/>
              </a:ext>
            </a:extLst>
          </p:cNvPr>
          <p:cNvSpPr>
            <a:spLocks noGrp="1"/>
          </p:cNvSpPr>
          <p:nvPr>
            <p:ph type="ftr" sz="quarter" idx="11"/>
          </p:nvPr>
        </p:nvSpPr>
        <p:spPr/>
        <p:txBody>
          <a:bodyPr/>
          <a:lstStyle>
            <a:lvl1pPr rtl="1" fontAlgn="base">
              <a:spcBef>
                <a:spcPct val="0"/>
              </a:spcBef>
              <a:spcAft>
                <a:spcPct val="0"/>
              </a:spcAft>
              <a:defRPr b="1">
                <a:latin typeface="Arial"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2E5CD61B-05FB-4FF1-8459-5F8CCA261210}"/>
              </a:ext>
            </a:extLst>
          </p:cNvPr>
          <p:cNvSpPr>
            <a:spLocks noGrp="1"/>
          </p:cNvSpPr>
          <p:nvPr>
            <p:ph type="sldNum" sz="quarter" idx="12"/>
          </p:nvPr>
        </p:nvSpPr>
        <p:spPr/>
        <p:txBody>
          <a:bodyPr/>
          <a:lstStyle>
            <a:lvl1pPr rtl="1">
              <a:defRPr b="1">
                <a:latin typeface="Arial" panose="020B0604020202020204" pitchFamily="34" charset="0"/>
              </a:defRPr>
            </a:lvl1pPr>
          </a:lstStyle>
          <a:p>
            <a:fld id="{5E5A7136-9ABB-430C-8F8D-23388A6B2492}" type="slidenum">
              <a:rPr lang="en-GB" altLang="en-US"/>
              <a:pPr/>
              <a:t>‹#›</a:t>
            </a:fld>
            <a:endParaRPr lang="en-GB" altLang="en-US"/>
          </a:p>
        </p:txBody>
      </p:sp>
    </p:spTree>
    <p:extLst>
      <p:ext uri="{BB962C8B-B14F-4D97-AF65-F5344CB8AC3E}">
        <p14:creationId xmlns:p14="http://schemas.microsoft.com/office/powerpoint/2010/main" val="71594776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A481F-09AD-4C4F-ADFE-9AB07499F64D}"/>
              </a:ext>
            </a:extLst>
          </p:cNvPr>
          <p:cNvSpPr>
            <a:spLocks noGrp="1"/>
          </p:cNvSpPr>
          <p:nvPr>
            <p:ph type="dt" sz="half" idx="10"/>
          </p:nvPr>
        </p:nvSpPr>
        <p:spPr/>
        <p:txBody>
          <a:bodyPr/>
          <a:lstStyle>
            <a:lvl1pPr rtl="1" fontAlgn="base">
              <a:spcBef>
                <a:spcPct val="0"/>
              </a:spcBef>
              <a:spcAft>
                <a:spcPct val="0"/>
              </a:spcAft>
              <a:defRPr b="1">
                <a:latin typeface="Arial" charset="0"/>
                <a:cs typeface="Arial" charset="0"/>
              </a:defRPr>
            </a:lvl1pPr>
          </a:lstStyle>
          <a:p>
            <a:pPr>
              <a:defRPr/>
            </a:pPr>
            <a:fld id="{393DE434-1E58-4268-A1BA-3F75DA3497BA}" type="datetimeFigureOut">
              <a:rPr lang="en-GB"/>
              <a:pPr>
                <a:defRPr/>
              </a:pPr>
              <a:t>07/10/2019</a:t>
            </a:fld>
            <a:endParaRPr lang="en-GB"/>
          </a:p>
        </p:txBody>
      </p:sp>
      <p:sp>
        <p:nvSpPr>
          <p:cNvPr id="5" name="Footer Placeholder 4">
            <a:extLst>
              <a:ext uri="{FF2B5EF4-FFF2-40B4-BE49-F238E27FC236}">
                <a16:creationId xmlns:a16="http://schemas.microsoft.com/office/drawing/2014/main" id="{469156C2-2ED2-40EC-83CF-06BDA0BC78F8}"/>
              </a:ext>
            </a:extLst>
          </p:cNvPr>
          <p:cNvSpPr>
            <a:spLocks noGrp="1"/>
          </p:cNvSpPr>
          <p:nvPr>
            <p:ph type="ftr" sz="quarter" idx="11"/>
          </p:nvPr>
        </p:nvSpPr>
        <p:spPr/>
        <p:txBody>
          <a:bodyPr/>
          <a:lstStyle>
            <a:lvl1pPr rtl="1" fontAlgn="base">
              <a:spcBef>
                <a:spcPct val="0"/>
              </a:spcBef>
              <a:spcAft>
                <a:spcPct val="0"/>
              </a:spcAft>
              <a:defRPr b="1">
                <a:latin typeface="Arial" charset="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7F1538E8-1720-4721-9F61-FF0F97142049}"/>
              </a:ext>
            </a:extLst>
          </p:cNvPr>
          <p:cNvSpPr>
            <a:spLocks noGrp="1"/>
          </p:cNvSpPr>
          <p:nvPr>
            <p:ph type="sldNum" sz="quarter" idx="12"/>
          </p:nvPr>
        </p:nvSpPr>
        <p:spPr/>
        <p:txBody>
          <a:bodyPr/>
          <a:lstStyle>
            <a:lvl1pPr rtl="1">
              <a:defRPr b="1">
                <a:latin typeface="Arial" panose="020B0604020202020204" pitchFamily="34" charset="0"/>
              </a:defRPr>
            </a:lvl1pPr>
          </a:lstStyle>
          <a:p>
            <a:fld id="{3C1348CC-9C2C-4AF3-9E2C-D82631111D8F}" type="slidenum">
              <a:rPr lang="en-GB" altLang="en-US"/>
              <a:pPr/>
              <a:t>‹#›</a:t>
            </a:fld>
            <a:endParaRPr lang="en-GB" altLang="en-US"/>
          </a:p>
        </p:txBody>
      </p:sp>
    </p:spTree>
    <p:extLst>
      <p:ext uri="{BB962C8B-B14F-4D97-AF65-F5344CB8AC3E}">
        <p14:creationId xmlns:p14="http://schemas.microsoft.com/office/powerpoint/2010/main" val="24343687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DE2407-E98B-46BD-BB9D-5FC2FA360681}"/>
              </a:ext>
            </a:extLst>
          </p:cNvPr>
          <p:cNvSpPr>
            <a:spLocks noGrp="1"/>
          </p:cNvSpPr>
          <p:nvPr>
            <p:ph type="dt" sz="half" idx="10"/>
          </p:nvPr>
        </p:nvSpPr>
        <p:spPr/>
        <p:txBody>
          <a:bodyPr/>
          <a:lstStyle>
            <a:lvl1pPr rtl="1" fontAlgn="base">
              <a:spcBef>
                <a:spcPct val="0"/>
              </a:spcBef>
              <a:spcAft>
                <a:spcPct val="0"/>
              </a:spcAft>
              <a:defRPr b="1">
                <a:latin typeface="Arial" charset="0"/>
                <a:cs typeface="Arial" charset="0"/>
              </a:defRPr>
            </a:lvl1pPr>
          </a:lstStyle>
          <a:p>
            <a:pPr>
              <a:defRPr/>
            </a:pPr>
            <a:fld id="{E75CA604-1431-4B32-80C6-361501FADF2C}" type="datetimeFigureOut">
              <a:rPr lang="en-GB"/>
              <a:pPr>
                <a:defRPr/>
              </a:pPr>
              <a:t>07/10/2019</a:t>
            </a:fld>
            <a:endParaRPr lang="en-GB"/>
          </a:p>
        </p:txBody>
      </p:sp>
      <p:sp>
        <p:nvSpPr>
          <p:cNvPr id="5" name="Footer Placeholder 4">
            <a:extLst>
              <a:ext uri="{FF2B5EF4-FFF2-40B4-BE49-F238E27FC236}">
                <a16:creationId xmlns:a16="http://schemas.microsoft.com/office/drawing/2014/main" id="{37E5E186-5EDF-477E-9F96-ABF58D7E4908}"/>
              </a:ext>
            </a:extLst>
          </p:cNvPr>
          <p:cNvSpPr>
            <a:spLocks noGrp="1"/>
          </p:cNvSpPr>
          <p:nvPr>
            <p:ph type="ftr" sz="quarter" idx="11"/>
          </p:nvPr>
        </p:nvSpPr>
        <p:spPr/>
        <p:txBody>
          <a:bodyPr/>
          <a:lstStyle>
            <a:lvl1pPr rtl="1" fontAlgn="base">
              <a:spcBef>
                <a:spcPct val="0"/>
              </a:spcBef>
              <a:spcAft>
                <a:spcPct val="0"/>
              </a:spcAft>
              <a:defRPr b="1">
                <a:latin typeface="Arial" charset="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0CCFE010-6B3E-4F5D-A306-234DED3341DE}"/>
              </a:ext>
            </a:extLst>
          </p:cNvPr>
          <p:cNvSpPr>
            <a:spLocks noGrp="1"/>
          </p:cNvSpPr>
          <p:nvPr>
            <p:ph type="sldNum" sz="quarter" idx="12"/>
          </p:nvPr>
        </p:nvSpPr>
        <p:spPr/>
        <p:txBody>
          <a:bodyPr/>
          <a:lstStyle>
            <a:lvl1pPr rtl="1">
              <a:defRPr b="1">
                <a:latin typeface="Arial" panose="020B0604020202020204" pitchFamily="34" charset="0"/>
              </a:defRPr>
            </a:lvl1pPr>
          </a:lstStyle>
          <a:p>
            <a:fld id="{441FB20F-56E4-4BBB-9C76-8F8C227F5049}" type="slidenum">
              <a:rPr lang="en-GB" altLang="en-US"/>
              <a:pPr/>
              <a:t>‹#›</a:t>
            </a:fld>
            <a:endParaRPr lang="en-GB" altLang="en-US"/>
          </a:p>
        </p:txBody>
      </p:sp>
    </p:spTree>
    <p:extLst>
      <p:ext uri="{BB962C8B-B14F-4D97-AF65-F5344CB8AC3E}">
        <p14:creationId xmlns:p14="http://schemas.microsoft.com/office/powerpoint/2010/main" val="201613617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B5EBD84-4AD2-47F8-AD42-D83F3E55040D}"/>
              </a:ext>
            </a:extLst>
          </p:cNvPr>
          <p:cNvSpPr>
            <a:spLocks noChangeArrowheads="1"/>
          </p:cNvSpPr>
          <p:nvPr userDrawn="1"/>
        </p:nvSpPr>
        <p:spPr bwMode="auto">
          <a:xfrm>
            <a:off x="0" y="1588"/>
            <a:ext cx="593725" cy="6856412"/>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900" b="1">
                <a:solidFill>
                  <a:srgbClr val="000066"/>
                </a:solidFill>
                <a:latin typeface="Arial" panose="020B0604020202020204" pitchFamily="34" charset="0"/>
                <a:cs typeface="Arial" panose="020B0604020202020204" pitchFamily="34" charset="0"/>
              </a:defRPr>
            </a:lvl1pPr>
            <a:lvl2pPr marL="742950" indent="-285750" eaLnBrk="0" hangingPunct="0">
              <a:defRPr sz="3900" b="1">
                <a:solidFill>
                  <a:srgbClr val="000066"/>
                </a:solidFill>
                <a:latin typeface="Arial" panose="020B0604020202020204" pitchFamily="34" charset="0"/>
                <a:cs typeface="Arial" panose="020B0604020202020204" pitchFamily="34" charset="0"/>
              </a:defRPr>
            </a:lvl2pPr>
            <a:lvl3pPr marL="1143000" indent="-228600" eaLnBrk="0" hangingPunct="0">
              <a:defRPr sz="3900" b="1">
                <a:solidFill>
                  <a:srgbClr val="000066"/>
                </a:solidFill>
                <a:latin typeface="Arial" panose="020B0604020202020204" pitchFamily="34" charset="0"/>
                <a:cs typeface="Arial" panose="020B0604020202020204" pitchFamily="34" charset="0"/>
              </a:defRPr>
            </a:lvl3pPr>
            <a:lvl4pPr marL="1600200" indent="-228600" eaLnBrk="0" hangingPunct="0">
              <a:defRPr sz="3900" b="1">
                <a:solidFill>
                  <a:srgbClr val="000066"/>
                </a:solidFill>
                <a:latin typeface="Arial" panose="020B0604020202020204" pitchFamily="34" charset="0"/>
                <a:cs typeface="Arial" panose="020B0604020202020204" pitchFamily="34" charset="0"/>
              </a:defRPr>
            </a:lvl4pPr>
            <a:lvl5pPr marL="2057400" indent="-228600" eaLnBrk="0" hangingPunct="0">
              <a:defRPr sz="3900" b="1">
                <a:solidFill>
                  <a:srgbClr val="000066"/>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9pPr>
          </a:lstStyle>
          <a:p>
            <a:pPr rtl="0" eaLnBrk="1" hangingPunct="1"/>
            <a:endParaRPr lang="en-US" altLang="en-US" sz="1800" b="0">
              <a:solidFill>
                <a:srgbClr val="000000"/>
              </a:solidFill>
              <a:latin typeface="Calibri" panose="020F0502020204030204" pitchFamily="34" charset="0"/>
            </a:endParaRPr>
          </a:p>
        </p:txBody>
      </p:sp>
      <p:cxnSp>
        <p:nvCxnSpPr>
          <p:cNvPr id="5" name="Straight Connector 4">
            <a:extLst>
              <a:ext uri="{FF2B5EF4-FFF2-40B4-BE49-F238E27FC236}">
                <a16:creationId xmlns:a16="http://schemas.microsoft.com/office/drawing/2014/main" id="{BF2013F7-C4C2-4E88-9E5E-81AD85CB77CB}"/>
              </a:ext>
            </a:extLst>
          </p:cNvPr>
          <p:cNvCxnSpPr/>
          <p:nvPr userDrawn="1"/>
        </p:nvCxnSpPr>
        <p:spPr>
          <a:xfrm>
            <a:off x="895350" y="923925"/>
            <a:ext cx="7740650" cy="1588"/>
          </a:xfrm>
          <a:prstGeom prst="line">
            <a:avLst/>
          </a:prstGeom>
          <a:ln w="50800" cap="flat" cmpd="sng" algn="ctr">
            <a:solidFill>
              <a:srgbClr val="0099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ctrTitle"/>
          </p:nvPr>
        </p:nvSpPr>
        <p:spPr>
          <a:xfrm>
            <a:off x="780519" y="306389"/>
            <a:ext cx="7552800" cy="506413"/>
          </a:xfrm>
          <a:prstGeom prst="rect">
            <a:avLst/>
          </a:prstGeom>
        </p:spPr>
        <p:txBody>
          <a:bodyPr/>
          <a:lstStyle>
            <a:lvl1pPr algn="l">
              <a:defRPr sz="2800" b="0">
                <a:solidFill>
                  <a:srgbClr val="0099FF"/>
                </a:solidFill>
                <a:latin typeface="Arial"/>
                <a:cs typeface="Arial"/>
              </a:defRPr>
            </a:lvl1pPr>
          </a:lstStyle>
          <a:p>
            <a:r>
              <a:rPr lang="en-US" dirty="0"/>
              <a:t>Click to edit Master title style</a:t>
            </a:r>
          </a:p>
        </p:txBody>
      </p:sp>
      <p:sp>
        <p:nvSpPr>
          <p:cNvPr id="11" name="Text Placeholder 10"/>
          <p:cNvSpPr>
            <a:spLocks noGrp="1"/>
          </p:cNvSpPr>
          <p:nvPr>
            <p:ph type="body" sz="quarter" idx="14"/>
          </p:nvPr>
        </p:nvSpPr>
        <p:spPr>
          <a:xfrm>
            <a:off x="782635" y="1663700"/>
            <a:ext cx="7954961" cy="3492500"/>
          </a:xfrm>
          <a:prstGeom prst="rect">
            <a:avLst/>
          </a:prstGeom>
        </p:spPr>
        <p:txBody>
          <a:bodyPr/>
          <a:lstStyle>
            <a:lvl1pPr>
              <a:defRPr sz="2800">
                <a:latin typeface="Arial"/>
                <a:cs typeface="Arial"/>
              </a:defRPr>
            </a:lvl1pPr>
            <a:lvl2pPr>
              <a:defRPr sz="2400">
                <a:latin typeface="Arial"/>
                <a:cs typeface="Arial"/>
              </a:defRPr>
            </a:lvl2pPr>
            <a:lvl3pPr>
              <a:defRPr>
                <a:latin typeface="Arial"/>
                <a:cs typeface="Arial"/>
              </a:defRPr>
            </a:lvl3pPr>
          </a:lstStyle>
          <a:p>
            <a:pPr lvl="0"/>
            <a:r>
              <a:rPr lang="en-US" dirty="0"/>
              <a:t>Click to edit Master text styles</a:t>
            </a:r>
          </a:p>
          <a:p>
            <a:pPr lvl="1"/>
            <a:r>
              <a:rPr lang="en-US" dirty="0"/>
              <a:t>Second level</a:t>
            </a:r>
          </a:p>
        </p:txBody>
      </p:sp>
      <p:sp>
        <p:nvSpPr>
          <p:cNvPr id="6" name="Date Placeholder 2">
            <a:extLst>
              <a:ext uri="{FF2B5EF4-FFF2-40B4-BE49-F238E27FC236}">
                <a16:creationId xmlns:a16="http://schemas.microsoft.com/office/drawing/2014/main" id="{0A95D6CB-1E2F-4089-9DEE-59661EB16645}"/>
              </a:ext>
            </a:extLst>
          </p:cNvPr>
          <p:cNvSpPr>
            <a:spLocks noGrp="1"/>
          </p:cNvSpPr>
          <p:nvPr>
            <p:ph type="dt" sz="half" idx="15"/>
          </p:nvPr>
        </p:nvSpPr>
        <p:spPr/>
        <p:txBody>
          <a:bodyPr/>
          <a:lstStyle>
            <a:lvl1pPr rtl="1" fontAlgn="base">
              <a:spcBef>
                <a:spcPct val="0"/>
              </a:spcBef>
              <a:spcAft>
                <a:spcPct val="0"/>
              </a:spcAft>
              <a:defRPr b="1">
                <a:latin typeface="Arial" charset="0"/>
                <a:cs typeface="Arial" charset="0"/>
              </a:defRPr>
            </a:lvl1pPr>
          </a:lstStyle>
          <a:p>
            <a:pPr>
              <a:defRPr/>
            </a:pPr>
            <a:fld id="{B75DA0A7-E96A-B34A-9F40-5299E03330B9}" type="datetime1">
              <a:rPr lang="en-US"/>
              <a:pPr>
                <a:defRPr/>
              </a:pPr>
              <a:t>10/7/2019</a:t>
            </a:fld>
            <a:endParaRPr lang="en-US" dirty="0"/>
          </a:p>
        </p:txBody>
      </p:sp>
      <p:sp>
        <p:nvSpPr>
          <p:cNvPr id="7" name="Footer Placeholder 3">
            <a:extLst>
              <a:ext uri="{FF2B5EF4-FFF2-40B4-BE49-F238E27FC236}">
                <a16:creationId xmlns:a16="http://schemas.microsoft.com/office/drawing/2014/main" id="{A873DEB1-2EB7-4ACD-88A5-299BA9ACD471}"/>
              </a:ext>
            </a:extLst>
          </p:cNvPr>
          <p:cNvSpPr>
            <a:spLocks noGrp="1"/>
          </p:cNvSpPr>
          <p:nvPr>
            <p:ph type="ftr" sz="quarter" idx="16"/>
          </p:nvPr>
        </p:nvSpPr>
        <p:spPr/>
        <p:txBody>
          <a:bodyPr/>
          <a:lstStyle>
            <a:lvl1pPr rtl="1" fontAlgn="base">
              <a:spcBef>
                <a:spcPct val="0"/>
              </a:spcBef>
              <a:spcAft>
                <a:spcPct val="0"/>
              </a:spcAft>
              <a:defRPr b="1">
                <a:latin typeface="Arial" charset="0"/>
                <a:cs typeface="Arial" charset="0"/>
              </a:defRPr>
            </a:lvl1pPr>
          </a:lstStyle>
          <a:p>
            <a:pPr>
              <a:defRPr/>
            </a:pPr>
            <a:endParaRPr lang="en-US"/>
          </a:p>
        </p:txBody>
      </p:sp>
      <p:sp>
        <p:nvSpPr>
          <p:cNvPr id="8" name="Slide Number Placeholder 4">
            <a:extLst>
              <a:ext uri="{FF2B5EF4-FFF2-40B4-BE49-F238E27FC236}">
                <a16:creationId xmlns:a16="http://schemas.microsoft.com/office/drawing/2014/main" id="{737E10E2-438B-4A75-8333-9B4E65E750D3}"/>
              </a:ext>
            </a:extLst>
          </p:cNvPr>
          <p:cNvSpPr>
            <a:spLocks noGrp="1"/>
          </p:cNvSpPr>
          <p:nvPr>
            <p:ph type="sldNum" sz="quarter" idx="17"/>
          </p:nvPr>
        </p:nvSpPr>
        <p:spPr/>
        <p:txBody>
          <a:bodyPr/>
          <a:lstStyle>
            <a:lvl1pPr rtl="1">
              <a:defRPr b="1">
                <a:latin typeface="Arial" panose="020B0604020202020204" pitchFamily="34" charset="0"/>
              </a:defRPr>
            </a:lvl1pPr>
          </a:lstStyle>
          <a:p>
            <a:endParaRPr lang="en-US" altLang="en-US"/>
          </a:p>
          <a:p>
            <a:fld id="{94C336FF-F6DC-4A1A-89B5-9730F8399335}" type="slidenum">
              <a:rPr lang="en-US" altLang="en-US"/>
              <a:pPr/>
              <a:t>‹#›</a:t>
            </a:fld>
            <a:endParaRPr lang="en-US" altLang="en-US"/>
          </a:p>
          <a:p>
            <a:endParaRPr lang="en-US" altLang="en-US"/>
          </a:p>
        </p:txBody>
      </p:sp>
    </p:spTree>
    <p:extLst>
      <p:ext uri="{BB962C8B-B14F-4D97-AF65-F5344CB8AC3E}">
        <p14:creationId xmlns:p14="http://schemas.microsoft.com/office/powerpoint/2010/main" val="220875273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33227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977777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2" y="4407379"/>
            <a:ext cx="7772943" cy="1362097"/>
          </a:xfrm>
        </p:spPr>
        <p:txBody>
          <a:bodyPr anchor="t"/>
          <a:lstStyle>
            <a:lvl1pPr algn="l">
              <a:defRPr sz="3500" b="1" cap="all"/>
            </a:lvl1pPr>
          </a:lstStyle>
          <a:p>
            <a:r>
              <a:rPr lang="en-US"/>
              <a:t>Click to edit Master title style</a:t>
            </a:r>
          </a:p>
        </p:txBody>
      </p:sp>
      <p:sp>
        <p:nvSpPr>
          <p:cNvPr id="3" name="Text Placeholder 2"/>
          <p:cNvSpPr>
            <a:spLocks noGrp="1"/>
          </p:cNvSpPr>
          <p:nvPr>
            <p:ph type="body" idx="1"/>
          </p:nvPr>
        </p:nvSpPr>
        <p:spPr>
          <a:xfrm>
            <a:off x="722182" y="2907057"/>
            <a:ext cx="7772943" cy="1500322"/>
          </a:xfrm>
        </p:spPr>
        <p:txBody>
          <a:bodyPr anchor="b"/>
          <a:lstStyle>
            <a:lvl1pPr marL="0" indent="0">
              <a:buNone/>
              <a:defRPr sz="1800"/>
            </a:lvl1pPr>
            <a:lvl2pPr marL="400666" indent="0">
              <a:buNone/>
              <a:defRPr sz="1600"/>
            </a:lvl2pPr>
            <a:lvl3pPr marL="801330" indent="0">
              <a:buNone/>
              <a:defRPr sz="1400"/>
            </a:lvl3pPr>
            <a:lvl4pPr marL="1201995" indent="0">
              <a:buNone/>
              <a:defRPr sz="1200"/>
            </a:lvl4pPr>
            <a:lvl5pPr marL="1602660" indent="0">
              <a:buNone/>
              <a:defRPr sz="1200"/>
            </a:lvl5pPr>
            <a:lvl6pPr marL="2003326" indent="0">
              <a:buNone/>
              <a:defRPr sz="1200"/>
            </a:lvl6pPr>
            <a:lvl7pPr marL="2403991" indent="0">
              <a:buNone/>
              <a:defRPr sz="1200"/>
            </a:lvl7pPr>
            <a:lvl8pPr marL="2804656" indent="0">
              <a:buNone/>
              <a:defRPr sz="1200"/>
            </a:lvl8pPr>
            <a:lvl9pPr marL="3205320" indent="0">
              <a:buNone/>
              <a:defRPr sz="1200"/>
            </a:lvl9pPr>
          </a:lstStyle>
          <a:p>
            <a:pPr lvl="0"/>
            <a:r>
              <a:rPr lang="en-US"/>
              <a:t>Click to edit Master text styles</a:t>
            </a:r>
          </a:p>
        </p:txBody>
      </p:sp>
    </p:spTree>
    <p:extLst>
      <p:ext uri="{BB962C8B-B14F-4D97-AF65-F5344CB8AC3E}">
        <p14:creationId xmlns:p14="http://schemas.microsoft.com/office/powerpoint/2010/main" val="3870751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fld id="{C69A196E-6D70-4C10-9D0D-B114864869A6}" type="datetimeFigureOut">
              <a:rPr lang="en-GB" smtClean="0">
                <a:solidFill>
                  <a:prstClr val="black">
                    <a:tint val="75000"/>
                  </a:prstClr>
                </a:solidFill>
              </a:rPr>
              <a:pPr/>
              <a:t>07/10/2019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5A6254AD-4CE5-42C3-8980-3E998C1CEB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5316439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541" y="1380815"/>
            <a:ext cx="4080591" cy="4611835"/>
          </a:xfrm>
        </p:spPr>
        <p:txBody>
          <a:bodyPr/>
          <a:lstStyle>
            <a:lvl1pPr>
              <a:defRPr sz="2500"/>
            </a:lvl1pPr>
            <a:lvl2pPr>
              <a:defRPr sz="2100"/>
            </a:lvl2pPr>
            <a:lvl3pPr>
              <a:defRPr sz="1800"/>
            </a:lvl3pPr>
            <a:lvl4pPr>
              <a:defRPr sz="1600"/>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53450" y="1380815"/>
            <a:ext cx="4080591" cy="4611835"/>
          </a:xfrm>
        </p:spPr>
        <p:txBody>
          <a:bodyPr/>
          <a:lstStyle>
            <a:lvl1pPr>
              <a:defRPr sz="2500"/>
            </a:lvl1pPr>
            <a:lvl2pPr>
              <a:defRPr sz="2100"/>
            </a:lvl2pPr>
            <a:lvl3pPr>
              <a:defRPr sz="1800"/>
            </a:lvl3pPr>
            <a:lvl4pPr>
              <a:defRPr sz="1600"/>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374951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3" y="275013"/>
            <a:ext cx="8229057" cy="11432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73" y="1534880"/>
            <a:ext cx="4039867" cy="639293"/>
          </a:xfrm>
        </p:spPr>
        <p:txBody>
          <a:bodyPr anchor="b"/>
          <a:lstStyle>
            <a:lvl1pPr marL="0" indent="0">
              <a:buNone/>
              <a:defRPr sz="2100" b="1"/>
            </a:lvl1pPr>
            <a:lvl2pPr marL="400666" indent="0">
              <a:buNone/>
              <a:defRPr sz="1800" b="1"/>
            </a:lvl2pPr>
            <a:lvl3pPr marL="801330" indent="0">
              <a:buNone/>
              <a:defRPr sz="1600" b="1"/>
            </a:lvl3pPr>
            <a:lvl4pPr marL="1201995" indent="0">
              <a:buNone/>
              <a:defRPr sz="1400" b="1"/>
            </a:lvl4pPr>
            <a:lvl5pPr marL="1602660" indent="0">
              <a:buNone/>
              <a:defRPr sz="1400" b="1"/>
            </a:lvl5pPr>
            <a:lvl6pPr marL="2003326" indent="0">
              <a:buNone/>
              <a:defRPr sz="1400" b="1"/>
            </a:lvl6pPr>
            <a:lvl7pPr marL="2403991" indent="0">
              <a:buNone/>
              <a:defRPr sz="1400" b="1"/>
            </a:lvl7pPr>
            <a:lvl8pPr marL="2804656" indent="0">
              <a:buNone/>
              <a:defRPr sz="1400" b="1"/>
            </a:lvl8pPr>
            <a:lvl9pPr marL="3205320" indent="0">
              <a:buNone/>
              <a:defRPr sz="1400" b="1"/>
            </a:lvl9pPr>
          </a:lstStyle>
          <a:p>
            <a:pPr lvl="0"/>
            <a:r>
              <a:rPr lang="en-US"/>
              <a:t>Click to edit Master text styles</a:t>
            </a:r>
          </a:p>
        </p:txBody>
      </p:sp>
      <p:sp>
        <p:nvSpPr>
          <p:cNvPr id="4" name="Content Placeholder 3"/>
          <p:cNvSpPr>
            <a:spLocks noGrp="1"/>
          </p:cNvSpPr>
          <p:nvPr>
            <p:ph sz="half" idx="2"/>
          </p:nvPr>
        </p:nvSpPr>
        <p:spPr>
          <a:xfrm>
            <a:off x="457473" y="2174173"/>
            <a:ext cx="4039867" cy="3952385"/>
          </a:xfrm>
        </p:spPr>
        <p:txBody>
          <a:bodyPr/>
          <a:lstStyle>
            <a:lvl1pPr>
              <a:defRPr sz="2100"/>
            </a:lvl1pPr>
            <a:lvl2pPr>
              <a:defRPr sz="1800"/>
            </a:lvl2pPr>
            <a:lvl3pPr>
              <a:defRPr sz="1600"/>
            </a:lvl3pPr>
            <a:lvl4pPr>
              <a:defRPr sz="1400"/>
            </a:lvl4pPr>
            <a:lvl5pPr>
              <a:defRPr sz="1400">
                <a:latin typeface="Century Gothic"/>
                <a:cs typeface="Century Gothic"/>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305" y="1534880"/>
            <a:ext cx="4041225" cy="639293"/>
          </a:xfrm>
        </p:spPr>
        <p:txBody>
          <a:bodyPr anchor="b"/>
          <a:lstStyle>
            <a:lvl1pPr marL="0" indent="0">
              <a:buNone/>
              <a:defRPr sz="2100" b="1"/>
            </a:lvl1pPr>
            <a:lvl2pPr marL="400666" indent="0">
              <a:buNone/>
              <a:defRPr sz="1800" b="1"/>
            </a:lvl2pPr>
            <a:lvl3pPr marL="801330" indent="0">
              <a:buNone/>
              <a:defRPr sz="1600" b="1"/>
            </a:lvl3pPr>
            <a:lvl4pPr marL="1201995" indent="0">
              <a:buNone/>
              <a:defRPr sz="1400" b="1"/>
            </a:lvl4pPr>
            <a:lvl5pPr marL="1602660" indent="0">
              <a:buNone/>
              <a:defRPr sz="1400" b="1"/>
            </a:lvl5pPr>
            <a:lvl6pPr marL="2003326" indent="0">
              <a:buNone/>
              <a:defRPr sz="1400" b="1"/>
            </a:lvl6pPr>
            <a:lvl7pPr marL="2403991" indent="0">
              <a:buNone/>
              <a:defRPr sz="1400" b="1"/>
            </a:lvl7pPr>
            <a:lvl8pPr marL="2804656" indent="0">
              <a:buNone/>
              <a:defRPr sz="1400" b="1"/>
            </a:lvl8pPr>
            <a:lvl9pPr marL="3205320"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305" y="2174173"/>
            <a:ext cx="4041225" cy="3952385"/>
          </a:xfrm>
        </p:spPr>
        <p:txBody>
          <a:bodyPr/>
          <a:lstStyle>
            <a:lvl1pPr>
              <a:defRPr sz="2100"/>
            </a:lvl1pPr>
            <a:lvl2pPr>
              <a:defRPr sz="1800"/>
            </a:lvl2pPr>
            <a:lvl3pPr>
              <a:defRPr sz="1600"/>
            </a:lvl3pPr>
            <a:lvl4pPr>
              <a:defRPr sz="1400"/>
            </a:lvl4pPr>
            <a:lvl5pPr>
              <a:defRPr sz="1400">
                <a:latin typeface="Century Gothic"/>
                <a:cs typeface="Century Gothic"/>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170706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32E5C4-904A-4062-A6A7-E532C4281FAE}"/>
              </a:ext>
            </a:extLst>
          </p:cNvPr>
          <p:cNvSpPr txBox="1">
            <a:spLocks noChangeArrowheads="1"/>
          </p:cNvSpPr>
          <p:nvPr userDrawn="1"/>
        </p:nvSpPr>
        <p:spPr bwMode="auto">
          <a:xfrm>
            <a:off x="4643438" y="6381750"/>
            <a:ext cx="46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defTabSz="912813" eaLnBrk="0" hangingPunct="0">
              <a:defRPr sz="3900" b="1">
                <a:solidFill>
                  <a:srgbClr val="000066"/>
                </a:solidFill>
                <a:latin typeface="Arial" panose="020B0604020202020204" pitchFamily="34" charset="0"/>
                <a:cs typeface="Arial" panose="020B0604020202020204" pitchFamily="34" charset="0"/>
              </a:defRPr>
            </a:lvl1pPr>
            <a:lvl2pPr marL="742950" indent="-285750" defTabSz="912813" eaLnBrk="0" hangingPunct="0">
              <a:defRPr sz="3900" b="1">
                <a:solidFill>
                  <a:srgbClr val="000066"/>
                </a:solidFill>
                <a:latin typeface="Arial" panose="020B0604020202020204" pitchFamily="34" charset="0"/>
                <a:cs typeface="Arial" panose="020B0604020202020204" pitchFamily="34" charset="0"/>
              </a:defRPr>
            </a:lvl2pPr>
            <a:lvl3pPr marL="1143000" indent="-228600" defTabSz="912813" eaLnBrk="0" hangingPunct="0">
              <a:defRPr sz="3900" b="1">
                <a:solidFill>
                  <a:srgbClr val="000066"/>
                </a:solidFill>
                <a:latin typeface="Arial" panose="020B0604020202020204" pitchFamily="34" charset="0"/>
                <a:cs typeface="Arial" panose="020B0604020202020204" pitchFamily="34" charset="0"/>
              </a:defRPr>
            </a:lvl3pPr>
            <a:lvl4pPr marL="1600200" indent="-228600" defTabSz="912813" eaLnBrk="0" hangingPunct="0">
              <a:defRPr sz="3900" b="1">
                <a:solidFill>
                  <a:srgbClr val="000066"/>
                </a:solidFill>
                <a:latin typeface="Arial" panose="020B0604020202020204" pitchFamily="34" charset="0"/>
                <a:cs typeface="Arial" panose="020B0604020202020204" pitchFamily="34" charset="0"/>
              </a:defRPr>
            </a:lvl4pPr>
            <a:lvl5pPr marL="2057400" indent="-228600" defTabSz="912813" eaLnBrk="0" hangingPunct="0">
              <a:defRPr sz="3900" b="1">
                <a:solidFill>
                  <a:srgbClr val="000066"/>
                </a:solidFill>
                <a:latin typeface="Arial" panose="020B0604020202020204" pitchFamily="34" charset="0"/>
                <a:cs typeface="Arial" panose="020B0604020202020204" pitchFamily="34" charset="0"/>
              </a:defRPr>
            </a:lvl5pPr>
            <a:lvl6pPr marL="2514600" indent="-228600" defTabSz="912813"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6pPr>
            <a:lvl7pPr marL="2971800" indent="-228600" defTabSz="912813"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7pPr>
            <a:lvl8pPr marL="3429000" indent="-228600" defTabSz="912813"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8pPr>
            <a:lvl9pPr marL="3886200" indent="-228600" defTabSz="912813"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9pPr>
          </a:lstStyle>
          <a:p>
            <a:pPr rtl="0" eaLnBrk="1" hangingPunct="1"/>
            <a:fld id="{1831629A-EDB7-4DB7-9671-C0915B5A6FE8}" type="slidenum">
              <a:rPr lang="en-GB" altLang="en-US" sz="1800" b="0">
                <a:solidFill>
                  <a:srgbClr val="FFFFFF"/>
                </a:solidFill>
              </a:rPr>
              <a:pPr rtl="0" eaLnBrk="1" hangingPunct="1"/>
              <a:t>‹#›</a:t>
            </a:fld>
            <a:endParaRPr lang="en-GB" altLang="en-US" sz="1800" b="0">
              <a:solidFill>
                <a:srgbClr val="FFFFFF"/>
              </a:solidFill>
            </a:endParaRPr>
          </a:p>
        </p:txBody>
      </p:sp>
      <p:sp>
        <p:nvSpPr>
          <p:cNvPr id="2" name="Title 1"/>
          <p:cNvSpPr>
            <a:spLocks noGrp="1"/>
          </p:cNvSpPr>
          <p:nvPr>
            <p:ph type="title"/>
          </p:nvPr>
        </p:nvSpPr>
        <p:spPr/>
        <p:txBody>
          <a:bodyPr/>
          <a:lstStyle>
            <a:lvl1pPr>
              <a:defRPr>
                <a:latin typeface="Century Gothic"/>
              </a:defRPr>
            </a:lvl1pPr>
          </a:lstStyle>
          <a:p>
            <a:r>
              <a:rPr lang="en-US" dirty="0"/>
              <a:t>Click to edit Master title style</a:t>
            </a:r>
          </a:p>
        </p:txBody>
      </p:sp>
    </p:spTree>
    <p:extLst>
      <p:ext uri="{BB962C8B-B14F-4D97-AF65-F5344CB8AC3E}">
        <p14:creationId xmlns:p14="http://schemas.microsoft.com/office/powerpoint/2010/main" val="29830260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62316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73" y="273573"/>
            <a:ext cx="3008181" cy="1161958"/>
          </a:xfrm>
        </p:spPr>
        <p:txBody>
          <a:bodyPr anchor="b"/>
          <a:lstStyle>
            <a:lvl1pPr algn="l">
              <a:defRPr sz="1800" b="1">
                <a:latin typeface="Century Gothic"/>
              </a:defRPr>
            </a:lvl1pPr>
          </a:lstStyle>
          <a:p>
            <a:r>
              <a:rPr lang="en-US" dirty="0"/>
              <a:t>Click to edit Master title style</a:t>
            </a:r>
          </a:p>
        </p:txBody>
      </p:sp>
      <p:sp>
        <p:nvSpPr>
          <p:cNvPr id="3" name="Content Placeholder 2"/>
          <p:cNvSpPr>
            <a:spLocks noGrp="1"/>
          </p:cNvSpPr>
          <p:nvPr>
            <p:ph idx="1"/>
          </p:nvPr>
        </p:nvSpPr>
        <p:spPr>
          <a:xfrm>
            <a:off x="3575609" y="273571"/>
            <a:ext cx="5110921" cy="5852986"/>
          </a:xfrm>
        </p:spPr>
        <p:txBody>
          <a:bodyPr/>
          <a:lstStyle>
            <a:lvl1pPr>
              <a:defRPr sz="2800">
                <a:latin typeface="Century Gothic"/>
              </a:defRPr>
            </a:lvl1pPr>
            <a:lvl2pPr>
              <a:defRPr sz="2500">
                <a:latin typeface="Century Gothic"/>
              </a:defRPr>
            </a:lvl2pPr>
            <a:lvl3pPr>
              <a:defRPr sz="2100">
                <a:latin typeface="Century Gothic"/>
              </a:defRPr>
            </a:lvl3pPr>
            <a:lvl4pPr>
              <a:defRPr sz="1800">
                <a:latin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473" y="1435531"/>
            <a:ext cx="3008181" cy="4691027"/>
          </a:xfrm>
        </p:spPr>
        <p:txBody>
          <a:bodyPr/>
          <a:lstStyle>
            <a:lvl1pPr marL="0" indent="0">
              <a:buNone/>
              <a:defRPr sz="1200">
                <a:latin typeface="Century Gothic"/>
              </a:defRPr>
            </a:lvl1pPr>
            <a:lvl2pPr marL="400666" indent="0">
              <a:buNone/>
              <a:defRPr sz="1100"/>
            </a:lvl2pPr>
            <a:lvl3pPr marL="801330" indent="0">
              <a:buNone/>
              <a:defRPr sz="900"/>
            </a:lvl3pPr>
            <a:lvl4pPr marL="1201995" indent="0">
              <a:buNone/>
              <a:defRPr sz="800"/>
            </a:lvl4pPr>
            <a:lvl5pPr marL="1602660" indent="0">
              <a:buNone/>
              <a:defRPr sz="800"/>
            </a:lvl5pPr>
            <a:lvl6pPr marL="2003326" indent="0">
              <a:buNone/>
              <a:defRPr sz="800"/>
            </a:lvl6pPr>
            <a:lvl7pPr marL="2403991" indent="0">
              <a:buNone/>
              <a:defRPr sz="800"/>
            </a:lvl7pPr>
            <a:lvl8pPr marL="2804656" indent="0">
              <a:buNone/>
              <a:defRPr sz="800"/>
            </a:lvl8pPr>
            <a:lvl9pPr marL="3205320" indent="0">
              <a:buNone/>
              <a:defRPr sz="800"/>
            </a:lvl9pPr>
          </a:lstStyle>
          <a:p>
            <a:pPr lvl="0"/>
            <a:r>
              <a:rPr lang="en-US" dirty="0"/>
              <a:t>Click to edit Master text styles</a:t>
            </a:r>
          </a:p>
        </p:txBody>
      </p:sp>
    </p:spTree>
    <p:extLst>
      <p:ext uri="{BB962C8B-B14F-4D97-AF65-F5344CB8AC3E}">
        <p14:creationId xmlns:p14="http://schemas.microsoft.com/office/powerpoint/2010/main" val="81568632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78" y="4800456"/>
            <a:ext cx="5486943" cy="567300"/>
          </a:xfrm>
        </p:spPr>
        <p:txBody>
          <a:bodyPr anchor="b"/>
          <a:lstStyle>
            <a:lvl1pPr algn="l">
              <a:defRPr sz="1800" b="1">
                <a:latin typeface="Century Gothic"/>
              </a:defRPr>
            </a:lvl1pPr>
          </a:lstStyle>
          <a:p>
            <a:r>
              <a:rPr lang="en-US" dirty="0"/>
              <a:t>Click to edit Master title style</a:t>
            </a:r>
          </a:p>
        </p:txBody>
      </p:sp>
      <p:sp>
        <p:nvSpPr>
          <p:cNvPr id="3" name="Picture Placeholder 2"/>
          <p:cNvSpPr>
            <a:spLocks noGrp="1"/>
          </p:cNvSpPr>
          <p:nvPr>
            <p:ph type="pic" idx="1"/>
          </p:nvPr>
        </p:nvSpPr>
        <p:spPr>
          <a:xfrm>
            <a:off x="1791878" y="613376"/>
            <a:ext cx="5486943" cy="4113648"/>
          </a:xfrm>
        </p:spPr>
        <p:txBody>
          <a:bodyPr/>
          <a:lstStyle>
            <a:lvl1pPr marL="0" indent="0">
              <a:buNone/>
              <a:defRPr sz="2800">
                <a:latin typeface="Century Gothic"/>
              </a:defRPr>
            </a:lvl1pPr>
            <a:lvl2pPr marL="400666" indent="0">
              <a:buNone/>
              <a:defRPr sz="2500"/>
            </a:lvl2pPr>
            <a:lvl3pPr marL="801330" indent="0">
              <a:buNone/>
              <a:defRPr sz="2100"/>
            </a:lvl3pPr>
            <a:lvl4pPr marL="1201995" indent="0">
              <a:buNone/>
              <a:defRPr sz="1800"/>
            </a:lvl4pPr>
            <a:lvl5pPr marL="1602660" indent="0">
              <a:buNone/>
              <a:defRPr sz="1800"/>
            </a:lvl5pPr>
            <a:lvl6pPr marL="2003326" indent="0">
              <a:buNone/>
              <a:defRPr sz="1800"/>
            </a:lvl6pPr>
            <a:lvl7pPr marL="2403991" indent="0">
              <a:buNone/>
              <a:defRPr sz="1800"/>
            </a:lvl7pPr>
            <a:lvl8pPr marL="2804656" indent="0">
              <a:buNone/>
              <a:defRPr sz="1800"/>
            </a:lvl8pPr>
            <a:lvl9pPr marL="3205320" indent="0">
              <a:buNone/>
              <a:defRPr sz="1800"/>
            </a:lvl9pPr>
          </a:lstStyle>
          <a:p>
            <a:pPr lvl="0"/>
            <a:endParaRPr lang="en-US" noProof="0" dirty="0"/>
          </a:p>
        </p:txBody>
      </p:sp>
      <p:sp>
        <p:nvSpPr>
          <p:cNvPr id="4" name="Text Placeholder 3"/>
          <p:cNvSpPr>
            <a:spLocks noGrp="1"/>
          </p:cNvSpPr>
          <p:nvPr>
            <p:ph type="body" sz="half" idx="2"/>
          </p:nvPr>
        </p:nvSpPr>
        <p:spPr>
          <a:xfrm>
            <a:off x="1791878" y="5367757"/>
            <a:ext cx="5486943" cy="804876"/>
          </a:xfrm>
        </p:spPr>
        <p:txBody>
          <a:bodyPr/>
          <a:lstStyle>
            <a:lvl1pPr marL="0" indent="0">
              <a:buNone/>
              <a:defRPr sz="1200">
                <a:latin typeface="Century Gothic"/>
              </a:defRPr>
            </a:lvl1pPr>
            <a:lvl2pPr marL="400666" indent="0">
              <a:buNone/>
              <a:defRPr sz="1100"/>
            </a:lvl2pPr>
            <a:lvl3pPr marL="801330" indent="0">
              <a:buNone/>
              <a:defRPr sz="900"/>
            </a:lvl3pPr>
            <a:lvl4pPr marL="1201995" indent="0">
              <a:buNone/>
              <a:defRPr sz="800"/>
            </a:lvl4pPr>
            <a:lvl5pPr marL="1602660" indent="0">
              <a:buNone/>
              <a:defRPr sz="800"/>
            </a:lvl5pPr>
            <a:lvl6pPr marL="2003326" indent="0">
              <a:buNone/>
              <a:defRPr sz="800"/>
            </a:lvl6pPr>
            <a:lvl7pPr marL="2403991" indent="0">
              <a:buNone/>
              <a:defRPr sz="800"/>
            </a:lvl7pPr>
            <a:lvl8pPr marL="2804656" indent="0">
              <a:buNone/>
              <a:defRPr sz="800"/>
            </a:lvl8pPr>
            <a:lvl9pPr marL="3205320" indent="0">
              <a:buNone/>
              <a:defRPr sz="800"/>
            </a:lvl9pPr>
          </a:lstStyle>
          <a:p>
            <a:pPr lvl="0"/>
            <a:r>
              <a:rPr lang="en-US" dirty="0"/>
              <a:t>Click to edit Master text styles</a:t>
            </a:r>
          </a:p>
        </p:txBody>
      </p:sp>
    </p:spTree>
    <p:extLst>
      <p:ext uri="{BB962C8B-B14F-4D97-AF65-F5344CB8AC3E}">
        <p14:creationId xmlns:p14="http://schemas.microsoft.com/office/powerpoint/2010/main" val="105749290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entury Gothic"/>
              </a:defRPr>
            </a:lvl1pPr>
            <a:lvl2pPr>
              <a:defRPr>
                <a:latin typeface="Century Gothic"/>
              </a:defRPr>
            </a:lvl2pPr>
            <a:lvl3pPr>
              <a:defRPr>
                <a:latin typeface="Century Gothic"/>
              </a:defRPr>
            </a:lvl3pPr>
            <a:lvl4pPr>
              <a:defRPr>
                <a:latin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708274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5992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6727682" cy="5992650"/>
          </a:xfrm>
        </p:spPr>
        <p:txBody>
          <a:bodyPr vert="eaVert"/>
          <a:lstStyle>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3273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16" indent="0">
              <a:buNone/>
              <a:defRPr sz="2000" b="1"/>
            </a:lvl2pPr>
            <a:lvl3pPr marL="913432" indent="0">
              <a:buNone/>
              <a:defRPr sz="1800" b="1"/>
            </a:lvl3pPr>
            <a:lvl4pPr marL="1370148" indent="0">
              <a:buNone/>
              <a:defRPr sz="1600" b="1"/>
            </a:lvl4pPr>
            <a:lvl5pPr marL="1826865" indent="0">
              <a:buNone/>
              <a:defRPr sz="1600" b="1"/>
            </a:lvl5pPr>
            <a:lvl6pPr marL="2283580" indent="0">
              <a:buNone/>
              <a:defRPr sz="1600" b="1"/>
            </a:lvl6pPr>
            <a:lvl7pPr marL="2740297" indent="0">
              <a:buNone/>
              <a:defRPr sz="1600" b="1"/>
            </a:lvl7pPr>
            <a:lvl8pPr marL="3197014" indent="0">
              <a:buNone/>
              <a:defRPr sz="1600" b="1"/>
            </a:lvl8pPr>
            <a:lvl9pPr marL="365372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6716" indent="0">
              <a:buNone/>
              <a:defRPr sz="2000" b="1"/>
            </a:lvl2pPr>
            <a:lvl3pPr marL="913432" indent="0">
              <a:buNone/>
              <a:defRPr sz="1800" b="1"/>
            </a:lvl3pPr>
            <a:lvl4pPr marL="1370148" indent="0">
              <a:buNone/>
              <a:defRPr sz="1600" b="1"/>
            </a:lvl4pPr>
            <a:lvl5pPr marL="1826865" indent="0">
              <a:buNone/>
              <a:defRPr sz="1600" b="1"/>
            </a:lvl5pPr>
            <a:lvl6pPr marL="2283580" indent="0">
              <a:buNone/>
              <a:defRPr sz="1600" b="1"/>
            </a:lvl6pPr>
            <a:lvl7pPr marL="2740297" indent="0">
              <a:buNone/>
              <a:defRPr sz="1600" b="1"/>
            </a:lvl7pPr>
            <a:lvl8pPr marL="3197014" indent="0">
              <a:buNone/>
              <a:defRPr sz="1600" b="1"/>
            </a:lvl8pPr>
            <a:lvl9pPr marL="365372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fld id="{C69A196E-6D70-4C10-9D0D-B114864869A6}" type="datetimeFigureOut">
              <a:rPr lang="en-GB" smtClean="0">
                <a:solidFill>
                  <a:prstClr val="black">
                    <a:tint val="75000"/>
                  </a:prstClr>
                </a:solidFill>
              </a:rPr>
              <a:pPr/>
              <a:t>07/10/2019</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fld id="{5A6254AD-4CE5-42C3-8980-3E998C1CEB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46629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C69A196E-6D70-4C10-9D0D-B114864869A6}" type="datetimeFigureOut">
              <a:rPr lang="en-GB" smtClean="0">
                <a:solidFill>
                  <a:prstClr val="black">
                    <a:tint val="75000"/>
                  </a:prstClr>
                </a:solidFill>
              </a:rPr>
              <a:pPr/>
              <a:t>07/10/2019</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fld id="{5A6254AD-4CE5-42C3-8980-3E998C1CEB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43035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69A196E-6D70-4C10-9D0D-B114864869A6}" type="datetimeFigureOut">
              <a:rPr lang="en-GB" smtClean="0">
                <a:solidFill>
                  <a:prstClr val="black">
                    <a:tint val="75000"/>
                  </a:prstClr>
                </a:solidFill>
              </a:rPr>
              <a:pPr/>
              <a:t>07/10/2019</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fld id="{5A6254AD-4CE5-42C3-8980-3E998C1CEB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46447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8" y="1435102"/>
            <a:ext cx="3008313" cy="4691063"/>
          </a:xfrm>
        </p:spPr>
        <p:txBody>
          <a:bodyPr/>
          <a:lstStyle>
            <a:lvl1pPr marL="0" indent="0">
              <a:buNone/>
              <a:defRPr sz="1400"/>
            </a:lvl1pPr>
            <a:lvl2pPr marL="456716" indent="0">
              <a:buNone/>
              <a:defRPr sz="1200"/>
            </a:lvl2pPr>
            <a:lvl3pPr marL="913432" indent="0">
              <a:buNone/>
              <a:defRPr sz="1000"/>
            </a:lvl3pPr>
            <a:lvl4pPr marL="1370148" indent="0">
              <a:buNone/>
              <a:defRPr sz="900"/>
            </a:lvl4pPr>
            <a:lvl5pPr marL="1826865" indent="0">
              <a:buNone/>
              <a:defRPr sz="900"/>
            </a:lvl5pPr>
            <a:lvl6pPr marL="2283580" indent="0">
              <a:buNone/>
              <a:defRPr sz="900"/>
            </a:lvl6pPr>
            <a:lvl7pPr marL="2740297" indent="0">
              <a:buNone/>
              <a:defRPr sz="900"/>
            </a:lvl7pPr>
            <a:lvl8pPr marL="3197014" indent="0">
              <a:buNone/>
              <a:defRPr sz="900"/>
            </a:lvl8pPr>
            <a:lvl9pPr marL="365372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C69A196E-6D70-4C10-9D0D-B114864869A6}" type="datetimeFigureOut">
              <a:rPr lang="en-GB" smtClean="0">
                <a:solidFill>
                  <a:prstClr val="black">
                    <a:tint val="75000"/>
                  </a:prstClr>
                </a:solidFill>
              </a:rPr>
              <a:pPr/>
              <a:t>07/10/2019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5A6254AD-4CE5-42C3-8980-3E998C1CEB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2967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1961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16" indent="0">
              <a:buNone/>
              <a:defRPr sz="2800"/>
            </a:lvl2pPr>
            <a:lvl3pPr marL="913432" indent="0">
              <a:buNone/>
              <a:defRPr sz="2400"/>
            </a:lvl3pPr>
            <a:lvl4pPr marL="1370148" indent="0">
              <a:buNone/>
              <a:defRPr sz="2000"/>
            </a:lvl4pPr>
            <a:lvl5pPr marL="1826865" indent="0">
              <a:buNone/>
              <a:defRPr sz="2000"/>
            </a:lvl5pPr>
            <a:lvl6pPr marL="2283580" indent="0">
              <a:buNone/>
              <a:defRPr sz="2000"/>
            </a:lvl6pPr>
            <a:lvl7pPr marL="2740297" indent="0">
              <a:buNone/>
              <a:defRPr sz="2000"/>
            </a:lvl7pPr>
            <a:lvl8pPr marL="3197014" indent="0">
              <a:buNone/>
              <a:defRPr sz="2000"/>
            </a:lvl8pPr>
            <a:lvl9pPr marL="3653728"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16" indent="0">
              <a:buNone/>
              <a:defRPr sz="1200"/>
            </a:lvl2pPr>
            <a:lvl3pPr marL="913432" indent="0">
              <a:buNone/>
              <a:defRPr sz="1000"/>
            </a:lvl3pPr>
            <a:lvl4pPr marL="1370148" indent="0">
              <a:buNone/>
              <a:defRPr sz="900"/>
            </a:lvl4pPr>
            <a:lvl5pPr marL="1826865" indent="0">
              <a:buNone/>
              <a:defRPr sz="900"/>
            </a:lvl5pPr>
            <a:lvl6pPr marL="2283580" indent="0">
              <a:buNone/>
              <a:defRPr sz="900"/>
            </a:lvl6pPr>
            <a:lvl7pPr marL="2740297" indent="0">
              <a:buNone/>
              <a:defRPr sz="900"/>
            </a:lvl7pPr>
            <a:lvl8pPr marL="3197014" indent="0">
              <a:buNone/>
              <a:defRPr sz="900"/>
            </a:lvl8pPr>
            <a:lvl9pPr marL="365372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C69A196E-6D70-4C10-9D0D-B114864869A6}" type="datetimeFigureOut">
              <a:rPr lang="en-GB" smtClean="0">
                <a:solidFill>
                  <a:prstClr val="black">
                    <a:tint val="75000"/>
                  </a:prstClr>
                </a:solidFill>
              </a:rPr>
              <a:pPr/>
              <a:t>07/10/2019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5A6254AD-4CE5-42C3-8980-3E998C1CEB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28644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C69A196E-6D70-4C10-9D0D-B114864869A6}" type="datetimeFigureOut">
              <a:rPr lang="en-GB" smtClean="0">
                <a:solidFill>
                  <a:prstClr val="black">
                    <a:tint val="75000"/>
                  </a:prstClr>
                </a:solidFill>
              </a:rPr>
              <a:pPr/>
              <a:t>07/10/2019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A6254AD-4CE5-42C3-8980-3E998C1CEB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11727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C69A196E-6D70-4C10-9D0D-B114864869A6}" type="datetimeFigureOut">
              <a:rPr lang="en-GB" smtClean="0">
                <a:solidFill>
                  <a:prstClr val="black">
                    <a:tint val="75000"/>
                  </a:prstClr>
                </a:solidFill>
              </a:rPr>
              <a:pPr/>
              <a:t>07/10/2019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A6254AD-4CE5-42C3-8980-3E998C1CEB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42754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753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62729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444872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7"/>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5992" indent="0">
              <a:buNone/>
              <a:defRPr sz="1800"/>
            </a:lvl2pPr>
            <a:lvl3pPr marL="911983" indent="0">
              <a:buNone/>
              <a:defRPr sz="1600"/>
            </a:lvl3pPr>
            <a:lvl4pPr marL="1367975" indent="0">
              <a:buNone/>
              <a:defRPr sz="1400"/>
            </a:lvl4pPr>
            <a:lvl5pPr marL="1823967" indent="0">
              <a:buNone/>
              <a:defRPr sz="1400"/>
            </a:lvl5pPr>
            <a:lvl6pPr marL="2279955" indent="0">
              <a:buNone/>
              <a:defRPr sz="1400"/>
            </a:lvl6pPr>
            <a:lvl7pPr marL="2735950" indent="0">
              <a:buNone/>
              <a:defRPr sz="1400"/>
            </a:lvl7pPr>
            <a:lvl8pPr marL="3191940" indent="0">
              <a:buNone/>
              <a:defRPr sz="1400"/>
            </a:lvl8pPr>
            <a:lvl9pPr marL="3647929" indent="0">
              <a:buNone/>
              <a:defRPr sz="1400"/>
            </a:lvl9pPr>
          </a:lstStyle>
          <a:p>
            <a:pPr lvl="0"/>
            <a:r>
              <a:rPr lang="en-US" dirty="0"/>
              <a:t>Click to edit Master text styles</a:t>
            </a:r>
          </a:p>
        </p:txBody>
      </p:sp>
    </p:spTree>
    <p:extLst>
      <p:ext uri="{BB962C8B-B14F-4D97-AF65-F5344CB8AC3E}">
        <p14:creationId xmlns:p14="http://schemas.microsoft.com/office/powerpoint/2010/main" val="242694687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442913" y="1381125"/>
            <a:ext cx="4068762" cy="4611688"/>
          </a:xfrm>
        </p:spPr>
        <p:txBody>
          <a:bodyPr/>
          <a:lstStyle>
            <a:lvl1pPr>
              <a:defRPr sz="2800"/>
            </a:lvl1pPr>
            <a:lvl2pPr>
              <a:defRPr sz="2400"/>
            </a:lvl2pPr>
            <a:lvl3pPr>
              <a:defRPr sz="2000"/>
            </a:lvl3pPr>
            <a:lvl4pPr>
              <a:defRPr sz="1800"/>
            </a:lvl4pPr>
            <a:lvl5pPr>
              <a:defRPr sz="1800">
                <a:latin typeface="Trebuchet MS" panose="020B0603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4076" y="1381125"/>
            <a:ext cx="4070350" cy="4611688"/>
          </a:xfrm>
        </p:spPr>
        <p:txBody>
          <a:bodyPr/>
          <a:lstStyle>
            <a:lvl1pPr>
              <a:defRPr sz="2800"/>
            </a:lvl1pPr>
            <a:lvl2pPr>
              <a:defRPr sz="2400"/>
            </a:lvl2pPr>
            <a:lvl3pPr>
              <a:defRPr sz="2000"/>
            </a:lvl3pPr>
            <a:lvl4pPr>
              <a:defRPr sz="1800"/>
            </a:lvl4pPr>
            <a:lvl5pPr>
              <a:defRPr sz="1800">
                <a:latin typeface="Trebuchet MS" panose="020B0603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717708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5992" indent="0">
              <a:buNone/>
              <a:defRPr sz="2000" b="1"/>
            </a:lvl2pPr>
            <a:lvl3pPr marL="911983" indent="0">
              <a:buNone/>
              <a:defRPr sz="1800" b="1"/>
            </a:lvl3pPr>
            <a:lvl4pPr marL="1367975" indent="0">
              <a:buNone/>
              <a:defRPr sz="1600" b="1"/>
            </a:lvl4pPr>
            <a:lvl5pPr marL="1823967" indent="0">
              <a:buNone/>
              <a:defRPr sz="1600" b="1"/>
            </a:lvl5pPr>
            <a:lvl6pPr marL="2279955" indent="0">
              <a:buNone/>
              <a:defRPr sz="1600" b="1"/>
            </a:lvl6pPr>
            <a:lvl7pPr marL="2735950" indent="0">
              <a:buNone/>
              <a:defRPr sz="1600" b="1"/>
            </a:lvl7pPr>
            <a:lvl8pPr marL="3191940" indent="0">
              <a:buNone/>
              <a:defRPr sz="1600" b="1"/>
            </a:lvl8pPr>
            <a:lvl9pPr marL="364792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atin typeface="Trebuchet MS" panose="020B0603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5992" indent="0">
              <a:buNone/>
              <a:defRPr sz="2000" b="1"/>
            </a:lvl2pPr>
            <a:lvl3pPr marL="911983" indent="0">
              <a:buNone/>
              <a:defRPr sz="1800" b="1"/>
            </a:lvl3pPr>
            <a:lvl4pPr marL="1367975" indent="0">
              <a:buNone/>
              <a:defRPr sz="1600" b="1"/>
            </a:lvl4pPr>
            <a:lvl5pPr marL="1823967" indent="0">
              <a:buNone/>
              <a:defRPr sz="1600" b="1"/>
            </a:lvl5pPr>
            <a:lvl6pPr marL="2279955" indent="0">
              <a:buNone/>
              <a:defRPr sz="1600" b="1"/>
            </a:lvl6pPr>
            <a:lvl7pPr marL="2735950" indent="0">
              <a:buNone/>
              <a:defRPr sz="1600" b="1"/>
            </a:lvl7pPr>
            <a:lvl8pPr marL="3191940" indent="0">
              <a:buNone/>
              <a:defRPr sz="1600" b="1"/>
            </a:lvl8pPr>
            <a:lvl9pPr marL="364792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atin typeface="Trebuchet MS" panose="020B0603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261584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12235887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3" y="4407385"/>
            <a:ext cx="7772943" cy="1362097"/>
          </a:xfrm>
        </p:spPr>
        <p:txBody>
          <a:bodyPr anchor="t"/>
          <a:lstStyle>
            <a:lvl1pPr algn="l">
              <a:defRPr sz="3500" b="1" cap="all"/>
            </a:lvl1pPr>
          </a:lstStyle>
          <a:p>
            <a:r>
              <a:rPr lang="en-US"/>
              <a:t>Click to edit Master title style</a:t>
            </a:r>
          </a:p>
        </p:txBody>
      </p:sp>
      <p:sp>
        <p:nvSpPr>
          <p:cNvPr id="3" name="Text Placeholder 2"/>
          <p:cNvSpPr>
            <a:spLocks noGrp="1"/>
          </p:cNvSpPr>
          <p:nvPr>
            <p:ph type="body" idx="1"/>
          </p:nvPr>
        </p:nvSpPr>
        <p:spPr>
          <a:xfrm>
            <a:off x="722183" y="2907057"/>
            <a:ext cx="7772943" cy="1500322"/>
          </a:xfrm>
        </p:spPr>
        <p:txBody>
          <a:bodyPr anchor="b"/>
          <a:lstStyle>
            <a:lvl1pPr marL="0" indent="0">
              <a:buNone/>
              <a:defRPr sz="1800"/>
            </a:lvl1pPr>
            <a:lvl2pPr marL="400666" indent="0">
              <a:buNone/>
              <a:defRPr sz="1600"/>
            </a:lvl2pPr>
            <a:lvl3pPr marL="801330" indent="0">
              <a:buNone/>
              <a:defRPr sz="1400"/>
            </a:lvl3pPr>
            <a:lvl4pPr marL="1201995" indent="0">
              <a:buNone/>
              <a:defRPr sz="1200"/>
            </a:lvl4pPr>
            <a:lvl5pPr marL="1602660" indent="0">
              <a:buNone/>
              <a:defRPr sz="1200"/>
            </a:lvl5pPr>
            <a:lvl6pPr marL="2003326" indent="0">
              <a:buNone/>
              <a:defRPr sz="1200"/>
            </a:lvl6pPr>
            <a:lvl7pPr marL="2403991" indent="0">
              <a:buNone/>
              <a:defRPr sz="1200"/>
            </a:lvl7pPr>
            <a:lvl8pPr marL="2804656" indent="0">
              <a:buNone/>
              <a:defRPr sz="1200"/>
            </a:lvl8pPr>
            <a:lvl9pPr marL="3205320" indent="0">
              <a:buNone/>
              <a:defRPr sz="1200"/>
            </a:lvl9pPr>
          </a:lstStyle>
          <a:p>
            <a:pPr lvl="0"/>
            <a:r>
              <a:rPr lang="en-US"/>
              <a:t>Click to edit Master text styles</a:t>
            </a:r>
          </a:p>
        </p:txBody>
      </p:sp>
    </p:spTree>
    <p:extLst>
      <p:ext uri="{BB962C8B-B14F-4D97-AF65-F5344CB8AC3E}">
        <p14:creationId xmlns:p14="http://schemas.microsoft.com/office/powerpoint/2010/main" val="3043988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97087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atin typeface="Trebuchet MS" panose="020B0603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15" y="1435102"/>
            <a:ext cx="3008313" cy="4691063"/>
          </a:xfrm>
        </p:spPr>
        <p:txBody>
          <a:bodyPr/>
          <a:lstStyle>
            <a:lvl1pPr marL="0" indent="0">
              <a:buNone/>
              <a:defRPr sz="1400"/>
            </a:lvl1pPr>
            <a:lvl2pPr marL="455992" indent="0">
              <a:buNone/>
              <a:defRPr sz="1200"/>
            </a:lvl2pPr>
            <a:lvl3pPr marL="911983" indent="0">
              <a:buNone/>
              <a:defRPr sz="1000"/>
            </a:lvl3pPr>
            <a:lvl4pPr marL="1367975" indent="0">
              <a:buNone/>
              <a:defRPr sz="900"/>
            </a:lvl4pPr>
            <a:lvl5pPr marL="1823967" indent="0">
              <a:buNone/>
              <a:defRPr sz="900"/>
            </a:lvl5pPr>
            <a:lvl6pPr marL="2279955" indent="0">
              <a:buNone/>
              <a:defRPr sz="900"/>
            </a:lvl6pPr>
            <a:lvl7pPr marL="2735950" indent="0">
              <a:buNone/>
              <a:defRPr sz="900"/>
            </a:lvl7pPr>
            <a:lvl8pPr marL="3191940" indent="0">
              <a:buNone/>
              <a:defRPr sz="900"/>
            </a:lvl8pPr>
            <a:lvl9pPr marL="3647929" indent="0">
              <a:buNone/>
              <a:defRPr sz="900"/>
            </a:lvl9pPr>
          </a:lstStyle>
          <a:p>
            <a:pPr lvl="0"/>
            <a:r>
              <a:rPr lang="en-US" dirty="0"/>
              <a:t>Click to edit Master text styles</a:t>
            </a:r>
          </a:p>
        </p:txBody>
      </p:sp>
    </p:spTree>
    <p:extLst>
      <p:ext uri="{BB962C8B-B14F-4D97-AF65-F5344CB8AC3E}">
        <p14:creationId xmlns:p14="http://schemas.microsoft.com/office/powerpoint/2010/main" val="49687361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992" indent="0">
              <a:buNone/>
              <a:defRPr sz="2800"/>
            </a:lvl2pPr>
            <a:lvl3pPr marL="911983" indent="0">
              <a:buNone/>
              <a:defRPr sz="2400"/>
            </a:lvl3pPr>
            <a:lvl4pPr marL="1367975" indent="0">
              <a:buNone/>
              <a:defRPr sz="2000"/>
            </a:lvl4pPr>
            <a:lvl5pPr marL="1823967" indent="0">
              <a:buNone/>
              <a:defRPr sz="2000"/>
            </a:lvl5pPr>
            <a:lvl6pPr marL="2279955" indent="0">
              <a:buNone/>
              <a:defRPr sz="2000"/>
            </a:lvl6pPr>
            <a:lvl7pPr marL="2735950" indent="0">
              <a:buNone/>
              <a:defRPr sz="2000"/>
            </a:lvl7pPr>
            <a:lvl8pPr marL="3191940" indent="0">
              <a:buNone/>
              <a:defRPr sz="2000"/>
            </a:lvl8pPr>
            <a:lvl9pPr marL="364792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992" indent="0">
              <a:buNone/>
              <a:defRPr sz="1200"/>
            </a:lvl2pPr>
            <a:lvl3pPr marL="911983" indent="0">
              <a:buNone/>
              <a:defRPr sz="1000"/>
            </a:lvl3pPr>
            <a:lvl4pPr marL="1367975" indent="0">
              <a:buNone/>
              <a:defRPr sz="900"/>
            </a:lvl4pPr>
            <a:lvl5pPr marL="1823967" indent="0">
              <a:buNone/>
              <a:defRPr sz="900"/>
            </a:lvl5pPr>
            <a:lvl6pPr marL="2279955" indent="0">
              <a:buNone/>
              <a:defRPr sz="900"/>
            </a:lvl6pPr>
            <a:lvl7pPr marL="2735950" indent="0">
              <a:buNone/>
              <a:defRPr sz="900"/>
            </a:lvl7pPr>
            <a:lvl8pPr marL="3191940" indent="0">
              <a:buNone/>
              <a:defRPr sz="900"/>
            </a:lvl8pPr>
            <a:lvl9pPr marL="3647929" indent="0">
              <a:buNone/>
              <a:defRPr sz="900"/>
            </a:lvl9pPr>
          </a:lstStyle>
          <a:p>
            <a:pPr lvl="0"/>
            <a:r>
              <a:rPr lang="en-US" dirty="0"/>
              <a:t>Click to edit Master text styles</a:t>
            </a:r>
          </a:p>
        </p:txBody>
      </p:sp>
    </p:spTree>
    <p:extLst>
      <p:ext uri="{BB962C8B-B14F-4D97-AF65-F5344CB8AC3E}">
        <p14:creationId xmlns:p14="http://schemas.microsoft.com/office/powerpoint/2010/main" val="329005445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019991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
            <a:ext cx="2286000" cy="5992813"/>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1" y="4"/>
            <a:ext cx="6705600" cy="5992813"/>
          </a:xfrm>
        </p:spPr>
        <p:txBody>
          <a:bodyPr vert="eaVert"/>
          <a:lstStyle>
            <a:lvl1pPr>
              <a:defRPr/>
            </a:lvl1pPr>
            <a:lvl2pPr>
              <a:defRPr/>
            </a:lvl2pPr>
            <a:lvl3pPr>
              <a:defRPr/>
            </a:lvl3pPr>
            <a:lvl4pPr>
              <a:defRPr/>
            </a:lvl4pPr>
            <a:lvl5pPr>
              <a:defRPr>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766949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2"/>
            <a:ext cx="7772400" cy="1470025"/>
          </a:xfrm>
        </p:spPr>
        <p:txBody>
          <a:bodyPr/>
          <a:lstStyle>
            <a:lvl1pPr>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5992" indent="0" algn="ctr">
              <a:buNone/>
              <a:defRPr>
                <a:solidFill>
                  <a:schemeClr val="tx1">
                    <a:tint val="75000"/>
                  </a:schemeClr>
                </a:solidFill>
              </a:defRPr>
            </a:lvl2pPr>
            <a:lvl3pPr marL="911983" indent="0" algn="ctr">
              <a:buNone/>
              <a:defRPr>
                <a:solidFill>
                  <a:schemeClr val="tx1">
                    <a:tint val="75000"/>
                  </a:schemeClr>
                </a:solidFill>
              </a:defRPr>
            </a:lvl3pPr>
            <a:lvl4pPr marL="1367975" indent="0" algn="ctr">
              <a:buNone/>
              <a:defRPr>
                <a:solidFill>
                  <a:schemeClr val="tx1">
                    <a:tint val="75000"/>
                  </a:schemeClr>
                </a:solidFill>
              </a:defRPr>
            </a:lvl4pPr>
            <a:lvl5pPr marL="1823967" indent="0" algn="ctr">
              <a:buNone/>
              <a:defRPr>
                <a:solidFill>
                  <a:schemeClr val="tx1">
                    <a:tint val="75000"/>
                  </a:schemeClr>
                </a:solidFill>
              </a:defRPr>
            </a:lvl5pPr>
            <a:lvl6pPr marL="2279955" indent="0" algn="ctr">
              <a:buNone/>
              <a:defRPr>
                <a:solidFill>
                  <a:schemeClr val="tx1">
                    <a:tint val="75000"/>
                  </a:schemeClr>
                </a:solidFill>
              </a:defRPr>
            </a:lvl6pPr>
            <a:lvl7pPr marL="2735950" indent="0" algn="ctr">
              <a:buNone/>
              <a:defRPr>
                <a:solidFill>
                  <a:schemeClr val="tx1">
                    <a:tint val="75000"/>
                  </a:schemeClr>
                </a:solidFill>
              </a:defRPr>
            </a:lvl7pPr>
            <a:lvl8pPr marL="3191940" indent="0" algn="ctr">
              <a:buNone/>
              <a:defRPr>
                <a:solidFill>
                  <a:schemeClr val="tx1">
                    <a:tint val="75000"/>
                  </a:schemeClr>
                </a:solidFill>
              </a:defRPr>
            </a:lvl8pPr>
            <a:lvl9pPr marL="3647929"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a:xfrm>
            <a:off x="457201" y="6356351"/>
            <a:ext cx="2133600" cy="365125"/>
          </a:xfrm>
          <a:prstGeom prst="rect">
            <a:avLst/>
          </a:prstGeom>
        </p:spPr>
        <p:txBody>
          <a:bodyPr lIns="91200" tIns="45600" rIns="91200" bIns="45600"/>
          <a:lstStyle>
            <a:lvl1pPr>
              <a:defRPr>
                <a:solidFill>
                  <a:prstClr val="black">
                    <a:tint val="75000"/>
                  </a:prstClr>
                </a:solidFill>
                <a:latin typeface="Trebuchet MS" panose="020B0603020202020204" pitchFamily="34" charset="0"/>
              </a:defRPr>
            </a:lvl1pPr>
          </a:lstStyle>
          <a:p>
            <a:pPr fontAlgn="base">
              <a:spcBef>
                <a:spcPct val="0"/>
              </a:spcBef>
              <a:spcAft>
                <a:spcPct val="0"/>
              </a:spcAft>
              <a:defRPr/>
            </a:pPr>
            <a:fld id="{4AFE60B8-6344-448C-868F-1163AF4800D3}" type="datetimeFigureOut">
              <a:rPr lang="en-GB"/>
              <a:pPr fontAlgn="base">
                <a:spcBef>
                  <a:spcPct val="0"/>
                </a:spcBef>
                <a:spcAft>
                  <a:spcPct val="0"/>
                </a:spcAft>
                <a:defRPr/>
              </a:pPr>
              <a:t>07/10/2019</a:t>
            </a:fld>
            <a:endParaRPr lang="en-GB" dirty="0"/>
          </a:p>
        </p:txBody>
      </p:sp>
      <p:sp>
        <p:nvSpPr>
          <p:cNvPr id="5" name="Footer Placeholder 4"/>
          <p:cNvSpPr>
            <a:spLocks noGrp="1"/>
          </p:cNvSpPr>
          <p:nvPr>
            <p:ph type="ftr" sz="quarter" idx="11"/>
          </p:nvPr>
        </p:nvSpPr>
        <p:spPr>
          <a:xfrm>
            <a:off x="3124201" y="6356351"/>
            <a:ext cx="2895600" cy="365125"/>
          </a:xfrm>
          <a:prstGeom prst="rect">
            <a:avLst/>
          </a:prstGeom>
        </p:spPr>
        <p:txBody>
          <a:bodyPr lIns="91200" tIns="45600" rIns="91200" bIns="45600"/>
          <a:lstStyle>
            <a:lvl1pPr>
              <a:defRPr>
                <a:solidFill>
                  <a:prstClr val="black">
                    <a:tint val="75000"/>
                  </a:prstClr>
                </a:solidFill>
                <a:latin typeface="Trebuchet MS" panose="020B0603020202020204" pitchFamily="34" charset="0"/>
              </a:defRPr>
            </a:lvl1pPr>
          </a:lstStyle>
          <a:p>
            <a:pPr fontAlgn="base">
              <a:spcBef>
                <a:spcPct val="0"/>
              </a:spcBef>
              <a:spcAft>
                <a:spcPct val="0"/>
              </a:spcAft>
              <a:defRPr/>
            </a:pPr>
            <a:endParaRPr lang="en-GB"/>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91200" tIns="45600" rIns="91200" bIns="45600"/>
          <a:lstStyle>
            <a:lvl1pPr>
              <a:defRPr>
                <a:solidFill>
                  <a:prstClr val="black">
                    <a:tint val="75000"/>
                  </a:prstClr>
                </a:solidFill>
                <a:latin typeface="Trebuchet MS" panose="020B0603020202020204" pitchFamily="34" charset="0"/>
              </a:defRPr>
            </a:lvl1pPr>
          </a:lstStyle>
          <a:p>
            <a:pPr fontAlgn="base">
              <a:spcBef>
                <a:spcPct val="0"/>
              </a:spcBef>
              <a:spcAft>
                <a:spcPct val="0"/>
              </a:spcAft>
              <a:defRPr/>
            </a:pPr>
            <a:fld id="{7B866438-A5D5-49CC-ABA5-97D9702D1D86}" type="slidenum">
              <a:rPr lang="en-GB"/>
              <a:pPr fontAlgn="base">
                <a:spcBef>
                  <a:spcPct val="0"/>
                </a:spcBef>
                <a:spcAft>
                  <a:spcPct val="0"/>
                </a:spcAft>
                <a:defRPr/>
              </a:pPr>
              <a:t>‹#›</a:t>
            </a:fld>
            <a:endParaRPr lang="en-GB" dirty="0"/>
          </a:p>
        </p:txBody>
      </p:sp>
    </p:spTree>
    <p:extLst>
      <p:ext uri="{BB962C8B-B14F-4D97-AF65-F5344CB8AC3E}">
        <p14:creationId xmlns:p14="http://schemas.microsoft.com/office/powerpoint/2010/main" val="9128881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9144000" cy="6858000"/>
          </a:xfrm>
          <a:solidFill>
            <a:schemeClr val="bg1"/>
          </a:solidFill>
        </p:spPr>
        <p:txBody>
          <a:bodyPr bIns="1222704" anchor="ctr">
            <a:normAutofit/>
          </a:bodyPr>
          <a:lstStyle>
            <a:lvl1pPr marL="0" marR="0" indent="0" algn="ctr" defTabSz="913432" rtl="0" eaLnBrk="1" fontAlgn="auto" latinLnBrk="0" hangingPunct="1">
              <a:lnSpc>
                <a:spcPct val="110000"/>
              </a:lnSpc>
              <a:spcBef>
                <a:spcPts val="1000"/>
              </a:spcBef>
              <a:spcAft>
                <a:spcPts val="600"/>
              </a:spcAft>
              <a:buClr>
                <a:schemeClr val="tx1"/>
              </a:buClr>
              <a:buSzPct val="80000"/>
              <a:buFontTx/>
              <a:buNone/>
              <a:tabLst/>
              <a:defRPr sz="1400"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p:nvPr>
        </p:nvSpPr>
        <p:spPr>
          <a:xfrm>
            <a:off x="0" y="485184"/>
            <a:ext cx="5508000" cy="1119158"/>
          </a:xfrm>
          <a:noFill/>
        </p:spPr>
        <p:txBody>
          <a:bodyPr lIns="359617" tIns="71923" rIns="449525" bIns="179808" anchor="t" anchorCtr="0">
            <a:noAutofit/>
          </a:bodyPr>
          <a:lstStyle>
            <a:lvl1pPr algn="l">
              <a:lnSpc>
                <a:spcPct val="85000"/>
              </a:lnSpc>
              <a:defRPr sz="4200">
                <a:solidFill>
                  <a:srgbClr val="0092CC"/>
                </a:solidFill>
                <a:latin typeface="+mj-lt"/>
              </a:defRPr>
            </a:lvl1pPr>
          </a:lstStyle>
          <a:p>
            <a:r>
              <a:rPr lang="en-GB" noProof="0" dirty="0"/>
              <a:t>Click to edit Master title style</a:t>
            </a:r>
          </a:p>
        </p:txBody>
      </p:sp>
      <p:sp>
        <p:nvSpPr>
          <p:cNvPr id="36" name="Text Placeholder 35"/>
          <p:cNvSpPr>
            <a:spLocks noGrp="1"/>
          </p:cNvSpPr>
          <p:nvPr>
            <p:ph type="body" sz="quarter" idx="10" hasCustomPrompt="1"/>
          </p:nvPr>
        </p:nvSpPr>
        <p:spPr>
          <a:xfrm>
            <a:off x="360000" y="6507006"/>
            <a:ext cx="44787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a:xfrm>
            <a:off x="7121935"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7" y="4482003"/>
            <a:ext cx="9143999" cy="1656000"/>
          </a:xfrm>
          <a:solidFill>
            <a:schemeClr val="tx2"/>
          </a:solidFill>
        </p:spPr>
        <p:txBody>
          <a:bodyPr lIns="359617" tIns="359617" rIns="359617" bIns="827124"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6716" indent="0" algn="ctr">
              <a:buNone/>
              <a:defRPr sz="2000"/>
            </a:lvl2pPr>
            <a:lvl3pPr marL="913432" indent="0" algn="ctr">
              <a:buNone/>
              <a:defRPr sz="1800"/>
            </a:lvl3pPr>
            <a:lvl4pPr marL="1370148" indent="0" algn="ctr">
              <a:buNone/>
              <a:defRPr sz="1600"/>
            </a:lvl4pPr>
            <a:lvl5pPr marL="1826865" indent="0" algn="ctr">
              <a:buNone/>
              <a:defRPr sz="1600"/>
            </a:lvl5pPr>
            <a:lvl6pPr marL="2283580" indent="0" algn="ctr">
              <a:buNone/>
              <a:defRPr sz="1600"/>
            </a:lvl6pPr>
            <a:lvl7pPr marL="2740297" indent="0" algn="ctr">
              <a:buNone/>
              <a:defRPr sz="1600"/>
            </a:lvl7pPr>
            <a:lvl8pPr marL="3197014" indent="0" algn="ctr">
              <a:buNone/>
              <a:defRPr sz="1600"/>
            </a:lvl8pPr>
            <a:lvl9pPr marL="3653728" indent="0" algn="ctr">
              <a:buNone/>
              <a:defRPr sz="1600"/>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359999" y="5440855"/>
            <a:ext cx="8408379" cy="288000"/>
          </a:xfrm>
          <a:noFill/>
        </p:spPr>
        <p:txBody>
          <a:bodyPr lIns="0" rIns="89904">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5595511" y="485187"/>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108469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5" y="1800003"/>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360364" y="1188008"/>
            <a:ext cx="6120000" cy="288925"/>
          </a:xfrm>
        </p:spPr>
        <p:txBody>
          <a:bodyPr lIns="17981"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a:xfrm>
            <a:off x="360005" y="6626308"/>
            <a:ext cx="592501" cy="180000"/>
          </a:xfrm>
        </p:spPr>
        <p:txBody>
          <a:bodyPr/>
          <a:lstStyle/>
          <a:p>
            <a:r>
              <a:rPr lang="en-GB" dirty="0">
                <a:solidFill>
                  <a:prstClr val="black"/>
                </a:solidFill>
              </a:rPr>
              <a:t>18/10/2017</a:t>
            </a:r>
          </a:p>
        </p:txBody>
      </p:sp>
      <p:sp>
        <p:nvSpPr>
          <p:cNvPr id="5" name="Footer Placeholder 4"/>
          <p:cNvSpPr>
            <a:spLocks noGrp="1"/>
          </p:cNvSpPr>
          <p:nvPr>
            <p:ph type="ftr" sz="quarter" idx="15"/>
          </p:nvPr>
        </p:nvSpPr>
        <p:spPr>
          <a:xfrm>
            <a:off x="1120949" y="6621850"/>
            <a:ext cx="2975463" cy="193987"/>
          </a:xfrm>
        </p:spPr>
        <p:txBody>
          <a:bodyPr/>
          <a:lstStyle/>
          <a:p>
            <a:r>
              <a:rPr lang="en-GB" dirty="0">
                <a:solidFill>
                  <a:prstClr val="black"/>
                </a:solidFill>
              </a:rPr>
              <a:t>HPV coverage challenges &amp; estimates</a:t>
            </a:r>
          </a:p>
        </p:txBody>
      </p:sp>
      <p:sp>
        <p:nvSpPr>
          <p:cNvPr id="6" name="Slide Number Placeholder 5"/>
          <p:cNvSpPr>
            <a:spLocks noGrp="1"/>
          </p:cNvSpPr>
          <p:nvPr>
            <p:ph type="sldNum" sz="quarter" idx="16"/>
          </p:nvPr>
        </p:nvSpPr>
        <p:spPr>
          <a:xfrm>
            <a:off x="8562327" y="6626308"/>
            <a:ext cx="217448" cy="180000"/>
          </a:xfrm>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360000" y="6293655"/>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cxnSp>
        <p:nvCxnSpPr>
          <p:cNvPr id="9" name="Straight Connector 8"/>
          <p:cNvCxnSpPr/>
          <p:nvPr userDrawn="1"/>
        </p:nvCxnSpPr>
        <p:spPr>
          <a:xfrm>
            <a:off x="1009650" y="6610350"/>
            <a:ext cx="0" cy="1595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428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9999" y="1800003"/>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4675773" y="1800003"/>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p:txBody>
          <a:bodyPr/>
          <a:lstStyle/>
          <a:p>
            <a:r>
              <a:rPr lang="en-GB">
                <a:solidFill>
                  <a:prstClr val="black"/>
                </a:solidFill>
              </a:rPr>
              <a:t>18/10/2017</a:t>
            </a:r>
          </a:p>
        </p:txBody>
      </p:sp>
      <p:sp>
        <p:nvSpPr>
          <p:cNvPr id="9" name="Footer Placeholder 8"/>
          <p:cNvSpPr>
            <a:spLocks noGrp="1"/>
          </p:cNvSpPr>
          <p:nvPr>
            <p:ph type="ftr" sz="quarter" idx="23"/>
          </p:nvPr>
        </p:nvSpPr>
        <p:spPr/>
        <p:txBody>
          <a:bodyPr/>
          <a:lstStyle/>
          <a:p>
            <a:r>
              <a:rPr lang="en-GB">
                <a:solidFill>
                  <a:prstClr val="black"/>
                </a:solidFill>
              </a:rPr>
              <a:t>HPV coverage challenges &amp; estimates</a:t>
            </a: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5"/>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360364" y="1188008"/>
            <a:ext cx="6120000" cy="288925"/>
          </a:xfrm>
        </p:spPr>
        <p:txBody>
          <a:bodyPr lIns="17981"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103123314"/>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r>
              <a:rPr lang="en-GB">
                <a:solidFill>
                  <a:prstClr val="black"/>
                </a:solidFill>
              </a:rPr>
              <a:t>18/10/2017</a:t>
            </a:r>
          </a:p>
        </p:txBody>
      </p:sp>
      <p:sp>
        <p:nvSpPr>
          <p:cNvPr id="9" name="Footer Placeholder 8"/>
          <p:cNvSpPr>
            <a:spLocks noGrp="1"/>
          </p:cNvSpPr>
          <p:nvPr>
            <p:ph type="ftr" sz="quarter" idx="23"/>
          </p:nvPr>
        </p:nvSpPr>
        <p:spPr/>
        <p:txBody>
          <a:bodyPr/>
          <a:lstStyle/>
          <a:p>
            <a:r>
              <a:rPr lang="en-GB">
                <a:solidFill>
                  <a:prstClr val="black"/>
                </a:solidFill>
              </a:rPr>
              <a:t>HPV coverage challenges &amp; estimates</a:t>
            </a: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5"/>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a:xfrm>
            <a:off x="360364" y="1188008"/>
            <a:ext cx="6120000" cy="288925"/>
          </a:xfrm>
        </p:spPr>
        <p:txBody>
          <a:bodyPr lIns="17981"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359999" y="1800000"/>
            <a:ext cx="4104001" cy="252012"/>
          </a:xfrm>
          <a:solidFill>
            <a:srgbClr val="009CDE"/>
          </a:solidFill>
        </p:spPr>
        <p:txBody>
          <a:bodyPr vert="horz" lIns="71923" tIns="17981" rIns="71923" bIns="17981"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4675774" y="1800000"/>
            <a:ext cx="4104000" cy="252012"/>
          </a:xfrm>
          <a:solidFill>
            <a:srgbClr val="009CDE"/>
          </a:solidFill>
        </p:spPr>
        <p:txBody>
          <a:bodyPr vert="horz" lIns="71923" tIns="17981" rIns="71923" bIns="17981"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00292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541" y="1380818"/>
            <a:ext cx="4080591" cy="4611835"/>
          </a:xfrm>
        </p:spPr>
        <p:txBody>
          <a:bodyPr/>
          <a:lstStyle>
            <a:lvl1pPr>
              <a:defRPr sz="2500"/>
            </a:lvl1pPr>
            <a:lvl2pPr>
              <a:defRPr sz="2100"/>
            </a:lvl2pPr>
            <a:lvl3pPr>
              <a:defRPr sz="1800"/>
            </a:lvl3pPr>
            <a:lvl4pPr>
              <a:defRPr sz="1600"/>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53451" y="1380818"/>
            <a:ext cx="4080591" cy="4611835"/>
          </a:xfrm>
        </p:spPr>
        <p:txBody>
          <a:bodyPr/>
          <a:lstStyle>
            <a:lvl1pPr>
              <a:defRPr sz="2500"/>
            </a:lvl1pPr>
            <a:lvl2pPr>
              <a:defRPr sz="2100"/>
            </a:lvl2pPr>
            <a:lvl3pPr>
              <a:defRPr sz="1800"/>
            </a:lvl3pPr>
            <a:lvl4pPr>
              <a:defRPr sz="1600"/>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02633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r>
              <a:rPr lang="en-GB">
                <a:solidFill>
                  <a:prstClr val="black"/>
                </a:solidFill>
              </a:rPr>
              <a:t>18/10/2017</a:t>
            </a:r>
          </a:p>
        </p:txBody>
      </p:sp>
      <p:sp>
        <p:nvSpPr>
          <p:cNvPr id="9" name="Footer Placeholder 8"/>
          <p:cNvSpPr>
            <a:spLocks noGrp="1"/>
          </p:cNvSpPr>
          <p:nvPr>
            <p:ph type="ftr" sz="quarter" idx="23"/>
          </p:nvPr>
        </p:nvSpPr>
        <p:spPr/>
        <p:txBody>
          <a:bodyPr/>
          <a:lstStyle/>
          <a:p>
            <a:r>
              <a:rPr lang="en-GB">
                <a:solidFill>
                  <a:prstClr val="black"/>
                </a:solidFill>
              </a:rPr>
              <a:t>HPV coverage challenges &amp; estimates</a:t>
            </a: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5"/>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359999" y="1800000"/>
            <a:ext cx="4104001" cy="252012"/>
          </a:xfrm>
          <a:solidFill>
            <a:srgbClr val="009CDE"/>
          </a:solidFill>
        </p:spPr>
        <p:txBody>
          <a:bodyPr vert="horz" lIns="71923" tIns="17981" rIns="71923" bIns="17981"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4675774" y="1800000"/>
            <a:ext cx="4104000" cy="252012"/>
          </a:xfrm>
          <a:solidFill>
            <a:srgbClr val="009CDE"/>
          </a:solidFill>
        </p:spPr>
        <p:txBody>
          <a:bodyPr vert="horz" lIns="71923" tIns="17981" rIns="71923" bIns="17981"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a:xfrm>
            <a:off x="360364" y="1188008"/>
            <a:ext cx="6120000" cy="288925"/>
          </a:xfrm>
        </p:spPr>
        <p:txBody>
          <a:bodyPr lIns="17981"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359999"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a:xfrm>
            <a:off x="4675773"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a:xfrm>
            <a:off x="359999" y="4039524"/>
            <a:ext cx="4104001" cy="252012"/>
          </a:xfrm>
          <a:solidFill>
            <a:srgbClr val="009CDE"/>
          </a:solidFill>
        </p:spPr>
        <p:txBody>
          <a:bodyPr vert="horz" lIns="71923" tIns="17981" rIns="71923" bIns="17981"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4675774" y="4039524"/>
            <a:ext cx="4104000" cy="252012"/>
          </a:xfrm>
          <a:solidFill>
            <a:srgbClr val="009CDE"/>
          </a:solidFill>
        </p:spPr>
        <p:txBody>
          <a:bodyPr vert="horz" lIns="71923" tIns="17981" rIns="71923" bIns="17981"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1038136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r>
              <a:rPr lang="en-GB">
                <a:solidFill>
                  <a:prstClr val="black"/>
                </a:solidFill>
              </a:rPr>
              <a:t>18/10/2017</a:t>
            </a:r>
          </a:p>
        </p:txBody>
      </p:sp>
      <p:sp>
        <p:nvSpPr>
          <p:cNvPr id="9" name="Footer Placeholder 8"/>
          <p:cNvSpPr>
            <a:spLocks noGrp="1"/>
          </p:cNvSpPr>
          <p:nvPr>
            <p:ph type="ftr" sz="quarter" idx="23"/>
          </p:nvPr>
        </p:nvSpPr>
        <p:spPr/>
        <p:txBody>
          <a:bodyPr/>
          <a:lstStyle/>
          <a:p>
            <a:r>
              <a:rPr lang="en-GB">
                <a:solidFill>
                  <a:prstClr val="black"/>
                </a:solidFill>
              </a:rPr>
              <a:t>HPV coverage challenges &amp; estimates</a:t>
            </a: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5"/>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359999" y="1800000"/>
            <a:ext cx="2664000" cy="252012"/>
          </a:xfrm>
          <a:solidFill>
            <a:srgbClr val="009CDE"/>
          </a:solidFill>
        </p:spPr>
        <p:txBody>
          <a:bodyPr vert="horz" lIns="71923" tIns="17981" rIns="71923" bIns="17981"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3237886"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a:xfrm>
            <a:off x="3237886" y="1800000"/>
            <a:ext cx="2664000" cy="252012"/>
          </a:xfrm>
          <a:solidFill>
            <a:srgbClr val="009CDE"/>
          </a:solidFill>
        </p:spPr>
        <p:txBody>
          <a:bodyPr vert="horz" lIns="71923" tIns="17981" rIns="71923" bIns="17981"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6115773"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a:xfrm>
            <a:off x="6115773" y="1800000"/>
            <a:ext cx="2664000" cy="252012"/>
          </a:xfrm>
          <a:solidFill>
            <a:srgbClr val="009CDE"/>
          </a:solidFill>
        </p:spPr>
        <p:txBody>
          <a:bodyPr vert="horz" lIns="71923" tIns="17981" rIns="71923" bIns="17981"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360364" y="1188008"/>
            <a:ext cx="6120000" cy="288925"/>
          </a:xfrm>
        </p:spPr>
        <p:txBody>
          <a:bodyPr lIns="17981"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2032941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3"/>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3"/>
            <a:ext cx="4104000" cy="4237200"/>
          </a:xfrm>
          <a:solidFill>
            <a:schemeClr val="bg1">
              <a:lumMod val="85000"/>
            </a:schemeClr>
          </a:solidFill>
        </p:spPr>
        <p:txBody>
          <a:bodyPr bIns="1977906" anchor="ctr"/>
          <a:lstStyle>
            <a:lvl1pPr marL="0" marR="0" indent="0" algn="ctr" defTabSz="913432" rtl="0" eaLnBrk="1" fontAlgn="auto" latinLnBrk="0" hangingPunct="1">
              <a:lnSpc>
                <a:spcPct val="110000"/>
              </a:lnSpc>
              <a:spcBef>
                <a:spcPts val="1000"/>
              </a:spcBef>
              <a:spcAft>
                <a:spcPts val="600"/>
              </a:spcAft>
              <a:buClr>
                <a:schemeClr val="tx1"/>
              </a:buClr>
              <a:buSzPct val="80000"/>
              <a:buFontTx/>
              <a:buNone/>
              <a:tabLst/>
              <a:defRPr sz="1400" baseline="0">
                <a:solidFill>
                  <a:schemeClr val="bg1"/>
                </a:solidFill>
              </a:defRPr>
            </a:lvl1pPr>
          </a:lstStyle>
          <a:p>
            <a:pPr marL="0" marR="0" lvl="0" indent="0" algn="ctr" defTabSz="913432"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r>
              <a:rPr lang="en-GB">
                <a:solidFill>
                  <a:prstClr val="black"/>
                </a:solidFill>
              </a:rPr>
              <a:t>18/10/2017</a:t>
            </a:r>
          </a:p>
        </p:txBody>
      </p:sp>
      <p:sp>
        <p:nvSpPr>
          <p:cNvPr id="9" name="Footer Placeholder 8"/>
          <p:cNvSpPr>
            <a:spLocks noGrp="1"/>
          </p:cNvSpPr>
          <p:nvPr>
            <p:ph type="ftr" sz="quarter" idx="19"/>
          </p:nvPr>
        </p:nvSpPr>
        <p:spPr/>
        <p:txBody>
          <a:bodyPr/>
          <a:lstStyle/>
          <a:p>
            <a:r>
              <a:rPr lang="en-GB">
                <a:solidFill>
                  <a:prstClr val="black"/>
                </a:solidFill>
              </a:rPr>
              <a:t>HPV coverage challenges &amp; estimates</a:t>
            </a: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360000" y="6293655"/>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8"/>
            <a:ext cx="6120000" cy="288925"/>
          </a:xfrm>
        </p:spPr>
        <p:txBody>
          <a:bodyPr lIns="17981"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220393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3"/>
            <a:ext cx="4104000" cy="4237200"/>
          </a:xfrm>
          <a:solidFill>
            <a:srgbClr val="009CDE"/>
          </a:solidFill>
        </p:spPr>
        <p:txBody>
          <a:bodyPr lIns="143849" tIns="143849" rIns="143849" bIns="143849"/>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3"/>
            <a:ext cx="4104000" cy="4237200"/>
          </a:xfrm>
          <a:solidFill>
            <a:schemeClr val="bg1">
              <a:lumMod val="85000"/>
            </a:schemeClr>
          </a:solidFill>
        </p:spPr>
        <p:txBody>
          <a:bodyPr bIns="1977906" anchor="ctr"/>
          <a:lstStyle>
            <a:lvl1pPr marL="0" marR="0" indent="0" algn="ctr" defTabSz="913432"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3432"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p>
          <a:p>
            <a:pPr marL="0" marR="0" lvl="0" indent="0" algn="ctr" defTabSz="913432" rtl="0" eaLnBrk="1" fontAlgn="auto" latinLnBrk="0" hangingPunct="1">
              <a:lnSpc>
                <a:spcPct val="110000"/>
              </a:lnSpc>
              <a:spcBef>
                <a:spcPts val="1000"/>
              </a:spcBef>
              <a:spcAft>
                <a:spcPts val="60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r>
              <a:rPr lang="en-GB">
                <a:solidFill>
                  <a:prstClr val="black"/>
                </a:solidFill>
              </a:rPr>
              <a:t>18/10/2017</a:t>
            </a:r>
          </a:p>
        </p:txBody>
      </p:sp>
      <p:sp>
        <p:nvSpPr>
          <p:cNvPr id="9" name="Footer Placeholder 8"/>
          <p:cNvSpPr>
            <a:spLocks noGrp="1"/>
          </p:cNvSpPr>
          <p:nvPr>
            <p:ph type="ftr" sz="quarter" idx="19"/>
          </p:nvPr>
        </p:nvSpPr>
        <p:spPr/>
        <p:txBody>
          <a:bodyPr/>
          <a:lstStyle/>
          <a:p>
            <a:r>
              <a:rPr lang="en-GB">
                <a:solidFill>
                  <a:prstClr val="black"/>
                </a:solidFill>
              </a:rPr>
              <a:t>HPV coverage challenges &amp; estimates</a:t>
            </a: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360000" y="6293655"/>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8"/>
            <a:ext cx="6120000" cy="288925"/>
          </a:xfrm>
        </p:spPr>
        <p:txBody>
          <a:bodyPr lIns="17981"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518325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360005" y="1800003"/>
            <a:ext cx="8419773" cy="4237200"/>
          </a:xfrm>
          <a:solidFill>
            <a:schemeClr val="bg1">
              <a:lumMod val="85000"/>
            </a:schemeClr>
          </a:solidFill>
        </p:spPr>
        <p:txBody>
          <a:bodyPr bIns="1977906" anchor="ctr"/>
          <a:lstStyle>
            <a:lvl1pPr marL="0" marR="0" indent="0" algn="ctr" defTabSz="913432"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3432"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r>
              <a:rPr lang="en-GB">
                <a:solidFill>
                  <a:prstClr val="black"/>
                </a:solidFill>
              </a:rPr>
              <a:t>18/10/2017</a:t>
            </a:r>
          </a:p>
        </p:txBody>
      </p:sp>
      <p:sp>
        <p:nvSpPr>
          <p:cNvPr id="4" name="Footer Placeholder 3"/>
          <p:cNvSpPr>
            <a:spLocks noGrp="1"/>
          </p:cNvSpPr>
          <p:nvPr>
            <p:ph type="ftr" sz="quarter" idx="19"/>
          </p:nvPr>
        </p:nvSpPr>
        <p:spPr/>
        <p:txBody>
          <a:bodyPr/>
          <a:lstStyle/>
          <a:p>
            <a:r>
              <a:rPr lang="en-GB">
                <a:solidFill>
                  <a:prstClr val="black"/>
                </a:solidFill>
              </a:rPr>
              <a:t>HPV coverage challenges &amp; estimates</a:t>
            </a: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6" name="Text Placeholder 7"/>
          <p:cNvSpPr>
            <a:spLocks noGrp="1"/>
          </p:cNvSpPr>
          <p:nvPr>
            <p:ph type="body" sz="quarter" idx="21" hasCustomPrompt="1"/>
          </p:nvPr>
        </p:nvSpPr>
        <p:spPr>
          <a:xfrm>
            <a:off x="360000" y="6293655"/>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360364" y="1188008"/>
            <a:ext cx="6120000" cy="288925"/>
          </a:xfrm>
        </p:spPr>
        <p:txBody>
          <a:bodyPr lIns="17981"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5250385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r>
              <a:rPr lang="en-GB">
                <a:solidFill>
                  <a:prstClr val="black"/>
                </a:solidFill>
              </a:rPr>
              <a:t>18/10/2017</a:t>
            </a:r>
          </a:p>
        </p:txBody>
      </p:sp>
      <p:sp>
        <p:nvSpPr>
          <p:cNvPr id="19" name="Footer Placeholder 18"/>
          <p:cNvSpPr>
            <a:spLocks noGrp="1"/>
          </p:cNvSpPr>
          <p:nvPr>
            <p:ph type="ftr" sz="quarter" idx="15"/>
          </p:nvPr>
        </p:nvSpPr>
        <p:spPr>
          <a:noFill/>
        </p:spPr>
        <p:txBody>
          <a:bodyPr/>
          <a:lstStyle/>
          <a:p>
            <a:r>
              <a:rPr lang="en-GB">
                <a:solidFill>
                  <a:prstClr val="black"/>
                </a:solidFill>
              </a:rPr>
              <a:t>HPV coverage challenges &amp; estimates</a:t>
            </a: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7" name="Text Placeholder 7"/>
          <p:cNvSpPr>
            <a:spLocks noGrp="1"/>
          </p:cNvSpPr>
          <p:nvPr>
            <p:ph type="body" sz="quarter" idx="21" hasCustomPrompt="1"/>
          </p:nvPr>
        </p:nvSpPr>
        <p:spPr>
          <a:xfrm>
            <a:off x="360000" y="6293655"/>
            <a:ext cx="8419774"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360364" y="1188008"/>
            <a:ext cx="6120000" cy="288925"/>
          </a:xfrm>
        </p:spPr>
        <p:txBody>
          <a:bodyPr lIns="17981" anchor="ctr">
            <a:normAutofit/>
          </a:bodyPr>
          <a:lstStyle>
            <a:lvl1pPr>
              <a:defRPr sz="1600"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359999" y="1800003"/>
            <a:ext cx="8419774"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18569265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5"/>
            <a:ext cx="9144000" cy="6857999"/>
          </a:xfrm>
          <a:solidFill>
            <a:schemeClr val="bg1"/>
          </a:solidFill>
        </p:spPr>
        <p:txBody>
          <a:bodyPr wrap="square" tIns="1977906" bIns="0" anchor="ctr"/>
          <a:lstStyle>
            <a:lvl1pPr marL="0" marR="0" indent="0" algn="ctr" defTabSz="913432"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3432"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p>
          <a:p>
            <a:pPr marL="0" marR="0" lvl="0" indent="0" algn="ctr" defTabSz="913432" rtl="0" eaLnBrk="1" fontAlgn="auto" latinLnBrk="0" hangingPunct="1">
              <a:lnSpc>
                <a:spcPct val="110000"/>
              </a:lnSpc>
              <a:spcBef>
                <a:spcPts val="1000"/>
              </a:spcBef>
              <a:spcAft>
                <a:spcPts val="60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7" y="1800000"/>
            <a:ext cx="3209925" cy="1649446"/>
          </a:xfrm>
          <a:solidFill>
            <a:schemeClr val="tx2">
              <a:alpha val="90000"/>
            </a:schemeClr>
          </a:solidFill>
        </p:spPr>
        <p:txBody>
          <a:bodyPr lIns="359617" tIns="179808" rIns="359617" bIns="179808">
            <a:noAutofit/>
          </a:bodyPr>
          <a:lstStyle>
            <a:lvl1pPr>
              <a:defRPr sz="2800" b="1">
                <a:solidFill>
                  <a:schemeClr val="bg1"/>
                </a:solidFill>
                <a:latin typeface="+mj-lt"/>
              </a:defRPr>
            </a:lvl1pPr>
            <a:lvl2pPr marL="540765" indent="-274348">
              <a:buClr>
                <a:schemeClr val="bg1"/>
              </a:buClr>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r>
              <a:rPr lang="en-GB">
                <a:solidFill>
                  <a:prstClr val="black"/>
                </a:solidFill>
              </a:rPr>
              <a:t>18/10/2017</a:t>
            </a:r>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solidFill>
                  <a:prstClr val="black"/>
                </a:solidFill>
              </a:rPr>
              <a:t>HPV coverage challenges &amp; estimates</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360000" y="6293655"/>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680337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2952072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r>
              <a:rPr lang="en-GB">
                <a:solidFill>
                  <a:prstClr val="black"/>
                </a:solidFill>
              </a:rPr>
              <a:t>18/10/2017</a:t>
            </a:r>
          </a:p>
        </p:txBody>
      </p:sp>
      <p:sp>
        <p:nvSpPr>
          <p:cNvPr id="8" name="Footer Placeholder 7"/>
          <p:cNvSpPr>
            <a:spLocks noGrp="1"/>
          </p:cNvSpPr>
          <p:nvPr>
            <p:ph type="ftr" sz="quarter" idx="31"/>
          </p:nvPr>
        </p:nvSpPr>
        <p:spPr bwMode="gray"/>
        <p:txBody>
          <a:bodyPr/>
          <a:lstStyle/>
          <a:p>
            <a:r>
              <a:rPr lang="en-GB">
                <a:solidFill>
                  <a:prstClr val="black"/>
                </a:solidFill>
              </a:rPr>
              <a:t>HPV coverage challenges &amp; estimates</a:t>
            </a: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8" name="Rectangle 27"/>
          <p:cNvSpPr/>
          <p:nvPr userDrawn="1"/>
        </p:nvSpPr>
        <p:spPr bwMode="gray">
          <a:xfrm>
            <a:off x="360000" y="1800008"/>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rtlCol="0" anchor="ctr"/>
          <a:lstStyle/>
          <a:p>
            <a:pPr algn="ctr" defTabSz="456716"/>
            <a:endParaRPr lang="en-GB">
              <a:solidFill>
                <a:prstClr val="white"/>
              </a:solidFill>
            </a:endParaRPr>
          </a:p>
        </p:txBody>
      </p:sp>
      <p:sp>
        <p:nvSpPr>
          <p:cNvPr id="4" name="Text Placeholder 3"/>
          <p:cNvSpPr>
            <a:spLocks noGrp="1"/>
          </p:cNvSpPr>
          <p:nvPr>
            <p:ph type="body" sz="quarter" idx="33" hasCustomPrompt="1"/>
          </p:nvPr>
        </p:nvSpPr>
        <p:spPr>
          <a:xfrm>
            <a:off x="360005" y="214368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280578" y="2143683"/>
            <a:ext cx="3855302" cy="396000"/>
          </a:xfrm>
        </p:spPr>
        <p:txBody>
          <a:bodyPr tIns="143849"/>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Headline</a:t>
            </a:r>
          </a:p>
        </p:txBody>
      </p:sp>
      <p:sp>
        <p:nvSpPr>
          <p:cNvPr id="34" name="Text Placeholder 3"/>
          <p:cNvSpPr>
            <a:spLocks noGrp="1"/>
          </p:cNvSpPr>
          <p:nvPr>
            <p:ph type="body" sz="quarter" idx="35" hasCustomPrompt="1"/>
          </p:nvPr>
        </p:nvSpPr>
        <p:spPr>
          <a:xfrm>
            <a:off x="5574553" y="2143683"/>
            <a:ext cx="3205222" cy="396000"/>
          </a:xfrm>
        </p:spPr>
        <p:txBody>
          <a:bodyPr tIns="143849"/>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Speaker</a:t>
            </a:r>
          </a:p>
        </p:txBody>
      </p:sp>
      <p:sp>
        <p:nvSpPr>
          <p:cNvPr id="36" name="Text Placeholder 3"/>
          <p:cNvSpPr>
            <a:spLocks noGrp="1"/>
          </p:cNvSpPr>
          <p:nvPr>
            <p:ph type="body" sz="quarter" idx="36" hasCustomPrompt="1"/>
          </p:nvPr>
        </p:nvSpPr>
        <p:spPr>
          <a:xfrm>
            <a:off x="360005" y="287792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3849"/>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3" y="2877928"/>
            <a:ext cx="3205222" cy="396000"/>
          </a:xfrm>
        </p:spPr>
        <p:txBody>
          <a:bodyPr tIns="143849"/>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60005" y="361217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3849"/>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3" y="3612173"/>
            <a:ext cx="3205222" cy="396000"/>
          </a:xfrm>
        </p:spPr>
        <p:txBody>
          <a:bodyPr tIns="143849"/>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60005" y="434641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3849"/>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3" y="4346418"/>
            <a:ext cx="3205222" cy="396000"/>
          </a:xfrm>
        </p:spPr>
        <p:txBody>
          <a:bodyPr tIns="143849"/>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60005" y="508066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3849"/>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3" y="5080663"/>
            <a:ext cx="3205222" cy="396000"/>
          </a:xfrm>
        </p:spPr>
        <p:txBody>
          <a:bodyPr tIns="143849"/>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60005" y="5814910"/>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3849"/>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3" y="5814910"/>
            <a:ext cx="3205222" cy="396000"/>
          </a:xfrm>
        </p:spPr>
        <p:txBody>
          <a:bodyPr tIns="143849"/>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360364" y="1188008"/>
            <a:ext cx="6120000" cy="288925"/>
          </a:xfrm>
        </p:spPr>
        <p:txBody>
          <a:bodyPr lIns="17981"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271841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r>
              <a:rPr lang="en-GB">
                <a:solidFill>
                  <a:prstClr val="black"/>
                </a:solidFill>
              </a:rPr>
              <a:t>18/10/2017</a:t>
            </a:r>
          </a:p>
        </p:txBody>
      </p:sp>
      <p:sp>
        <p:nvSpPr>
          <p:cNvPr id="4" name="Footer Placeholder 3"/>
          <p:cNvSpPr>
            <a:spLocks noGrp="1"/>
          </p:cNvSpPr>
          <p:nvPr>
            <p:ph type="ftr" sz="quarter" idx="11"/>
          </p:nvPr>
        </p:nvSpPr>
        <p:spPr bwMode="gray"/>
        <p:txBody>
          <a:bodyPr/>
          <a:lstStyle/>
          <a:p>
            <a:r>
              <a:rPr lang="en-GB">
                <a:solidFill>
                  <a:prstClr val="black"/>
                </a:solidFill>
              </a:rPr>
              <a:t>HPV coverage challenges &amp; estimates</a:t>
            </a: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360000" y="6293655"/>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360364" y="1188008"/>
            <a:ext cx="6120000" cy="288925"/>
          </a:xfrm>
        </p:spPr>
        <p:txBody>
          <a:bodyPr lIns="17981"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4639834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chemeClr val="bg1"/>
          </a:solidFill>
        </p:spPr>
        <p:txBody>
          <a:bodyPr bIns="1977906" anchor="ctr">
            <a:normAutofit/>
          </a:bodyPr>
          <a:lstStyle>
            <a:lvl1pPr marL="0" marR="0" indent="0" algn="ctr" defTabSz="913432"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 name="Subtitle 2"/>
          <p:cNvSpPr>
            <a:spLocks noGrp="1"/>
          </p:cNvSpPr>
          <p:nvPr>
            <p:ph type="subTitle" idx="1" hasCustomPrompt="1"/>
          </p:nvPr>
        </p:nvSpPr>
        <p:spPr bwMode="gray">
          <a:xfrm>
            <a:off x="7" y="4482003"/>
            <a:ext cx="9143999" cy="1656000"/>
          </a:xfrm>
          <a:solidFill>
            <a:schemeClr val="tx2">
              <a:alpha val="90000"/>
            </a:schemeClr>
          </a:solidFill>
        </p:spPr>
        <p:txBody>
          <a:bodyPr lIns="359617" tIns="215772" rIns="359617" bIns="215772"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6716" indent="0" algn="ctr">
              <a:buNone/>
              <a:defRPr sz="2000"/>
            </a:lvl2pPr>
            <a:lvl3pPr marL="913432" indent="0" algn="ctr">
              <a:buNone/>
              <a:defRPr sz="1800"/>
            </a:lvl3pPr>
            <a:lvl4pPr marL="1370148" indent="0" algn="ctr">
              <a:buNone/>
              <a:defRPr sz="1600"/>
            </a:lvl4pPr>
            <a:lvl5pPr marL="1826865" indent="0" algn="ctr">
              <a:buNone/>
              <a:defRPr sz="1600"/>
            </a:lvl5pPr>
            <a:lvl6pPr marL="2283580" indent="0" algn="ctr">
              <a:buNone/>
              <a:defRPr sz="1600"/>
            </a:lvl6pPr>
            <a:lvl7pPr marL="2740297" indent="0" algn="ctr">
              <a:buNone/>
              <a:defRPr sz="1600"/>
            </a:lvl7pPr>
            <a:lvl8pPr marL="3197014" indent="0" algn="ctr">
              <a:buNone/>
              <a:defRPr sz="1600"/>
            </a:lvl8pPr>
            <a:lvl9pPr marL="3653728" indent="0" algn="ctr">
              <a:buNone/>
              <a:defRPr sz="1600"/>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35" name="Picture Placeholder 8"/>
          <p:cNvSpPr>
            <a:spLocks noGrp="1"/>
          </p:cNvSpPr>
          <p:nvPr>
            <p:ph type="pic" sz="quarter" idx="22" hasCustomPrompt="1"/>
          </p:nvPr>
        </p:nvSpPr>
        <p:spPr bwMode="gray">
          <a:xfrm>
            <a:off x="5595511"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5508000" cy="1119158"/>
          </a:xfrm>
          <a:noFill/>
        </p:spPr>
        <p:txBody>
          <a:bodyPr lIns="359617" tIns="71923" rIns="449525" bIns="179808" anchor="t" anchorCtr="0">
            <a:noAutofit/>
          </a:bodyPr>
          <a:lstStyle>
            <a:lvl1pPr algn="l">
              <a:lnSpc>
                <a:spcPct val="85000"/>
              </a:lnSpc>
              <a:defRPr sz="4200">
                <a:solidFill>
                  <a:srgbClr val="0092CC"/>
                </a:solidFill>
                <a:latin typeface="+mj-lt"/>
              </a:defRPr>
            </a:lvl1pPr>
          </a:lstStyle>
          <a:p>
            <a:r>
              <a:rPr lang="en-GB" noProof="0" dirty="0"/>
              <a:t>Click to edit </a:t>
            </a:r>
            <a:br>
              <a:rPr lang="en-GB" noProof="0" dirty="0"/>
            </a:br>
            <a:r>
              <a:rPr lang="en-GB" noProof="0" dirty="0"/>
              <a:t>Master title style</a:t>
            </a:r>
          </a:p>
        </p:txBody>
      </p:sp>
    </p:spTree>
    <p:extLst>
      <p:ext uri="{BB962C8B-B14F-4D97-AF65-F5344CB8AC3E}">
        <p14:creationId xmlns:p14="http://schemas.microsoft.com/office/powerpoint/2010/main" val="175504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5" y="275013"/>
            <a:ext cx="8229057" cy="11432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76" y="1534880"/>
            <a:ext cx="4039867" cy="639293"/>
          </a:xfrm>
        </p:spPr>
        <p:txBody>
          <a:bodyPr anchor="b"/>
          <a:lstStyle>
            <a:lvl1pPr marL="0" indent="0">
              <a:buNone/>
              <a:defRPr sz="2100" b="1"/>
            </a:lvl1pPr>
            <a:lvl2pPr marL="400666" indent="0">
              <a:buNone/>
              <a:defRPr sz="1800" b="1"/>
            </a:lvl2pPr>
            <a:lvl3pPr marL="801330" indent="0">
              <a:buNone/>
              <a:defRPr sz="1600" b="1"/>
            </a:lvl3pPr>
            <a:lvl4pPr marL="1201995" indent="0">
              <a:buNone/>
              <a:defRPr sz="1400" b="1"/>
            </a:lvl4pPr>
            <a:lvl5pPr marL="1602660" indent="0">
              <a:buNone/>
              <a:defRPr sz="1400" b="1"/>
            </a:lvl5pPr>
            <a:lvl6pPr marL="2003326" indent="0">
              <a:buNone/>
              <a:defRPr sz="1400" b="1"/>
            </a:lvl6pPr>
            <a:lvl7pPr marL="2403991" indent="0">
              <a:buNone/>
              <a:defRPr sz="1400" b="1"/>
            </a:lvl7pPr>
            <a:lvl8pPr marL="2804656" indent="0">
              <a:buNone/>
              <a:defRPr sz="1400" b="1"/>
            </a:lvl8pPr>
            <a:lvl9pPr marL="3205320" indent="0">
              <a:buNone/>
              <a:defRPr sz="1400" b="1"/>
            </a:lvl9pPr>
          </a:lstStyle>
          <a:p>
            <a:pPr lvl="0"/>
            <a:r>
              <a:rPr lang="en-US"/>
              <a:t>Click to edit Master text styles</a:t>
            </a:r>
          </a:p>
        </p:txBody>
      </p:sp>
      <p:sp>
        <p:nvSpPr>
          <p:cNvPr id="4" name="Content Placeholder 3"/>
          <p:cNvSpPr>
            <a:spLocks noGrp="1"/>
          </p:cNvSpPr>
          <p:nvPr>
            <p:ph sz="half" idx="2"/>
          </p:nvPr>
        </p:nvSpPr>
        <p:spPr>
          <a:xfrm>
            <a:off x="457476" y="2174178"/>
            <a:ext cx="4039867" cy="3952385"/>
          </a:xfrm>
        </p:spPr>
        <p:txBody>
          <a:bodyPr/>
          <a:lstStyle>
            <a:lvl1pPr>
              <a:defRPr sz="2100"/>
            </a:lvl1pPr>
            <a:lvl2pPr>
              <a:defRPr sz="1800"/>
            </a:lvl2pPr>
            <a:lvl3pPr>
              <a:defRPr sz="1600"/>
            </a:lvl3pPr>
            <a:lvl4pPr>
              <a:defRPr sz="1400"/>
            </a:lvl4pPr>
            <a:lvl5pPr>
              <a:defRPr sz="1400">
                <a:latin typeface="Century Gothic"/>
                <a:cs typeface="Century Gothic"/>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307" y="1534880"/>
            <a:ext cx="4041225" cy="639293"/>
          </a:xfrm>
        </p:spPr>
        <p:txBody>
          <a:bodyPr anchor="b"/>
          <a:lstStyle>
            <a:lvl1pPr marL="0" indent="0">
              <a:buNone/>
              <a:defRPr sz="2100" b="1"/>
            </a:lvl1pPr>
            <a:lvl2pPr marL="400666" indent="0">
              <a:buNone/>
              <a:defRPr sz="1800" b="1"/>
            </a:lvl2pPr>
            <a:lvl3pPr marL="801330" indent="0">
              <a:buNone/>
              <a:defRPr sz="1600" b="1"/>
            </a:lvl3pPr>
            <a:lvl4pPr marL="1201995" indent="0">
              <a:buNone/>
              <a:defRPr sz="1400" b="1"/>
            </a:lvl4pPr>
            <a:lvl5pPr marL="1602660" indent="0">
              <a:buNone/>
              <a:defRPr sz="1400" b="1"/>
            </a:lvl5pPr>
            <a:lvl6pPr marL="2003326" indent="0">
              <a:buNone/>
              <a:defRPr sz="1400" b="1"/>
            </a:lvl6pPr>
            <a:lvl7pPr marL="2403991" indent="0">
              <a:buNone/>
              <a:defRPr sz="1400" b="1"/>
            </a:lvl7pPr>
            <a:lvl8pPr marL="2804656" indent="0">
              <a:buNone/>
              <a:defRPr sz="1400" b="1"/>
            </a:lvl8pPr>
            <a:lvl9pPr marL="3205320"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307" y="2174178"/>
            <a:ext cx="4041225" cy="3952385"/>
          </a:xfrm>
        </p:spPr>
        <p:txBody>
          <a:bodyPr/>
          <a:lstStyle>
            <a:lvl1pPr>
              <a:defRPr sz="2100"/>
            </a:lvl1pPr>
            <a:lvl2pPr>
              <a:defRPr sz="1800"/>
            </a:lvl2pPr>
            <a:lvl3pPr>
              <a:defRPr sz="1600"/>
            </a:lvl3pPr>
            <a:lvl4pPr>
              <a:defRPr sz="1400"/>
            </a:lvl4pPr>
            <a:lvl5pPr>
              <a:defRPr sz="1400">
                <a:latin typeface="Century Gothic"/>
                <a:cs typeface="Century Gothic"/>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96727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C92F4A27-65E5-410B-A08B-073064C4F7C5}" type="datetimeFigureOut">
              <a:rPr lang="en-GB">
                <a:solidFill>
                  <a:prstClr val="black"/>
                </a:solidFill>
              </a:rPr>
              <a:pPr>
                <a:defRPr/>
              </a:pPr>
              <a:t>07/10/2019</a:t>
            </a:fld>
            <a:endParaRPr lang="en-GB">
              <a:solidFill>
                <a:prstClr val="black"/>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9" name="Slide Number Placeholder 5"/>
          <p:cNvSpPr>
            <a:spLocks noGrp="1"/>
          </p:cNvSpPr>
          <p:nvPr>
            <p:ph type="sldNum" sz="quarter" idx="12"/>
          </p:nvPr>
        </p:nvSpPr>
        <p:spPr/>
        <p:txBody>
          <a:bodyPr/>
          <a:lstStyle>
            <a:lvl1pPr>
              <a:defRPr/>
            </a:lvl1pPr>
          </a:lstStyle>
          <a:p>
            <a:pPr>
              <a:defRPr/>
            </a:pPr>
            <a:fld id="{7D2E15EF-964B-4041-BEDB-51D5B42B8189}"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105616843"/>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3"/>
            <a:ext cx="6400800" cy="1752600"/>
          </a:xfrm>
        </p:spPr>
        <p:txBody>
          <a:bodyPr/>
          <a:lstStyle>
            <a:lvl1pPr marL="0" indent="0" algn="ctr">
              <a:buNone/>
              <a:defRPr>
                <a:solidFill>
                  <a:schemeClr val="tx1">
                    <a:tint val="75000"/>
                  </a:schemeClr>
                </a:solidFill>
              </a:defRPr>
            </a:lvl1pPr>
            <a:lvl2pPr marL="456958" indent="0" algn="ctr">
              <a:buNone/>
              <a:defRPr>
                <a:solidFill>
                  <a:schemeClr val="tx1">
                    <a:tint val="75000"/>
                  </a:schemeClr>
                </a:solidFill>
              </a:defRPr>
            </a:lvl2pPr>
            <a:lvl3pPr marL="913916" indent="0" algn="ctr">
              <a:buNone/>
              <a:defRPr>
                <a:solidFill>
                  <a:schemeClr val="tx1">
                    <a:tint val="75000"/>
                  </a:schemeClr>
                </a:solidFill>
              </a:defRPr>
            </a:lvl3pPr>
            <a:lvl4pPr marL="1370874" indent="0" algn="ctr">
              <a:buNone/>
              <a:defRPr>
                <a:solidFill>
                  <a:schemeClr val="tx1">
                    <a:tint val="75000"/>
                  </a:schemeClr>
                </a:solidFill>
              </a:defRPr>
            </a:lvl4pPr>
            <a:lvl5pPr marL="1827832" indent="0" algn="ctr">
              <a:buNone/>
              <a:defRPr>
                <a:solidFill>
                  <a:schemeClr val="tx1">
                    <a:tint val="75000"/>
                  </a:schemeClr>
                </a:solidFill>
              </a:defRPr>
            </a:lvl5pPr>
            <a:lvl6pPr marL="2284789" indent="0" algn="ctr">
              <a:buNone/>
              <a:defRPr>
                <a:solidFill>
                  <a:schemeClr val="tx1">
                    <a:tint val="75000"/>
                  </a:schemeClr>
                </a:solidFill>
              </a:defRPr>
            </a:lvl6pPr>
            <a:lvl7pPr marL="2741748" indent="0" algn="ctr">
              <a:buNone/>
              <a:defRPr>
                <a:solidFill>
                  <a:schemeClr val="tx1">
                    <a:tint val="75000"/>
                  </a:schemeClr>
                </a:solidFill>
              </a:defRPr>
            </a:lvl7pPr>
            <a:lvl8pPr marL="3198706" indent="0" algn="ctr">
              <a:buNone/>
              <a:defRPr>
                <a:solidFill>
                  <a:schemeClr val="tx1">
                    <a:tint val="75000"/>
                  </a:schemeClr>
                </a:solidFill>
              </a:defRPr>
            </a:lvl8pPr>
            <a:lvl9pPr marL="365566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016881-3AC7-4F9C-9FE8-C95E901A502A}" type="datetimeFigureOut">
              <a:rPr lang="en-US" smtClean="0">
                <a:solidFill>
                  <a:prstClr val="black">
                    <a:tint val="75000"/>
                  </a:prstClr>
                </a:solidFill>
              </a:rPr>
              <a:pPr/>
              <a:t>10/7/2019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478B8F-29D0-499D-89A4-E727ADB0CE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12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dirty="0"/>
              <a:t>TITLE</a:t>
            </a:r>
          </a:p>
        </p:txBody>
      </p:sp>
      <p:sp>
        <p:nvSpPr>
          <p:cNvPr id="3" name="Espace réservé du contenu 2"/>
          <p:cNvSpPr>
            <a:spLocks noGrp="1"/>
          </p:cNvSpPr>
          <p:nvPr>
            <p:ph idx="1" hasCustomPrompt="1"/>
          </p:nvPr>
        </p:nvSpPr>
        <p:spPr bwMode="gray">
          <a:xfrm>
            <a:off x="935038" y="1304925"/>
            <a:ext cx="7345362" cy="4716463"/>
          </a:xfrm>
        </p:spPr>
        <p:txBody>
          <a:bodyPr/>
          <a:lstStyle>
            <a:lvl2pPr>
              <a:defRPr/>
            </a:lvl2pPr>
            <a:lvl3pPr>
              <a:defRPr/>
            </a:lvl3pPr>
            <a:lvl4pPr>
              <a:defRPr baseline="0"/>
            </a:lvl4pPr>
            <a:lvl5pPr>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13" name="Espace réservé de la date 12"/>
          <p:cNvSpPr>
            <a:spLocks noGrp="1"/>
          </p:cNvSpPr>
          <p:nvPr>
            <p:ph type="dt" sz="half" idx="10"/>
          </p:nvPr>
        </p:nvSpPr>
        <p:spPr bwMode="gray"/>
        <p:txBody>
          <a:bodyPr/>
          <a:lstStyle/>
          <a:p>
            <a:r>
              <a:rPr lang="en-GB" noProof="0" dirty="0"/>
              <a:t>Date</a:t>
            </a:r>
          </a:p>
        </p:txBody>
      </p:sp>
      <p:sp>
        <p:nvSpPr>
          <p:cNvPr id="14" name="Espace réservé du numéro de diapositive 13"/>
          <p:cNvSpPr>
            <a:spLocks noGrp="1"/>
          </p:cNvSpPr>
          <p:nvPr>
            <p:ph type="sldNum" sz="quarter" idx="11"/>
          </p:nvPr>
        </p:nvSpPr>
        <p:spPr bwMode="gray"/>
        <p:txBody>
          <a:bodyPr/>
          <a:lstStyle/>
          <a:p>
            <a:fld id="{733122C9-A0B9-462F-8757-0847AD287B63}" type="slidenum">
              <a:rPr lang="en-GB" noProof="0" smtClean="0"/>
              <a:pPr/>
              <a:t>‹#›</a:t>
            </a:fld>
            <a:endParaRPr lang="en-GB" noProof="0" dirty="0"/>
          </a:p>
        </p:txBody>
      </p:sp>
      <p:sp>
        <p:nvSpPr>
          <p:cNvPr id="15" name="Espace réservé du pied de page 14"/>
          <p:cNvSpPr>
            <a:spLocks noGrp="1"/>
          </p:cNvSpPr>
          <p:nvPr>
            <p:ph type="ftr" sz="quarter" idx="12"/>
          </p:nvPr>
        </p:nvSpPr>
        <p:spPr bwMode="gray"/>
        <p:txBody>
          <a:bodyPr/>
          <a:lstStyle/>
          <a:p>
            <a:r>
              <a:rPr lang="en-GB" noProof="0" dirty="0"/>
              <a:t>#add your hashtag</a:t>
            </a:r>
          </a:p>
        </p:txBody>
      </p:sp>
    </p:spTree>
    <p:extLst>
      <p:ext uri="{BB962C8B-B14F-4D97-AF65-F5344CB8AC3E}">
        <p14:creationId xmlns:p14="http://schemas.microsoft.com/office/powerpoint/2010/main" val="6360721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2" descr="Z:\Ministry of Health - MOH\MOH 27510 Public Communications\Production\Links-PowerPoint\27510 MOH PPT BkGrnd-Blue Bright 1-2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 y="-119063"/>
            <a:ext cx="9323387"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10"/>
          <p:cNvCxnSpPr/>
          <p:nvPr userDrawn="1"/>
        </p:nvCxnSpPr>
        <p:spPr>
          <a:xfrm>
            <a:off x="539753" y="6391275"/>
            <a:ext cx="80645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69319" name="Rectangle 7"/>
          <p:cNvSpPr>
            <a:spLocks noGrp="1" noChangeArrowheads="1"/>
          </p:cNvSpPr>
          <p:nvPr>
            <p:ph type="ctrTitle"/>
          </p:nvPr>
        </p:nvSpPr>
        <p:spPr>
          <a:xfrm>
            <a:off x="685800" y="2130433"/>
            <a:ext cx="7772400" cy="1470025"/>
          </a:xfrm>
        </p:spPr>
        <p:txBody>
          <a:bodyPr anchor="ctr"/>
          <a:lstStyle>
            <a:lvl1pPr algn="ctr">
              <a:defRPr sz="4000" smtClean="0">
                <a:solidFill>
                  <a:schemeClr val="bg1"/>
                </a:solidFill>
              </a:defRPr>
            </a:lvl1pPr>
          </a:lstStyle>
          <a:p>
            <a:pPr lvl="0"/>
            <a:r>
              <a:rPr lang="en-NZ" noProof="0"/>
              <a:t>Click to edit Master title style</a:t>
            </a:r>
          </a:p>
        </p:txBody>
      </p:sp>
      <p:sp>
        <p:nvSpPr>
          <p:cNvPr id="269320" name="Rectangle 8"/>
          <p:cNvSpPr>
            <a:spLocks noGrp="1" noChangeArrowheads="1"/>
          </p:cNvSpPr>
          <p:nvPr>
            <p:ph type="subTitle" idx="1"/>
          </p:nvPr>
        </p:nvSpPr>
        <p:spPr>
          <a:xfrm>
            <a:off x="1371600" y="3886204"/>
            <a:ext cx="6400800" cy="1752600"/>
          </a:xfrm>
        </p:spPr>
        <p:txBody>
          <a:bodyPr/>
          <a:lstStyle>
            <a:lvl1pPr algn="ctr">
              <a:defRPr b="1" smtClean="0">
                <a:solidFill>
                  <a:schemeClr val="bg1"/>
                </a:solidFill>
              </a:defRPr>
            </a:lvl1pPr>
          </a:lstStyle>
          <a:p>
            <a:pPr lvl="0"/>
            <a:r>
              <a:rPr lang="en-NZ" noProof="0"/>
              <a:t>Click to edit Master subtitle style</a:t>
            </a:r>
          </a:p>
        </p:txBody>
      </p:sp>
      <p:pic>
        <p:nvPicPr>
          <p:cNvPr id="7" name="Picture 5" descr="WHO-EN-white-H"/>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1560" y="724120"/>
            <a:ext cx="2335158" cy="76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4194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96"/>
          <p:cNvSpPr>
            <a:spLocks noGrp="1" noChangeArrowheads="1"/>
          </p:cNvSpPr>
          <p:nvPr>
            <p:ph type="dt" sz="half" idx="10"/>
          </p:nvPr>
        </p:nvSpPr>
        <p:spPr>
          <a:ln/>
        </p:spPr>
        <p:txBody>
          <a:bodyPr/>
          <a:lstStyle>
            <a:lvl1pPr>
              <a:defRPr/>
            </a:lvl1pPr>
          </a:lstStyle>
          <a:p>
            <a:pPr>
              <a:defRPr/>
            </a:pPr>
            <a:fld id="{65E14D30-4CAE-4D17-87EC-775B544B9D81}" type="datetimeFigureOut">
              <a:rPr lang="en-NZ">
                <a:solidFill>
                  <a:prstClr val="black"/>
                </a:solidFill>
              </a:rPr>
              <a:pPr>
                <a:defRPr/>
              </a:pPr>
              <a:t>7/10/2019</a:t>
            </a:fld>
            <a:endParaRPr lang="en-NZ" dirty="0">
              <a:solidFill>
                <a:prstClr val="black"/>
              </a:solidFill>
            </a:endParaRPr>
          </a:p>
        </p:txBody>
      </p:sp>
      <p:sp>
        <p:nvSpPr>
          <p:cNvPr id="5" name="Rectangle 97"/>
          <p:cNvSpPr>
            <a:spLocks noGrp="1" noChangeArrowheads="1"/>
          </p:cNvSpPr>
          <p:nvPr>
            <p:ph type="ftr" sz="quarter" idx="11"/>
          </p:nvPr>
        </p:nvSpPr>
        <p:spPr>
          <a:ln/>
        </p:spPr>
        <p:txBody>
          <a:bodyPr/>
          <a:lstStyle>
            <a:lvl1pPr>
              <a:defRPr/>
            </a:lvl1pPr>
          </a:lstStyle>
          <a:p>
            <a:pPr>
              <a:defRPr/>
            </a:pPr>
            <a:endParaRPr lang="en-NZ" dirty="0">
              <a:solidFill>
                <a:prstClr val="black"/>
              </a:solidFill>
            </a:endParaRPr>
          </a:p>
        </p:txBody>
      </p:sp>
      <p:sp>
        <p:nvSpPr>
          <p:cNvPr id="6" name="Rectangle 98"/>
          <p:cNvSpPr>
            <a:spLocks noGrp="1" noChangeArrowheads="1"/>
          </p:cNvSpPr>
          <p:nvPr>
            <p:ph type="sldNum" sz="quarter" idx="12"/>
          </p:nvPr>
        </p:nvSpPr>
        <p:spPr>
          <a:ln/>
        </p:spPr>
        <p:txBody>
          <a:bodyPr/>
          <a:lstStyle>
            <a:lvl1pPr>
              <a:defRPr/>
            </a:lvl1pPr>
          </a:lstStyle>
          <a:p>
            <a:pPr>
              <a:defRPr/>
            </a:pPr>
            <a:fld id="{373FA9F0-3657-4AA8-A95A-9B670539953B}" type="slidenum">
              <a:rPr lang="en-NZ">
                <a:solidFill>
                  <a:prstClr val="black"/>
                </a:solidFill>
              </a:rPr>
              <a:pPr>
                <a:defRPr/>
              </a:pPr>
              <a:t>‹#›</a:t>
            </a:fld>
            <a:endParaRPr lang="en-NZ" dirty="0">
              <a:solidFill>
                <a:prstClr val="black"/>
              </a:solidFill>
            </a:endParaRPr>
          </a:p>
        </p:txBody>
      </p:sp>
    </p:spTree>
    <p:extLst>
      <p:ext uri="{BB962C8B-B14F-4D97-AF65-F5344CB8AC3E}">
        <p14:creationId xmlns:p14="http://schemas.microsoft.com/office/powerpoint/2010/main" val="40190400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555" indent="0">
              <a:buNone/>
              <a:defRPr sz="1800">
                <a:solidFill>
                  <a:schemeClr val="tx1">
                    <a:tint val="75000"/>
                  </a:schemeClr>
                </a:solidFill>
              </a:defRPr>
            </a:lvl2pPr>
            <a:lvl3pPr marL="913110" indent="0">
              <a:buNone/>
              <a:defRPr sz="1600">
                <a:solidFill>
                  <a:schemeClr val="tx1">
                    <a:tint val="75000"/>
                  </a:schemeClr>
                </a:solidFill>
              </a:defRPr>
            </a:lvl3pPr>
            <a:lvl4pPr marL="1369664" indent="0">
              <a:buNone/>
              <a:defRPr sz="1400">
                <a:solidFill>
                  <a:schemeClr val="tx1">
                    <a:tint val="75000"/>
                  </a:schemeClr>
                </a:solidFill>
              </a:defRPr>
            </a:lvl4pPr>
            <a:lvl5pPr marL="1826221" indent="0">
              <a:buNone/>
              <a:defRPr sz="1400">
                <a:solidFill>
                  <a:schemeClr val="tx1">
                    <a:tint val="75000"/>
                  </a:schemeClr>
                </a:solidFill>
              </a:defRPr>
            </a:lvl5pPr>
            <a:lvl6pPr marL="2282774" indent="0">
              <a:buNone/>
              <a:defRPr sz="1400">
                <a:solidFill>
                  <a:schemeClr val="tx1">
                    <a:tint val="75000"/>
                  </a:schemeClr>
                </a:solidFill>
              </a:defRPr>
            </a:lvl6pPr>
            <a:lvl7pPr marL="2739331" indent="0">
              <a:buNone/>
              <a:defRPr sz="1400">
                <a:solidFill>
                  <a:schemeClr val="tx1">
                    <a:tint val="75000"/>
                  </a:schemeClr>
                </a:solidFill>
              </a:defRPr>
            </a:lvl7pPr>
            <a:lvl8pPr marL="3195886" indent="0">
              <a:buNone/>
              <a:defRPr sz="1400">
                <a:solidFill>
                  <a:schemeClr val="tx1">
                    <a:tint val="75000"/>
                  </a:schemeClr>
                </a:solidFill>
              </a:defRPr>
            </a:lvl8pPr>
            <a:lvl9pPr marL="3652439" indent="0">
              <a:buNone/>
              <a:defRPr sz="1400">
                <a:solidFill>
                  <a:schemeClr val="tx1">
                    <a:tint val="75000"/>
                  </a:schemeClr>
                </a:solidFill>
              </a:defRPr>
            </a:lvl9pPr>
          </a:lstStyle>
          <a:p>
            <a:pPr lvl="0"/>
            <a:r>
              <a:rPr lang="en-US"/>
              <a:t>Click to edit Master text styles</a:t>
            </a:r>
          </a:p>
        </p:txBody>
      </p:sp>
      <p:sp>
        <p:nvSpPr>
          <p:cNvPr id="4" name="Rectangle 96"/>
          <p:cNvSpPr>
            <a:spLocks noGrp="1" noChangeArrowheads="1"/>
          </p:cNvSpPr>
          <p:nvPr>
            <p:ph type="dt" sz="half" idx="10"/>
          </p:nvPr>
        </p:nvSpPr>
        <p:spPr>
          <a:ln/>
        </p:spPr>
        <p:txBody>
          <a:bodyPr/>
          <a:lstStyle>
            <a:lvl1pPr>
              <a:defRPr/>
            </a:lvl1pPr>
          </a:lstStyle>
          <a:p>
            <a:pPr>
              <a:defRPr/>
            </a:pPr>
            <a:fld id="{428B9838-3CD7-4A85-BCD2-BC5016847BF6}" type="datetimeFigureOut">
              <a:rPr lang="en-NZ">
                <a:solidFill>
                  <a:prstClr val="black"/>
                </a:solidFill>
              </a:rPr>
              <a:pPr>
                <a:defRPr/>
              </a:pPr>
              <a:t>7/10/2019</a:t>
            </a:fld>
            <a:endParaRPr lang="en-NZ" dirty="0">
              <a:solidFill>
                <a:prstClr val="black"/>
              </a:solidFill>
            </a:endParaRPr>
          </a:p>
        </p:txBody>
      </p:sp>
      <p:sp>
        <p:nvSpPr>
          <p:cNvPr id="5" name="Rectangle 97"/>
          <p:cNvSpPr>
            <a:spLocks noGrp="1" noChangeArrowheads="1"/>
          </p:cNvSpPr>
          <p:nvPr>
            <p:ph type="ftr" sz="quarter" idx="11"/>
          </p:nvPr>
        </p:nvSpPr>
        <p:spPr>
          <a:ln/>
        </p:spPr>
        <p:txBody>
          <a:bodyPr/>
          <a:lstStyle>
            <a:lvl1pPr>
              <a:defRPr/>
            </a:lvl1pPr>
          </a:lstStyle>
          <a:p>
            <a:pPr>
              <a:defRPr/>
            </a:pPr>
            <a:endParaRPr lang="en-NZ" dirty="0">
              <a:solidFill>
                <a:prstClr val="black"/>
              </a:solidFill>
            </a:endParaRPr>
          </a:p>
        </p:txBody>
      </p:sp>
      <p:sp>
        <p:nvSpPr>
          <p:cNvPr id="6" name="Rectangle 98"/>
          <p:cNvSpPr>
            <a:spLocks noGrp="1" noChangeArrowheads="1"/>
          </p:cNvSpPr>
          <p:nvPr>
            <p:ph type="sldNum" sz="quarter" idx="12"/>
          </p:nvPr>
        </p:nvSpPr>
        <p:spPr>
          <a:ln/>
        </p:spPr>
        <p:txBody>
          <a:bodyPr/>
          <a:lstStyle>
            <a:lvl1pPr>
              <a:defRPr/>
            </a:lvl1pPr>
          </a:lstStyle>
          <a:p>
            <a:pPr>
              <a:defRPr/>
            </a:pPr>
            <a:fld id="{69DBB06A-49E0-41C4-AE6E-8361E994A473}" type="slidenum">
              <a:rPr lang="en-NZ">
                <a:solidFill>
                  <a:prstClr val="black"/>
                </a:solidFill>
              </a:rPr>
              <a:pPr>
                <a:defRPr/>
              </a:pPr>
              <a:t>‹#›</a:t>
            </a:fld>
            <a:endParaRPr lang="en-NZ" dirty="0">
              <a:solidFill>
                <a:prstClr val="black"/>
              </a:solidFill>
            </a:endParaRPr>
          </a:p>
        </p:txBody>
      </p:sp>
    </p:spTree>
    <p:extLst>
      <p:ext uri="{BB962C8B-B14F-4D97-AF65-F5344CB8AC3E}">
        <p14:creationId xmlns:p14="http://schemas.microsoft.com/office/powerpoint/2010/main" val="27114970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96"/>
          <p:cNvSpPr>
            <a:spLocks noGrp="1" noChangeArrowheads="1"/>
          </p:cNvSpPr>
          <p:nvPr>
            <p:ph type="dt" sz="half" idx="10"/>
          </p:nvPr>
        </p:nvSpPr>
        <p:spPr>
          <a:ln/>
        </p:spPr>
        <p:txBody>
          <a:bodyPr/>
          <a:lstStyle>
            <a:lvl1pPr>
              <a:defRPr/>
            </a:lvl1pPr>
          </a:lstStyle>
          <a:p>
            <a:pPr>
              <a:defRPr/>
            </a:pPr>
            <a:fld id="{32F9E3E0-8CC5-4522-9F1B-ECE867D60079}" type="datetimeFigureOut">
              <a:rPr lang="en-NZ">
                <a:solidFill>
                  <a:prstClr val="black"/>
                </a:solidFill>
              </a:rPr>
              <a:pPr>
                <a:defRPr/>
              </a:pPr>
              <a:t>7/10/2019</a:t>
            </a:fld>
            <a:endParaRPr lang="en-NZ" dirty="0">
              <a:solidFill>
                <a:prstClr val="black"/>
              </a:solidFill>
            </a:endParaRPr>
          </a:p>
        </p:txBody>
      </p:sp>
      <p:sp>
        <p:nvSpPr>
          <p:cNvPr id="6" name="Rectangle 97"/>
          <p:cNvSpPr>
            <a:spLocks noGrp="1" noChangeArrowheads="1"/>
          </p:cNvSpPr>
          <p:nvPr>
            <p:ph type="ftr" sz="quarter" idx="11"/>
          </p:nvPr>
        </p:nvSpPr>
        <p:spPr>
          <a:ln/>
        </p:spPr>
        <p:txBody>
          <a:bodyPr/>
          <a:lstStyle>
            <a:lvl1pPr>
              <a:defRPr/>
            </a:lvl1pPr>
          </a:lstStyle>
          <a:p>
            <a:pPr>
              <a:defRPr/>
            </a:pPr>
            <a:endParaRPr lang="en-NZ" dirty="0">
              <a:solidFill>
                <a:prstClr val="black"/>
              </a:solidFill>
            </a:endParaRPr>
          </a:p>
        </p:txBody>
      </p:sp>
      <p:sp>
        <p:nvSpPr>
          <p:cNvPr id="7" name="Rectangle 98"/>
          <p:cNvSpPr>
            <a:spLocks noGrp="1" noChangeArrowheads="1"/>
          </p:cNvSpPr>
          <p:nvPr>
            <p:ph type="sldNum" sz="quarter" idx="12"/>
          </p:nvPr>
        </p:nvSpPr>
        <p:spPr>
          <a:ln/>
        </p:spPr>
        <p:txBody>
          <a:bodyPr/>
          <a:lstStyle>
            <a:lvl1pPr>
              <a:defRPr/>
            </a:lvl1pPr>
          </a:lstStyle>
          <a:p>
            <a:pPr>
              <a:defRPr/>
            </a:pPr>
            <a:fld id="{A6813AEA-C1C6-40C9-8227-07A02C83E3BF}" type="slidenum">
              <a:rPr lang="en-NZ">
                <a:solidFill>
                  <a:prstClr val="black"/>
                </a:solidFill>
              </a:rPr>
              <a:pPr>
                <a:defRPr/>
              </a:pPr>
              <a:t>‹#›</a:t>
            </a:fld>
            <a:endParaRPr lang="en-NZ" dirty="0">
              <a:solidFill>
                <a:prstClr val="black"/>
              </a:solidFill>
            </a:endParaRPr>
          </a:p>
        </p:txBody>
      </p:sp>
    </p:spTree>
    <p:extLst>
      <p:ext uri="{BB962C8B-B14F-4D97-AF65-F5344CB8AC3E}">
        <p14:creationId xmlns:p14="http://schemas.microsoft.com/office/powerpoint/2010/main" val="282214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555" indent="0">
              <a:buNone/>
              <a:defRPr sz="2000" b="1"/>
            </a:lvl2pPr>
            <a:lvl3pPr marL="913110" indent="0">
              <a:buNone/>
              <a:defRPr sz="1800" b="1"/>
            </a:lvl3pPr>
            <a:lvl4pPr marL="1369664" indent="0">
              <a:buNone/>
              <a:defRPr sz="1600" b="1"/>
            </a:lvl4pPr>
            <a:lvl5pPr marL="1826221" indent="0">
              <a:buNone/>
              <a:defRPr sz="1600" b="1"/>
            </a:lvl5pPr>
            <a:lvl6pPr marL="2282774" indent="0">
              <a:buNone/>
              <a:defRPr sz="1600" b="1"/>
            </a:lvl6pPr>
            <a:lvl7pPr marL="2739331" indent="0">
              <a:buNone/>
              <a:defRPr sz="1600" b="1"/>
            </a:lvl7pPr>
            <a:lvl8pPr marL="3195886" indent="0">
              <a:buNone/>
              <a:defRPr sz="1600" b="1"/>
            </a:lvl8pPr>
            <a:lvl9pPr marL="365243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6555" indent="0">
              <a:buNone/>
              <a:defRPr sz="2000" b="1"/>
            </a:lvl2pPr>
            <a:lvl3pPr marL="913110" indent="0">
              <a:buNone/>
              <a:defRPr sz="1800" b="1"/>
            </a:lvl3pPr>
            <a:lvl4pPr marL="1369664" indent="0">
              <a:buNone/>
              <a:defRPr sz="1600" b="1"/>
            </a:lvl4pPr>
            <a:lvl5pPr marL="1826221" indent="0">
              <a:buNone/>
              <a:defRPr sz="1600" b="1"/>
            </a:lvl5pPr>
            <a:lvl6pPr marL="2282774" indent="0">
              <a:buNone/>
              <a:defRPr sz="1600" b="1"/>
            </a:lvl6pPr>
            <a:lvl7pPr marL="2739331" indent="0">
              <a:buNone/>
              <a:defRPr sz="1600" b="1"/>
            </a:lvl7pPr>
            <a:lvl8pPr marL="3195886" indent="0">
              <a:buNone/>
              <a:defRPr sz="1600" b="1"/>
            </a:lvl8pPr>
            <a:lvl9pPr marL="36524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96"/>
          <p:cNvSpPr>
            <a:spLocks noGrp="1" noChangeArrowheads="1"/>
          </p:cNvSpPr>
          <p:nvPr>
            <p:ph type="dt" sz="half" idx="10"/>
          </p:nvPr>
        </p:nvSpPr>
        <p:spPr>
          <a:ln/>
        </p:spPr>
        <p:txBody>
          <a:bodyPr/>
          <a:lstStyle>
            <a:lvl1pPr>
              <a:defRPr/>
            </a:lvl1pPr>
          </a:lstStyle>
          <a:p>
            <a:pPr>
              <a:defRPr/>
            </a:pPr>
            <a:fld id="{11BFAC9D-1D0A-4D61-AF98-E8B043172941}" type="datetimeFigureOut">
              <a:rPr lang="en-NZ">
                <a:solidFill>
                  <a:prstClr val="black"/>
                </a:solidFill>
              </a:rPr>
              <a:pPr>
                <a:defRPr/>
              </a:pPr>
              <a:t>7/10/2019</a:t>
            </a:fld>
            <a:endParaRPr lang="en-NZ" dirty="0">
              <a:solidFill>
                <a:prstClr val="black"/>
              </a:solidFill>
            </a:endParaRPr>
          </a:p>
        </p:txBody>
      </p:sp>
      <p:sp>
        <p:nvSpPr>
          <p:cNvPr id="8" name="Rectangle 97"/>
          <p:cNvSpPr>
            <a:spLocks noGrp="1" noChangeArrowheads="1"/>
          </p:cNvSpPr>
          <p:nvPr>
            <p:ph type="ftr" sz="quarter" idx="11"/>
          </p:nvPr>
        </p:nvSpPr>
        <p:spPr>
          <a:ln/>
        </p:spPr>
        <p:txBody>
          <a:bodyPr/>
          <a:lstStyle>
            <a:lvl1pPr>
              <a:defRPr/>
            </a:lvl1pPr>
          </a:lstStyle>
          <a:p>
            <a:pPr>
              <a:defRPr/>
            </a:pPr>
            <a:endParaRPr lang="en-NZ" dirty="0">
              <a:solidFill>
                <a:prstClr val="black"/>
              </a:solidFill>
            </a:endParaRPr>
          </a:p>
        </p:txBody>
      </p:sp>
      <p:sp>
        <p:nvSpPr>
          <p:cNvPr id="9" name="Rectangle 98"/>
          <p:cNvSpPr>
            <a:spLocks noGrp="1" noChangeArrowheads="1"/>
          </p:cNvSpPr>
          <p:nvPr>
            <p:ph type="sldNum" sz="quarter" idx="12"/>
          </p:nvPr>
        </p:nvSpPr>
        <p:spPr>
          <a:ln/>
        </p:spPr>
        <p:txBody>
          <a:bodyPr/>
          <a:lstStyle>
            <a:lvl1pPr>
              <a:defRPr/>
            </a:lvl1pPr>
          </a:lstStyle>
          <a:p>
            <a:pPr>
              <a:defRPr/>
            </a:pPr>
            <a:fld id="{AB9936F4-5EC8-4929-B90A-CBB51981C46E}" type="slidenum">
              <a:rPr lang="en-NZ">
                <a:solidFill>
                  <a:prstClr val="black"/>
                </a:solidFill>
              </a:rPr>
              <a:pPr>
                <a:defRPr/>
              </a:pPr>
              <a:t>‹#›</a:t>
            </a:fld>
            <a:endParaRPr lang="en-NZ" dirty="0">
              <a:solidFill>
                <a:prstClr val="black"/>
              </a:solidFill>
            </a:endParaRPr>
          </a:p>
        </p:txBody>
      </p:sp>
    </p:spTree>
    <p:extLst>
      <p:ext uri="{BB962C8B-B14F-4D97-AF65-F5344CB8AC3E}">
        <p14:creationId xmlns:p14="http://schemas.microsoft.com/office/powerpoint/2010/main" val="3412297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96"/>
          <p:cNvSpPr>
            <a:spLocks noGrp="1" noChangeArrowheads="1"/>
          </p:cNvSpPr>
          <p:nvPr>
            <p:ph type="dt" sz="half" idx="10"/>
          </p:nvPr>
        </p:nvSpPr>
        <p:spPr>
          <a:ln/>
        </p:spPr>
        <p:txBody>
          <a:bodyPr/>
          <a:lstStyle>
            <a:lvl1pPr>
              <a:defRPr/>
            </a:lvl1pPr>
          </a:lstStyle>
          <a:p>
            <a:pPr>
              <a:defRPr/>
            </a:pPr>
            <a:fld id="{83476EAB-A3D1-4049-97E9-693F472C8921}" type="datetimeFigureOut">
              <a:rPr lang="en-NZ">
                <a:solidFill>
                  <a:prstClr val="black"/>
                </a:solidFill>
              </a:rPr>
              <a:pPr>
                <a:defRPr/>
              </a:pPr>
              <a:t>7/10/2019</a:t>
            </a:fld>
            <a:endParaRPr lang="en-NZ" dirty="0">
              <a:solidFill>
                <a:prstClr val="black"/>
              </a:solidFill>
            </a:endParaRPr>
          </a:p>
        </p:txBody>
      </p:sp>
      <p:sp>
        <p:nvSpPr>
          <p:cNvPr id="4" name="Rectangle 97"/>
          <p:cNvSpPr>
            <a:spLocks noGrp="1" noChangeArrowheads="1"/>
          </p:cNvSpPr>
          <p:nvPr>
            <p:ph type="ftr" sz="quarter" idx="11"/>
          </p:nvPr>
        </p:nvSpPr>
        <p:spPr>
          <a:ln/>
        </p:spPr>
        <p:txBody>
          <a:bodyPr/>
          <a:lstStyle>
            <a:lvl1pPr>
              <a:defRPr/>
            </a:lvl1pPr>
          </a:lstStyle>
          <a:p>
            <a:pPr>
              <a:defRPr/>
            </a:pPr>
            <a:endParaRPr lang="en-NZ" dirty="0">
              <a:solidFill>
                <a:prstClr val="black"/>
              </a:solidFill>
            </a:endParaRPr>
          </a:p>
        </p:txBody>
      </p:sp>
      <p:sp>
        <p:nvSpPr>
          <p:cNvPr id="5" name="Rectangle 98"/>
          <p:cNvSpPr>
            <a:spLocks noGrp="1" noChangeArrowheads="1"/>
          </p:cNvSpPr>
          <p:nvPr>
            <p:ph type="sldNum" sz="quarter" idx="12"/>
          </p:nvPr>
        </p:nvSpPr>
        <p:spPr>
          <a:ln/>
        </p:spPr>
        <p:txBody>
          <a:bodyPr/>
          <a:lstStyle>
            <a:lvl1pPr>
              <a:defRPr/>
            </a:lvl1pPr>
          </a:lstStyle>
          <a:p>
            <a:pPr>
              <a:defRPr/>
            </a:pPr>
            <a:fld id="{75F5650C-DFA2-41D9-89FC-94A02C57D247}" type="slidenum">
              <a:rPr lang="en-NZ">
                <a:solidFill>
                  <a:prstClr val="black"/>
                </a:solidFill>
              </a:rPr>
              <a:pPr>
                <a:defRPr/>
              </a:pPr>
              <a:t>‹#›</a:t>
            </a:fld>
            <a:endParaRPr lang="en-NZ" dirty="0">
              <a:solidFill>
                <a:prstClr val="black"/>
              </a:solidFill>
            </a:endParaRPr>
          </a:p>
        </p:txBody>
      </p:sp>
    </p:spTree>
    <p:extLst>
      <p:ext uri="{BB962C8B-B14F-4D97-AF65-F5344CB8AC3E}">
        <p14:creationId xmlns:p14="http://schemas.microsoft.com/office/powerpoint/2010/main" val="24048563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6"/>
          <p:cNvSpPr>
            <a:spLocks noGrp="1" noChangeArrowheads="1"/>
          </p:cNvSpPr>
          <p:nvPr>
            <p:ph type="dt" sz="half" idx="10"/>
          </p:nvPr>
        </p:nvSpPr>
        <p:spPr>
          <a:ln/>
        </p:spPr>
        <p:txBody>
          <a:bodyPr/>
          <a:lstStyle>
            <a:lvl1pPr>
              <a:defRPr/>
            </a:lvl1pPr>
          </a:lstStyle>
          <a:p>
            <a:pPr>
              <a:defRPr/>
            </a:pPr>
            <a:fld id="{0F6560C7-FF2A-4A13-A682-71F27658C2DE}" type="datetimeFigureOut">
              <a:rPr lang="en-NZ">
                <a:solidFill>
                  <a:prstClr val="black"/>
                </a:solidFill>
              </a:rPr>
              <a:pPr>
                <a:defRPr/>
              </a:pPr>
              <a:t>7/10/2019</a:t>
            </a:fld>
            <a:endParaRPr lang="en-NZ" dirty="0">
              <a:solidFill>
                <a:prstClr val="black"/>
              </a:solidFill>
            </a:endParaRPr>
          </a:p>
        </p:txBody>
      </p:sp>
      <p:sp>
        <p:nvSpPr>
          <p:cNvPr id="3" name="Rectangle 97"/>
          <p:cNvSpPr>
            <a:spLocks noGrp="1" noChangeArrowheads="1"/>
          </p:cNvSpPr>
          <p:nvPr>
            <p:ph type="ftr" sz="quarter" idx="11"/>
          </p:nvPr>
        </p:nvSpPr>
        <p:spPr>
          <a:ln/>
        </p:spPr>
        <p:txBody>
          <a:bodyPr/>
          <a:lstStyle>
            <a:lvl1pPr>
              <a:defRPr/>
            </a:lvl1pPr>
          </a:lstStyle>
          <a:p>
            <a:pPr>
              <a:defRPr/>
            </a:pPr>
            <a:endParaRPr lang="en-NZ" dirty="0">
              <a:solidFill>
                <a:prstClr val="black"/>
              </a:solidFill>
            </a:endParaRPr>
          </a:p>
        </p:txBody>
      </p:sp>
      <p:sp>
        <p:nvSpPr>
          <p:cNvPr id="4" name="Rectangle 98"/>
          <p:cNvSpPr>
            <a:spLocks noGrp="1" noChangeArrowheads="1"/>
          </p:cNvSpPr>
          <p:nvPr>
            <p:ph type="sldNum" sz="quarter" idx="12"/>
          </p:nvPr>
        </p:nvSpPr>
        <p:spPr>
          <a:ln/>
        </p:spPr>
        <p:txBody>
          <a:bodyPr/>
          <a:lstStyle>
            <a:lvl1pPr>
              <a:defRPr/>
            </a:lvl1pPr>
          </a:lstStyle>
          <a:p>
            <a:pPr>
              <a:defRPr/>
            </a:pPr>
            <a:fld id="{D6310D4D-D1F1-460C-9B60-34274B391759}" type="slidenum">
              <a:rPr lang="en-NZ">
                <a:solidFill>
                  <a:prstClr val="black"/>
                </a:solidFill>
              </a:rPr>
              <a:pPr>
                <a:defRPr/>
              </a:pPr>
              <a:t>‹#›</a:t>
            </a:fld>
            <a:endParaRPr lang="en-NZ" dirty="0">
              <a:solidFill>
                <a:prstClr val="black"/>
              </a:solidFill>
            </a:endParaRPr>
          </a:p>
        </p:txBody>
      </p:sp>
    </p:spTree>
    <p:extLst>
      <p:ext uri="{BB962C8B-B14F-4D97-AF65-F5344CB8AC3E}">
        <p14:creationId xmlns:p14="http://schemas.microsoft.com/office/powerpoint/2010/main" val="108298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a:defRPr>
            </a:lvl1pPr>
          </a:lstStyle>
          <a:p>
            <a:r>
              <a:rPr lang="en-US" dirty="0"/>
              <a:t>Click to edit Master title style</a:t>
            </a:r>
          </a:p>
        </p:txBody>
      </p:sp>
      <p:sp>
        <p:nvSpPr>
          <p:cNvPr id="3" name="TextBox 2"/>
          <p:cNvSpPr txBox="1"/>
          <p:nvPr userDrawn="1"/>
        </p:nvSpPr>
        <p:spPr>
          <a:xfrm>
            <a:off x="4644008" y="6381328"/>
            <a:ext cx="466762" cy="369316"/>
          </a:xfrm>
          <a:prstGeom prst="rect">
            <a:avLst/>
          </a:prstGeom>
          <a:noFill/>
        </p:spPr>
        <p:txBody>
          <a:bodyPr wrap="none" lIns="91424" tIns="45712" rIns="91424" bIns="45712" rtlCol="0">
            <a:spAutoFit/>
          </a:bodyPr>
          <a:lstStyle/>
          <a:p>
            <a:pPr defTabSz="914239"/>
            <a:fld id="{30523013-20AC-4172-AA30-2F05B975DC52}" type="slidenum">
              <a:rPr lang="en-GB">
                <a:solidFill>
                  <a:prstClr val="white"/>
                </a:solidFill>
              </a:rPr>
              <a:pPr defTabSz="914239"/>
              <a:t>‹#›</a:t>
            </a:fld>
            <a:endParaRPr lang="en-GB" dirty="0">
              <a:solidFill>
                <a:prstClr val="white"/>
              </a:solidFill>
            </a:endParaRPr>
          </a:p>
        </p:txBody>
      </p:sp>
    </p:spTree>
    <p:extLst>
      <p:ext uri="{BB962C8B-B14F-4D97-AF65-F5344CB8AC3E}">
        <p14:creationId xmlns:p14="http://schemas.microsoft.com/office/powerpoint/2010/main" val="21672454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8" y="1435100"/>
            <a:ext cx="3008313" cy="4691063"/>
          </a:xfrm>
        </p:spPr>
        <p:txBody>
          <a:bodyPr/>
          <a:lstStyle>
            <a:lvl1pPr marL="0" indent="0">
              <a:buNone/>
              <a:defRPr sz="1400"/>
            </a:lvl1pPr>
            <a:lvl2pPr marL="456555" indent="0">
              <a:buNone/>
              <a:defRPr sz="1200"/>
            </a:lvl2pPr>
            <a:lvl3pPr marL="913110" indent="0">
              <a:buNone/>
              <a:defRPr sz="1000"/>
            </a:lvl3pPr>
            <a:lvl4pPr marL="1369664" indent="0">
              <a:buNone/>
              <a:defRPr sz="900"/>
            </a:lvl4pPr>
            <a:lvl5pPr marL="1826221" indent="0">
              <a:buNone/>
              <a:defRPr sz="900"/>
            </a:lvl5pPr>
            <a:lvl6pPr marL="2282774" indent="0">
              <a:buNone/>
              <a:defRPr sz="900"/>
            </a:lvl6pPr>
            <a:lvl7pPr marL="2739331" indent="0">
              <a:buNone/>
              <a:defRPr sz="900"/>
            </a:lvl7pPr>
            <a:lvl8pPr marL="3195886" indent="0">
              <a:buNone/>
              <a:defRPr sz="900"/>
            </a:lvl8pPr>
            <a:lvl9pPr marL="3652439" indent="0">
              <a:buNone/>
              <a:defRPr sz="900"/>
            </a:lvl9pPr>
          </a:lstStyle>
          <a:p>
            <a:pPr lvl="0"/>
            <a:r>
              <a:rPr lang="en-US"/>
              <a:t>Click to edit Master text styles</a:t>
            </a:r>
          </a:p>
        </p:txBody>
      </p:sp>
      <p:sp>
        <p:nvSpPr>
          <p:cNvPr id="5" name="Rectangle 96"/>
          <p:cNvSpPr>
            <a:spLocks noGrp="1" noChangeArrowheads="1"/>
          </p:cNvSpPr>
          <p:nvPr>
            <p:ph type="dt" sz="half" idx="10"/>
          </p:nvPr>
        </p:nvSpPr>
        <p:spPr>
          <a:ln/>
        </p:spPr>
        <p:txBody>
          <a:bodyPr/>
          <a:lstStyle>
            <a:lvl1pPr>
              <a:defRPr/>
            </a:lvl1pPr>
          </a:lstStyle>
          <a:p>
            <a:pPr>
              <a:defRPr/>
            </a:pPr>
            <a:fld id="{AA77C07A-8CF4-4CEB-99D4-981C703CA55C}" type="datetimeFigureOut">
              <a:rPr lang="en-NZ">
                <a:solidFill>
                  <a:prstClr val="black"/>
                </a:solidFill>
              </a:rPr>
              <a:pPr>
                <a:defRPr/>
              </a:pPr>
              <a:t>7/10/2019</a:t>
            </a:fld>
            <a:endParaRPr lang="en-NZ" dirty="0">
              <a:solidFill>
                <a:prstClr val="black"/>
              </a:solidFill>
            </a:endParaRPr>
          </a:p>
        </p:txBody>
      </p:sp>
      <p:sp>
        <p:nvSpPr>
          <p:cNvPr id="6" name="Rectangle 97"/>
          <p:cNvSpPr>
            <a:spLocks noGrp="1" noChangeArrowheads="1"/>
          </p:cNvSpPr>
          <p:nvPr>
            <p:ph type="ftr" sz="quarter" idx="11"/>
          </p:nvPr>
        </p:nvSpPr>
        <p:spPr>
          <a:ln/>
        </p:spPr>
        <p:txBody>
          <a:bodyPr/>
          <a:lstStyle>
            <a:lvl1pPr>
              <a:defRPr/>
            </a:lvl1pPr>
          </a:lstStyle>
          <a:p>
            <a:pPr>
              <a:defRPr/>
            </a:pPr>
            <a:endParaRPr lang="en-NZ" dirty="0">
              <a:solidFill>
                <a:prstClr val="black"/>
              </a:solidFill>
            </a:endParaRPr>
          </a:p>
        </p:txBody>
      </p:sp>
      <p:sp>
        <p:nvSpPr>
          <p:cNvPr id="7" name="Rectangle 98"/>
          <p:cNvSpPr>
            <a:spLocks noGrp="1" noChangeArrowheads="1"/>
          </p:cNvSpPr>
          <p:nvPr>
            <p:ph type="sldNum" sz="quarter" idx="12"/>
          </p:nvPr>
        </p:nvSpPr>
        <p:spPr>
          <a:ln/>
        </p:spPr>
        <p:txBody>
          <a:bodyPr/>
          <a:lstStyle>
            <a:lvl1pPr>
              <a:defRPr/>
            </a:lvl1pPr>
          </a:lstStyle>
          <a:p>
            <a:pPr>
              <a:defRPr/>
            </a:pPr>
            <a:fld id="{79DBA95D-6D0B-475B-A644-73E0A21FDA2B}" type="slidenum">
              <a:rPr lang="en-NZ">
                <a:solidFill>
                  <a:prstClr val="black"/>
                </a:solidFill>
              </a:rPr>
              <a:pPr>
                <a:defRPr/>
              </a:pPr>
              <a:t>‹#›</a:t>
            </a:fld>
            <a:endParaRPr lang="en-NZ" dirty="0">
              <a:solidFill>
                <a:prstClr val="black"/>
              </a:solidFill>
            </a:endParaRPr>
          </a:p>
        </p:txBody>
      </p:sp>
    </p:spTree>
    <p:extLst>
      <p:ext uri="{BB962C8B-B14F-4D97-AF65-F5344CB8AC3E}">
        <p14:creationId xmlns:p14="http://schemas.microsoft.com/office/powerpoint/2010/main" val="35548520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555" indent="0">
              <a:buNone/>
              <a:defRPr sz="2800"/>
            </a:lvl2pPr>
            <a:lvl3pPr marL="913110" indent="0">
              <a:buNone/>
              <a:defRPr sz="2400"/>
            </a:lvl3pPr>
            <a:lvl4pPr marL="1369664" indent="0">
              <a:buNone/>
              <a:defRPr sz="2000"/>
            </a:lvl4pPr>
            <a:lvl5pPr marL="1826221" indent="0">
              <a:buNone/>
              <a:defRPr sz="2000"/>
            </a:lvl5pPr>
            <a:lvl6pPr marL="2282774" indent="0">
              <a:buNone/>
              <a:defRPr sz="2000"/>
            </a:lvl6pPr>
            <a:lvl7pPr marL="2739331" indent="0">
              <a:buNone/>
              <a:defRPr sz="2000"/>
            </a:lvl7pPr>
            <a:lvl8pPr marL="3195886" indent="0">
              <a:buNone/>
              <a:defRPr sz="2000"/>
            </a:lvl8pPr>
            <a:lvl9pPr marL="3652439" indent="0">
              <a:buNone/>
              <a:defRPr sz="2000"/>
            </a:lvl9pPr>
          </a:lstStyle>
          <a:p>
            <a:pPr lvl="0"/>
            <a:endParaRPr lang="en-NZ"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5" indent="0">
              <a:buNone/>
              <a:defRPr sz="1200"/>
            </a:lvl2pPr>
            <a:lvl3pPr marL="913110" indent="0">
              <a:buNone/>
              <a:defRPr sz="1000"/>
            </a:lvl3pPr>
            <a:lvl4pPr marL="1369664" indent="0">
              <a:buNone/>
              <a:defRPr sz="900"/>
            </a:lvl4pPr>
            <a:lvl5pPr marL="1826221" indent="0">
              <a:buNone/>
              <a:defRPr sz="900"/>
            </a:lvl5pPr>
            <a:lvl6pPr marL="2282774" indent="0">
              <a:buNone/>
              <a:defRPr sz="900"/>
            </a:lvl6pPr>
            <a:lvl7pPr marL="2739331" indent="0">
              <a:buNone/>
              <a:defRPr sz="900"/>
            </a:lvl7pPr>
            <a:lvl8pPr marL="3195886" indent="0">
              <a:buNone/>
              <a:defRPr sz="900"/>
            </a:lvl8pPr>
            <a:lvl9pPr marL="3652439" indent="0">
              <a:buNone/>
              <a:defRPr sz="900"/>
            </a:lvl9pPr>
          </a:lstStyle>
          <a:p>
            <a:pPr lvl="0"/>
            <a:r>
              <a:rPr lang="en-US"/>
              <a:t>Click to edit Master text styles</a:t>
            </a:r>
          </a:p>
        </p:txBody>
      </p:sp>
      <p:sp>
        <p:nvSpPr>
          <p:cNvPr id="5" name="Rectangle 96"/>
          <p:cNvSpPr>
            <a:spLocks noGrp="1" noChangeArrowheads="1"/>
          </p:cNvSpPr>
          <p:nvPr>
            <p:ph type="dt" sz="half" idx="10"/>
          </p:nvPr>
        </p:nvSpPr>
        <p:spPr>
          <a:ln/>
        </p:spPr>
        <p:txBody>
          <a:bodyPr/>
          <a:lstStyle>
            <a:lvl1pPr>
              <a:defRPr/>
            </a:lvl1pPr>
          </a:lstStyle>
          <a:p>
            <a:pPr>
              <a:defRPr/>
            </a:pPr>
            <a:fld id="{5BC4DA76-FC71-4E71-99BC-B6AFD140ACCF}" type="datetimeFigureOut">
              <a:rPr lang="en-NZ">
                <a:solidFill>
                  <a:prstClr val="black"/>
                </a:solidFill>
              </a:rPr>
              <a:pPr>
                <a:defRPr/>
              </a:pPr>
              <a:t>7/10/2019</a:t>
            </a:fld>
            <a:endParaRPr lang="en-NZ" dirty="0">
              <a:solidFill>
                <a:prstClr val="black"/>
              </a:solidFill>
            </a:endParaRPr>
          </a:p>
        </p:txBody>
      </p:sp>
      <p:sp>
        <p:nvSpPr>
          <p:cNvPr id="6" name="Rectangle 97"/>
          <p:cNvSpPr>
            <a:spLocks noGrp="1" noChangeArrowheads="1"/>
          </p:cNvSpPr>
          <p:nvPr>
            <p:ph type="ftr" sz="quarter" idx="11"/>
          </p:nvPr>
        </p:nvSpPr>
        <p:spPr>
          <a:ln/>
        </p:spPr>
        <p:txBody>
          <a:bodyPr/>
          <a:lstStyle>
            <a:lvl1pPr>
              <a:defRPr/>
            </a:lvl1pPr>
          </a:lstStyle>
          <a:p>
            <a:pPr>
              <a:defRPr/>
            </a:pPr>
            <a:endParaRPr lang="en-NZ" dirty="0">
              <a:solidFill>
                <a:prstClr val="black"/>
              </a:solidFill>
            </a:endParaRPr>
          </a:p>
        </p:txBody>
      </p:sp>
      <p:sp>
        <p:nvSpPr>
          <p:cNvPr id="7" name="Rectangle 98"/>
          <p:cNvSpPr>
            <a:spLocks noGrp="1" noChangeArrowheads="1"/>
          </p:cNvSpPr>
          <p:nvPr>
            <p:ph type="sldNum" sz="quarter" idx="12"/>
          </p:nvPr>
        </p:nvSpPr>
        <p:spPr>
          <a:ln/>
        </p:spPr>
        <p:txBody>
          <a:bodyPr/>
          <a:lstStyle>
            <a:lvl1pPr>
              <a:defRPr/>
            </a:lvl1pPr>
          </a:lstStyle>
          <a:p>
            <a:pPr>
              <a:defRPr/>
            </a:pPr>
            <a:fld id="{59E67E0C-B3D1-4144-85EF-6FDCDBEDCCC5}" type="slidenum">
              <a:rPr lang="en-NZ">
                <a:solidFill>
                  <a:prstClr val="black"/>
                </a:solidFill>
              </a:rPr>
              <a:pPr>
                <a:defRPr/>
              </a:pPr>
              <a:t>‹#›</a:t>
            </a:fld>
            <a:endParaRPr lang="en-NZ" dirty="0">
              <a:solidFill>
                <a:prstClr val="black"/>
              </a:solidFill>
            </a:endParaRPr>
          </a:p>
        </p:txBody>
      </p:sp>
    </p:spTree>
    <p:extLst>
      <p:ext uri="{BB962C8B-B14F-4D97-AF65-F5344CB8AC3E}">
        <p14:creationId xmlns:p14="http://schemas.microsoft.com/office/powerpoint/2010/main" val="38028672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96"/>
          <p:cNvSpPr>
            <a:spLocks noGrp="1" noChangeArrowheads="1"/>
          </p:cNvSpPr>
          <p:nvPr>
            <p:ph type="dt" sz="half" idx="10"/>
          </p:nvPr>
        </p:nvSpPr>
        <p:spPr>
          <a:ln/>
        </p:spPr>
        <p:txBody>
          <a:bodyPr/>
          <a:lstStyle>
            <a:lvl1pPr>
              <a:defRPr/>
            </a:lvl1pPr>
          </a:lstStyle>
          <a:p>
            <a:pPr>
              <a:defRPr/>
            </a:pPr>
            <a:fld id="{CD84B2BB-879D-458D-A476-372DA067C911}" type="datetimeFigureOut">
              <a:rPr lang="en-NZ">
                <a:solidFill>
                  <a:prstClr val="black"/>
                </a:solidFill>
              </a:rPr>
              <a:pPr>
                <a:defRPr/>
              </a:pPr>
              <a:t>7/10/2019</a:t>
            </a:fld>
            <a:endParaRPr lang="en-NZ" dirty="0">
              <a:solidFill>
                <a:prstClr val="black"/>
              </a:solidFill>
            </a:endParaRPr>
          </a:p>
        </p:txBody>
      </p:sp>
      <p:sp>
        <p:nvSpPr>
          <p:cNvPr id="5" name="Rectangle 97"/>
          <p:cNvSpPr>
            <a:spLocks noGrp="1" noChangeArrowheads="1"/>
          </p:cNvSpPr>
          <p:nvPr>
            <p:ph type="ftr" sz="quarter" idx="11"/>
          </p:nvPr>
        </p:nvSpPr>
        <p:spPr>
          <a:ln/>
        </p:spPr>
        <p:txBody>
          <a:bodyPr/>
          <a:lstStyle>
            <a:lvl1pPr>
              <a:defRPr/>
            </a:lvl1pPr>
          </a:lstStyle>
          <a:p>
            <a:pPr>
              <a:defRPr/>
            </a:pPr>
            <a:endParaRPr lang="en-NZ" dirty="0">
              <a:solidFill>
                <a:prstClr val="black"/>
              </a:solidFill>
            </a:endParaRPr>
          </a:p>
        </p:txBody>
      </p:sp>
      <p:sp>
        <p:nvSpPr>
          <p:cNvPr id="6" name="Rectangle 98"/>
          <p:cNvSpPr>
            <a:spLocks noGrp="1" noChangeArrowheads="1"/>
          </p:cNvSpPr>
          <p:nvPr>
            <p:ph type="sldNum" sz="quarter" idx="12"/>
          </p:nvPr>
        </p:nvSpPr>
        <p:spPr>
          <a:ln/>
        </p:spPr>
        <p:txBody>
          <a:bodyPr/>
          <a:lstStyle>
            <a:lvl1pPr>
              <a:defRPr/>
            </a:lvl1pPr>
          </a:lstStyle>
          <a:p>
            <a:pPr>
              <a:defRPr/>
            </a:pPr>
            <a:fld id="{8691C9A7-113A-4B3D-AFC1-CC439B2D84E2}" type="slidenum">
              <a:rPr lang="en-NZ">
                <a:solidFill>
                  <a:prstClr val="black"/>
                </a:solidFill>
              </a:rPr>
              <a:pPr>
                <a:defRPr/>
              </a:pPr>
              <a:t>‹#›</a:t>
            </a:fld>
            <a:endParaRPr lang="en-NZ" dirty="0">
              <a:solidFill>
                <a:prstClr val="black"/>
              </a:solidFill>
            </a:endParaRPr>
          </a:p>
        </p:txBody>
      </p:sp>
    </p:spTree>
    <p:extLst>
      <p:ext uri="{BB962C8B-B14F-4D97-AF65-F5344CB8AC3E}">
        <p14:creationId xmlns:p14="http://schemas.microsoft.com/office/powerpoint/2010/main" val="3498586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96"/>
          <p:cNvSpPr>
            <a:spLocks noGrp="1" noChangeArrowheads="1"/>
          </p:cNvSpPr>
          <p:nvPr>
            <p:ph type="dt" sz="half" idx="10"/>
          </p:nvPr>
        </p:nvSpPr>
        <p:spPr>
          <a:ln/>
        </p:spPr>
        <p:txBody>
          <a:bodyPr/>
          <a:lstStyle>
            <a:lvl1pPr>
              <a:defRPr/>
            </a:lvl1pPr>
          </a:lstStyle>
          <a:p>
            <a:pPr>
              <a:defRPr/>
            </a:pPr>
            <a:fld id="{39CC4D7C-47C9-473C-9552-28D54EBF81AB}" type="datetimeFigureOut">
              <a:rPr lang="en-NZ">
                <a:solidFill>
                  <a:prstClr val="black"/>
                </a:solidFill>
              </a:rPr>
              <a:pPr>
                <a:defRPr/>
              </a:pPr>
              <a:t>7/10/2019</a:t>
            </a:fld>
            <a:endParaRPr lang="en-NZ" dirty="0">
              <a:solidFill>
                <a:prstClr val="black"/>
              </a:solidFill>
            </a:endParaRPr>
          </a:p>
        </p:txBody>
      </p:sp>
      <p:sp>
        <p:nvSpPr>
          <p:cNvPr id="5" name="Rectangle 97"/>
          <p:cNvSpPr>
            <a:spLocks noGrp="1" noChangeArrowheads="1"/>
          </p:cNvSpPr>
          <p:nvPr>
            <p:ph type="ftr" sz="quarter" idx="11"/>
          </p:nvPr>
        </p:nvSpPr>
        <p:spPr>
          <a:ln/>
        </p:spPr>
        <p:txBody>
          <a:bodyPr/>
          <a:lstStyle>
            <a:lvl1pPr>
              <a:defRPr/>
            </a:lvl1pPr>
          </a:lstStyle>
          <a:p>
            <a:pPr>
              <a:defRPr/>
            </a:pPr>
            <a:endParaRPr lang="en-NZ" dirty="0">
              <a:solidFill>
                <a:prstClr val="black"/>
              </a:solidFill>
            </a:endParaRPr>
          </a:p>
        </p:txBody>
      </p:sp>
      <p:sp>
        <p:nvSpPr>
          <p:cNvPr id="6" name="Rectangle 98"/>
          <p:cNvSpPr>
            <a:spLocks noGrp="1" noChangeArrowheads="1"/>
          </p:cNvSpPr>
          <p:nvPr>
            <p:ph type="sldNum" sz="quarter" idx="12"/>
          </p:nvPr>
        </p:nvSpPr>
        <p:spPr>
          <a:ln/>
        </p:spPr>
        <p:txBody>
          <a:bodyPr/>
          <a:lstStyle>
            <a:lvl1pPr>
              <a:defRPr/>
            </a:lvl1pPr>
          </a:lstStyle>
          <a:p>
            <a:pPr>
              <a:defRPr/>
            </a:pPr>
            <a:fld id="{F9D4DDF8-4517-4DF3-A407-7F6477F91315}" type="slidenum">
              <a:rPr lang="en-NZ">
                <a:solidFill>
                  <a:prstClr val="black"/>
                </a:solidFill>
              </a:rPr>
              <a:pPr>
                <a:defRPr/>
              </a:pPr>
              <a:t>‹#›</a:t>
            </a:fld>
            <a:endParaRPr lang="en-NZ" dirty="0">
              <a:solidFill>
                <a:prstClr val="black"/>
              </a:solidFill>
            </a:endParaRPr>
          </a:p>
        </p:txBody>
      </p:sp>
    </p:spTree>
    <p:extLst>
      <p:ext uri="{BB962C8B-B14F-4D97-AF65-F5344CB8AC3E}">
        <p14:creationId xmlns:p14="http://schemas.microsoft.com/office/powerpoint/2010/main" val="3570553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1547813" y="4005263"/>
            <a:ext cx="6400800" cy="1611312"/>
          </a:xfrm>
          <a:prstGeom prst="rect">
            <a:avLst/>
          </a:prstGeom>
          <a:noFill/>
          <a:ln w="9525">
            <a:noFill/>
            <a:miter lim="800000"/>
            <a:headEnd/>
            <a:tailEnd/>
          </a:ln>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algn="ctr" eaLnBrk="1" fontAlgn="base" hangingPunct="1">
              <a:spcBef>
                <a:spcPct val="80000"/>
              </a:spcBef>
              <a:spcAft>
                <a:spcPct val="0"/>
              </a:spcAft>
              <a:buClr>
                <a:srgbClr val="1E7FB8"/>
              </a:buClr>
              <a:buFont typeface="Wingdings" pitchFamily="2" charset="2"/>
              <a:buNone/>
              <a:defRPr/>
            </a:pPr>
            <a:endParaRPr lang="en-US" altLang="fr-FR" sz="2500" b="0">
              <a:solidFill>
                <a:srgbClr val="FFFFFF"/>
              </a:solidFill>
            </a:endParaRPr>
          </a:p>
        </p:txBody>
      </p:sp>
      <p:sp>
        <p:nvSpPr>
          <p:cNvPr id="7170" name="Rectangle 2"/>
          <p:cNvSpPr>
            <a:spLocks noGrp="1" noChangeArrowheads="1"/>
          </p:cNvSpPr>
          <p:nvPr>
            <p:ph type="ctrTitle" sz="quarter"/>
          </p:nvPr>
        </p:nvSpPr>
        <p:spPr>
          <a:xfrm>
            <a:off x="685800" y="2130487"/>
            <a:ext cx="7772400" cy="1470025"/>
          </a:xfrm>
          <a:effectLst/>
        </p:spPr>
        <p:txBody>
          <a:bodyPr lIns="91440" tIns="45720" rIns="91440" bIns="45720"/>
          <a:lstStyle>
            <a:lvl1pPr>
              <a:defRPr sz="4400" baseline="0">
                <a:solidFill>
                  <a:schemeClr val="bg1"/>
                </a:solidFill>
              </a:defRPr>
            </a:lvl1pPr>
          </a:lstStyle>
          <a:p>
            <a:r>
              <a:rPr lang="en-US" dirty="0"/>
              <a:t>Click to edit Master title style</a:t>
            </a:r>
            <a:endParaRPr lang="en-GB" dirty="0"/>
          </a:p>
        </p:txBody>
      </p:sp>
      <p:sp>
        <p:nvSpPr>
          <p:cNvPr id="7171" name="Rectangle 3"/>
          <p:cNvSpPr>
            <a:spLocks noGrp="1" noChangeArrowheads="1"/>
          </p:cNvSpPr>
          <p:nvPr>
            <p:ph type="subTitle" sz="quarter" idx="1"/>
          </p:nvPr>
        </p:nvSpPr>
        <p:spPr>
          <a:xfrm>
            <a:off x="1547813" y="4006850"/>
            <a:ext cx="6400800" cy="1250950"/>
          </a:xfrm>
        </p:spPr>
        <p:txBody>
          <a:bodyPr lIns="91440" tIns="45720" rIns="91440" bIns="45720"/>
          <a:lstStyle>
            <a:lvl1pPr marL="0" indent="0" algn="ctr">
              <a:buFont typeface="Wingdings" pitchFamily="2" charset="2"/>
              <a:buNone/>
              <a:defRPr>
                <a:solidFill>
                  <a:schemeClr val="bg1"/>
                </a:solidFill>
              </a:defRPr>
            </a:lvl1pPr>
          </a:lstStyle>
          <a:p>
            <a:r>
              <a:rPr lang="en-US" dirty="0"/>
              <a:t>Click to edit Master subtitle style</a:t>
            </a:r>
            <a:endParaRPr lang="en-GB" dirty="0"/>
          </a:p>
        </p:txBody>
      </p:sp>
    </p:spTree>
    <p:extLst>
      <p:ext uri="{BB962C8B-B14F-4D97-AF65-F5344CB8AC3E}">
        <p14:creationId xmlns:p14="http://schemas.microsoft.com/office/powerpoint/2010/main" val="36195866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89425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6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769261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2913" y="1381125"/>
            <a:ext cx="4068762"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4075" y="1381125"/>
            <a:ext cx="4070350"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96204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314293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6126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3940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6149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10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68350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31514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04711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7"/>
            <a:ext cx="2286000" cy="59928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57"/>
            <a:ext cx="6705600" cy="5992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12518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3" name="Content Placeholder 2"/>
          <p:cNvSpPr>
            <a:spLocks noGrp="1"/>
          </p:cNvSpPr>
          <p:nvPr>
            <p:ph sz="half" idx="1"/>
          </p:nvPr>
        </p:nvSpPr>
        <p:spPr>
          <a:xfrm>
            <a:off x="408866" y="1421866"/>
            <a:ext cx="8048792" cy="400110"/>
          </a:xfrm>
        </p:spPr>
        <p:txBody>
          <a:bodyPr/>
          <a:lstStyle>
            <a:lvl1pPr marL="0" indent="0" eaLnBrk="1" latinLnBrk="0" hangingPunct="1">
              <a:buFontTx/>
              <a:buNone/>
              <a:defRPr kumimoji="0" sz="2000"/>
            </a:lvl1pPr>
            <a:lvl2pPr eaLnBrk="1" latinLnBrk="0" hangingPunct="1">
              <a:defRPr kumimoji="0" sz="2400"/>
            </a:lvl2pPr>
            <a:lvl3pPr eaLnBrk="1" latinLnBrk="0" hangingPunct="1">
              <a:defRPr kumimoji="0" sz="2000"/>
            </a:lvl3pPr>
            <a:lvl4pPr eaLnBrk="1" latinLnBrk="0" hangingPunct="1">
              <a:defRPr kumimoji="0" sz="1800"/>
            </a:lvl4pPr>
            <a:lvl5pPr eaLnBrk="1" latinLnBrk="0" hangingPunct="1">
              <a:defRPr kumimoji="0" sz="1800"/>
            </a:lvl5pPr>
            <a:extLst/>
          </a:lstStyle>
          <a:p>
            <a:pPr lvl="0" eaLnBrk="1" latinLnBrk="1" hangingPunct="1"/>
            <a:r>
              <a:rPr lang="en-US" dirty="0"/>
              <a:t>Click to edit Master text styles</a:t>
            </a:r>
          </a:p>
        </p:txBody>
      </p:sp>
      <p:sp>
        <p:nvSpPr>
          <p:cNvPr id="23" name="Footer Placeholder 16"/>
          <p:cNvSpPr txBox="1">
            <a:spLocks/>
          </p:cNvSpPr>
          <p:nvPr userDrawn="1"/>
        </p:nvSpPr>
        <p:spPr>
          <a:xfrm>
            <a:off x="401432" y="6447461"/>
            <a:ext cx="2730408" cy="365125"/>
          </a:xfrm>
          <a:prstGeom prst="rect">
            <a:avLst/>
          </a:prstGeom>
        </p:spPr>
        <p:txBody>
          <a:bodyPr/>
          <a:lstStyle>
            <a:lvl1pPr marL="0" algn="l" rtl="0" latinLnBrk="0">
              <a:defRPr sz="11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808080"/>
                </a:solidFill>
              </a:rPr>
              <a:t>© Riskren Pte Ltd. All Rights Reserved.</a:t>
            </a:r>
            <a:endParaRPr lang="en-US" dirty="0">
              <a:solidFill>
                <a:srgbClr val="808080"/>
              </a:solidFill>
            </a:endParaRPr>
          </a:p>
        </p:txBody>
      </p:sp>
      <p:sp>
        <p:nvSpPr>
          <p:cNvPr id="11" name="Title 1"/>
          <p:cNvSpPr>
            <a:spLocks noGrp="1"/>
          </p:cNvSpPr>
          <p:nvPr>
            <p:ph type="title"/>
          </p:nvPr>
        </p:nvSpPr>
        <p:spPr>
          <a:xfrm>
            <a:off x="478387" y="553756"/>
            <a:ext cx="7772400" cy="914400"/>
          </a:xfrm>
        </p:spPr>
        <p:txBody>
          <a:bodyPr anchor="t"/>
          <a:lstStyle>
            <a:lvl1pPr eaLnBrk="1" latinLnBrk="0" hangingPunct="1">
              <a:defRPr kumimoji="0" sz="4000">
                <a:solidFill>
                  <a:schemeClr val="bg2"/>
                </a:solidFill>
              </a:defRPr>
            </a:lvl1pPr>
            <a:extLst/>
          </a:lstStyle>
          <a:p>
            <a:pPr eaLnBrk="1" latinLnBrk="1" hangingPunct="1"/>
            <a:r>
              <a:rPr lang="en-US" dirty="0"/>
              <a:t>Click to edit Master title style</a:t>
            </a:r>
            <a:endParaRPr dirty="0"/>
          </a:p>
        </p:txBody>
      </p:sp>
      <p:sp>
        <p:nvSpPr>
          <p:cNvPr id="12" name="Footer Placeholder 16"/>
          <p:cNvSpPr txBox="1">
            <a:spLocks/>
          </p:cNvSpPr>
          <p:nvPr userDrawn="1"/>
        </p:nvSpPr>
        <p:spPr>
          <a:xfrm>
            <a:off x="3406162" y="6015092"/>
            <a:ext cx="3371800" cy="365125"/>
          </a:xfrm>
          <a:prstGeom prst="rect">
            <a:avLst/>
          </a:prstGeom>
        </p:spPr>
        <p:txBody>
          <a:bodyPr/>
          <a:lstStyle>
            <a:lvl1pPr marL="0" algn="l" rtl="0" latinLnBrk="0">
              <a:defRPr sz="11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solidFill>
                  <a:srgbClr val="000000">
                    <a:lumMod val="75000"/>
                    <a:lumOff val="25000"/>
                  </a:srgbClr>
                </a:solidFill>
              </a:rPr>
              <a:t>WHO Steering Group Meeting 2014</a:t>
            </a:r>
          </a:p>
        </p:txBody>
      </p:sp>
      <p:sp>
        <p:nvSpPr>
          <p:cNvPr id="14" name="Footer Placeholder 16"/>
          <p:cNvSpPr txBox="1">
            <a:spLocks/>
          </p:cNvSpPr>
          <p:nvPr userDrawn="1"/>
        </p:nvSpPr>
        <p:spPr>
          <a:xfrm>
            <a:off x="3779914" y="6447458"/>
            <a:ext cx="3371800" cy="365125"/>
          </a:xfrm>
          <a:prstGeom prst="rect">
            <a:avLst/>
          </a:prstGeom>
        </p:spPr>
        <p:txBody>
          <a:bodyPr/>
          <a:lstStyle>
            <a:lvl1pPr marL="0" algn="l" rtl="0" latinLnBrk="0">
              <a:defRPr sz="11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solidFill>
                  <a:srgbClr val="FFFFFF">
                    <a:lumMod val="65000"/>
                    <a:lumOff val="35000"/>
                  </a:srgbClr>
                </a:solidFill>
              </a:rPr>
              <a:t>WHO Steering Group Meeting 2014</a:t>
            </a:r>
          </a:p>
        </p:txBody>
      </p:sp>
    </p:spTree>
    <p:extLst>
      <p:ext uri="{BB962C8B-B14F-4D97-AF65-F5344CB8AC3E}">
        <p14:creationId xmlns:p14="http://schemas.microsoft.com/office/powerpoint/2010/main" val="10026664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pic>
        <p:nvPicPr>
          <p:cNvPr id="10" name="Picture 9"/>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9351" y="188640"/>
            <a:ext cx="1882005" cy="589600"/>
          </a:xfrm>
          <a:prstGeom prst="rect">
            <a:avLst/>
          </a:prstGeom>
          <a:noFill/>
          <a:ln>
            <a:noFill/>
          </a:ln>
        </p:spPr>
      </p:pic>
      <p:sp>
        <p:nvSpPr>
          <p:cNvPr id="23" name="Footer Placeholder 16"/>
          <p:cNvSpPr txBox="1">
            <a:spLocks/>
          </p:cNvSpPr>
          <p:nvPr userDrawn="1"/>
        </p:nvSpPr>
        <p:spPr>
          <a:xfrm>
            <a:off x="401432" y="6447461"/>
            <a:ext cx="2730408" cy="365125"/>
          </a:xfrm>
          <a:prstGeom prst="rect">
            <a:avLst/>
          </a:prstGeom>
        </p:spPr>
        <p:txBody>
          <a:bodyPr/>
          <a:lstStyle>
            <a:lvl1pPr marL="0" algn="l" rtl="0" latinLnBrk="0">
              <a:defRPr sz="11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808080"/>
                </a:solidFill>
              </a:rPr>
              <a:t>© Riskren Pte Ltd. All Rights Reserved.</a:t>
            </a:r>
            <a:endParaRPr lang="en-US" dirty="0">
              <a:solidFill>
                <a:srgbClr val="808080"/>
              </a:solidFill>
            </a:endParaRPr>
          </a:p>
        </p:txBody>
      </p:sp>
      <p:sp>
        <p:nvSpPr>
          <p:cNvPr id="7" name="Footer Placeholder 16"/>
          <p:cNvSpPr txBox="1">
            <a:spLocks/>
          </p:cNvSpPr>
          <p:nvPr userDrawn="1"/>
        </p:nvSpPr>
        <p:spPr>
          <a:xfrm>
            <a:off x="2987830" y="5765288"/>
            <a:ext cx="3371800" cy="365125"/>
          </a:xfrm>
          <a:prstGeom prst="rect">
            <a:avLst/>
          </a:prstGeom>
        </p:spPr>
        <p:txBody>
          <a:bodyPr/>
          <a:lstStyle>
            <a:lvl1pPr marL="0" algn="l" rtl="0" latinLnBrk="0">
              <a:defRPr sz="11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solidFill>
                  <a:srgbClr val="000000">
                    <a:lumMod val="75000"/>
                    <a:lumOff val="25000"/>
                  </a:srgbClr>
                </a:solidFill>
              </a:rPr>
              <a:t>ABSA 2013 Biorisk RA Emergency Scenarios</a:t>
            </a:r>
          </a:p>
        </p:txBody>
      </p:sp>
      <p:sp>
        <p:nvSpPr>
          <p:cNvPr id="8" name="Footer Placeholder 16"/>
          <p:cNvSpPr txBox="1">
            <a:spLocks/>
          </p:cNvSpPr>
          <p:nvPr userDrawn="1"/>
        </p:nvSpPr>
        <p:spPr>
          <a:xfrm>
            <a:off x="3086410" y="6459359"/>
            <a:ext cx="3174640" cy="182565"/>
          </a:xfrm>
          <a:prstGeom prst="rect">
            <a:avLst/>
          </a:prstGeom>
        </p:spPr>
        <p:txBody>
          <a:bodyPr/>
          <a:lstStyle>
            <a:lvl1pPr marL="0" algn="l" rtl="0" latinLnBrk="0">
              <a:defRPr sz="11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solidFill>
                  <a:srgbClr val="FFFFFF">
                    <a:lumMod val="75000"/>
                    <a:lumOff val="25000"/>
                  </a:srgbClr>
                </a:solidFill>
              </a:rPr>
              <a:t>ASM Biorisk Management &amp; SOP Clinic 2014</a:t>
            </a:r>
          </a:p>
        </p:txBody>
      </p:sp>
      <p:sp>
        <p:nvSpPr>
          <p:cNvPr id="11" name="Title 1"/>
          <p:cNvSpPr>
            <a:spLocks noGrp="1"/>
          </p:cNvSpPr>
          <p:nvPr>
            <p:ph type="title"/>
          </p:nvPr>
        </p:nvSpPr>
        <p:spPr>
          <a:xfrm>
            <a:off x="504824" y="512064"/>
            <a:ext cx="7772400" cy="914400"/>
          </a:xfrm>
        </p:spPr>
        <p:txBody>
          <a:bodyPr anchor="t"/>
          <a:lstStyle>
            <a:lvl1pPr eaLnBrk="1" latinLnBrk="0" hangingPunct="1">
              <a:defRPr kumimoji="0" sz="4000">
                <a:solidFill>
                  <a:schemeClr val="bg2"/>
                </a:solidFill>
              </a:defRPr>
            </a:lvl1pPr>
            <a:extLst/>
          </a:lstStyle>
          <a:p>
            <a:pPr eaLnBrk="1" latinLnBrk="1" hangingPunct="1"/>
            <a:r>
              <a:rPr lang="en-US" dirty="0"/>
              <a:t>Click to edit Master title style</a:t>
            </a:r>
            <a:endParaRPr dirty="0"/>
          </a:p>
        </p:txBody>
      </p:sp>
    </p:spTree>
    <p:extLst>
      <p:ext uri="{BB962C8B-B14F-4D97-AF65-F5344CB8AC3E}">
        <p14:creationId xmlns:p14="http://schemas.microsoft.com/office/powerpoint/2010/main" val="21441682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pic>
        <p:nvPicPr>
          <p:cNvPr id="10" name="Picture 9"/>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63680" y="514440"/>
            <a:ext cx="1975520" cy="618306"/>
          </a:xfrm>
          <a:prstGeom prst="rect">
            <a:avLst/>
          </a:prstGeom>
          <a:noFill/>
          <a:ln>
            <a:noFill/>
          </a:ln>
        </p:spPr>
      </p:pic>
      <p:sp>
        <p:nvSpPr>
          <p:cNvPr id="23" name="Footer Placeholder 16"/>
          <p:cNvSpPr txBox="1">
            <a:spLocks/>
          </p:cNvSpPr>
          <p:nvPr userDrawn="1"/>
        </p:nvSpPr>
        <p:spPr>
          <a:xfrm>
            <a:off x="401432" y="6447461"/>
            <a:ext cx="2730408" cy="365125"/>
          </a:xfrm>
          <a:prstGeom prst="rect">
            <a:avLst/>
          </a:prstGeom>
        </p:spPr>
        <p:txBody>
          <a:bodyPr/>
          <a:lstStyle>
            <a:lvl1pPr marL="0" algn="l" rtl="0" latinLnBrk="0">
              <a:defRPr sz="11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808080"/>
                </a:solidFill>
              </a:rPr>
              <a:t>© Riskren Pte Ltd. All Rights Reserved.</a:t>
            </a:r>
            <a:endParaRPr lang="en-US" dirty="0">
              <a:solidFill>
                <a:srgbClr val="808080"/>
              </a:solidFill>
            </a:endParaRPr>
          </a:p>
        </p:txBody>
      </p:sp>
      <p:sp>
        <p:nvSpPr>
          <p:cNvPr id="7" name="Footer Placeholder 16"/>
          <p:cNvSpPr txBox="1">
            <a:spLocks/>
          </p:cNvSpPr>
          <p:nvPr userDrawn="1"/>
        </p:nvSpPr>
        <p:spPr>
          <a:xfrm>
            <a:off x="2987830" y="5765288"/>
            <a:ext cx="3371800" cy="365125"/>
          </a:xfrm>
          <a:prstGeom prst="rect">
            <a:avLst/>
          </a:prstGeom>
        </p:spPr>
        <p:txBody>
          <a:bodyPr/>
          <a:lstStyle>
            <a:lvl1pPr marL="0" algn="l" rtl="0" latinLnBrk="0">
              <a:defRPr sz="11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solidFill>
                  <a:srgbClr val="000000">
                    <a:lumMod val="75000"/>
                    <a:lumOff val="25000"/>
                  </a:srgbClr>
                </a:solidFill>
              </a:rPr>
              <a:t>ABSA 2013 Biorisk RA Emergency Scenarios</a:t>
            </a:r>
          </a:p>
        </p:txBody>
      </p:sp>
      <p:sp>
        <p:nvSpPr>
          <p:cNvPr id="8" name="Footer Placeholder 16"/>
          <p:cNvSpPr txBox="1">
            <a:spLocks/>
          </p:cNvSpPr>
          <p:nvPr userDrawn="1"/>
        </p:nvSpPr>
        <p:spPr>
          <a:xfrm>
            <a:off x="3635896" y="6447460"/>
            <a:ext cx="3371800" cy="365125"/>
          </a:xfrm>
          <a:prstGeom prst="rect">
            <a:avLst/>
          </a:prstGeom>
        </p:spPr>
        <p:txBody>
          <a:bodyPr/>
          <a:lstStyle>
            <a:lvl1pPr marL="0" algn="l" rtl="0" latinLnBrk="0">
              <a:defRPr sz="11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solidFill>
                  <a:srgbClr val="000000">
                    <a:lumMod val="75000"/>
                    <a:lumOff val="25000"/>
                  </a:srgbClr>
                </a:solidFill>
              </a:rPr>
              <a:t>ABSA 2013 Biorisk RA Emergency Scenarios</a:t>
            </a:r>
          </a:p>
        </p:txBody>
      </p:sp>
      <p:sp>
        <p:nvSpPr>
          <p:cNvPr id="11" name="Title 1"/>
          <p:cNvSpPr>
            <a:spLocks noGrp="1"/>
          </p:cNvSpPr>
          <p:nvPr>
            <p:ph type="title"/>
          </p:nvPr>
        </p:nvSpPr>
        <p:spPr>
          <a:xfrm>
            <a:off x="401432" y="347854"/>
            <a:ext cx="7772400" cy="914400"/>
          </a:xfrm>
        </p:spPr>
        <p:txBody>
          <a:bodyPr anchor="t"/>
          <a:lstStyle>
            <a:lvl1pPr eaLnBrk="1" latinLnBrk="0" hangingPunct="1">
              <a:defRPr kumimoji="0" sz="4000">
                <a:solidFill>
                  <a:schemeClr val="bg2"/>
                </a:solidFill>
              </a:defRPr>
            </a:lvl1pPr>
            <a:extLst/>
          </a:lstStyle>
          <a:p>
            <a:pPr eaLnBrk="1" latinLnBrk="1" hangingPunct="1"/>
            <a:r>
              <a:rPr lang="en-US" dirty="0"/>
              <a:t>Click to edit Master title style</a:t>
            </a:r>
            <a:endParaRPr dirty="0"/>
          </a:p>
        </p:txBody>
      </p:sp>
      <p:sp>
        <p:nvSpPr>
          <p:cNvPr id="12" name="Content Placeholder 4"/>
          <p:cNvSpPr>
            <a:spLocks noGrp="1"/>
          </p:cNvSpPr>
          <p:nvPr>
            <p:ph sz="quarter" idx="3"/>
          </p:nvPr>
        </p:nvSpPr>
        <p:spPr>
          <a:xfrm>
            <a:off x="554139" y="1555324"/>
            <a:ext cx="8131008" cy="1969770"/>
          </a:xfrm>
        </p:spPr>
        <p:txBody>
          <a:bodyPr/>
          <a:lstStyle>
            <a:lvl1pPr marL="411480" indent="-342900" eaLnBrk="1" latinLnBrk="0" hangingPunct="1">
              <a:buClr>
                <a:schemeClr val="accent1">
                  <a:lumMod val="50000"/>
                </a:schemeClr>
              </a:buClr>
              <a:buFont typeface="Wingdings" panose="05000000000000000000" pitchFamily="2" charset="2"/>
              <a:buChar char="§"/>
              <a:defRPr kumimoji="0" sz="2400">
                <a:solidFill>
                  <a:schemeClr val="bg2"/>
                </a:solidFill>
              </a:defRPr>
            </a:lvl1pPr>
            <a:lvl2pPr marL="740664" indent="-285750" eaLnBrk="1" latinLnBrk="0" hangingPunct="1">
              <a:buSzPct val="50000"/>
              <a:buFont typeface="Wingdings" panose="05000000000000000000" pitchFamily="2" charset="2"/>
              <a:buChar char=""/>
              <a:defRPr kumimoji="0" sz="2000">
                <a:solidFill>
                  <a:schemeClr val="bg2"/>
                </a:solidFill>
              </a:defRPr>
            </a:lvl2pPr>
            <a:lvl3pPr marL="996696" indent="-228600" eaLnBrk="1" latinLnBrk="0" hangingPunct="1">
              <a:buFont typeface="Wingdings" panose="05000000000000000000" pitchFamily="2" charset="2"/>
              <a:buChar char="§"/>
              <a:defRPr kumimoji="0" sz="1800">
                <a:solidFill>
                  <a:schemeClr val="bg2"/>
                </a:solidFill>
              </a:defRPr>
            </a:lvl3pPr>
            <a:lvl4pPr marL="1261872" indent="-228600" eaLnBrk="1" latinLnBrk="0" hangingPunct="1">
              <a:buFont typeface="Wingdings" panose="05000000000000000000" pitchFamily="2" charset="2"/>
              <a:buChar char="§"/>
              <a:defRPr kumimoji="0" sz="1600">
                <a:solidFill>
                  <a:schemeClr val="bg2"/>
                </a:solidFill>
              </a:defRPr>
            </a:lvl4pPr>
            <a:lvl5pPr marL="1481328" indent="-210312" eaLnBrk="1" latinLnBrk="0" hangingPunct="1">
              <a:buFont typeface="Wingdings" panose="05000000000000000000" pitchFamily="2" charset="2"/>
              <a:buChar char="§"/>
              <a:defRPr kumimoji="0" sz="1600">
                <a:solidFill>
                  <a:schemeClr val="bg2"/>
                </a:solidFill>
              </a:defRPr>
            </a:lvl5pPr>
            <a:extLst/>
          </a:lstStyle>
          <a:p>
            <a:pPr lvl="0" eaLnBrk="1" latinLnBrk="1" hangingPunct="1"/>
            <a:r>
              <a:rPr lang="en-US" dirty="0"/>
              <a:t>Click to edit Master text styles</a:t>
            </a:r>
          </a:p>
          <a:p>
            <a:pPr lvl="1" eaLnBrk="1" latinLnBrk="1" hangingPunct="1"/>
            <a:r>
              <a:rPr lang="en-US" dirty="0"/>
              <a:t>Second level</a:t>
            </a:r>
          </a:p>
          <a:p>
            <a:pPr lvl="2" eaLnBrk="1" latinLnBrk="1" hangingPunct="1"/>
            <a:r>
              <a:rPr lang="en-US" dirty="0"/>
              <a:t>Third level</a:t>
            </a:r>
          </a:p>
          <a:p>
            <a:pPr lvl="3" eaLnBrk="1" latinLnBrk="1" hangingPunct="1"/>
            <a:r>
              <a:rPr lang="en-US" dirty="0"/>
              <a:t>Fourth level</a:t>
            </a:r>
          </a:p>
          <a:p>
            <a:pPr lvl="4" eaLnBrk="1" latinLnBrk="1" hangingPunct="1"/>
            <a:r>
              <a:rPr lang="en-US" dirty="0"/>
              <a:t>Fifth level</a:t>
            </a:r>
            <a:endParaRPr dirty="0"/>
          </a:p>
        </p:txBody>
      </p:sp>
      <p:sp>
        <p:nvSpPr>
          <p:cNvPr id="14" name="Footer Placeholder 16"/>
          <p:cNvSpPr txBox="1">
            <a:spLocks/>
          </p:cNvSpPr>
          <p:nvPr userDrawn="1"/>
        </p:nvSpPr>
        <p:spPr>
          <a:xfrm>
            <a:off x="3419878" y="6436944"/>
            <a:ext cx="3371800" cy="365125"/>
          </a:xfrm>
          <a:prstGeom prst="rect">
            <a:avLst/>
          </a:prstGeom>
        </p:spPr>
        <p:txBody>
          <a:bodyPr/>
          <a:lstStyle>
            <a:lvl1pPr marL="0" algn="l" rtl="0" latinLnBrk="0">
              <a:defRPr sz="11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solidFill>
                  <a:srgbClr val="FFFFFF">
                    <a:lumMod val="75000"/>
                    <a:lumOff val="25000"/>
                  </a:srgbClr>
                </a:solidFill>
              </a:rPr>
              <a:t>ABSA 2014 Applied Risk </a:t>
            </a:r>
            <a:r>
              <a:rPr lang="en-US" dirty="0" err="1">
                <a:solidFill>
                  <a:srgbClr val="FFFFFF">
                    <a:lumMod val="75000"/>
                    <a:lumOff val="25000"/>
                  </a:srgbClr>
                </a:solidFill>
              </a:rPr>
              <a:t>Assmt</a:t>
            </a:r>
            <a:r>
              <a:rPr lang="en-US" dirty="0">
                <a:solidFill>
                  <a:srgbClr val="FFFFFF">
                    <a:lumMod val="75000"/>
                    <a:lumOff val="25000"/>
                  </a:srgbClr>
                </a:solidFill>
              </a:rPr>
              <a:t> Methodologies</a:t>
            </a:r>
          </a:p>
        </p:txBody>
      </p:sp>
    </p:spTree>
    <p:extLst>
      <p:ext uri="{BB962C8B-B14F-4D97-AF65-F5344CB8AC3E}">
        <p14:creationId xmlns:p14="http://schemas.microsoft.com/office/powerpoint/2010/main" val="27445444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48_Title Only">
    <p:spTree>
      <p:nvGrpSpPr>
        <p:cNvPr id="1" name=""/>
        <p:cNvGrpSpPr/>
        <p:nvPr/>
      </p:nvGrpSpPr>
      <p:grpSpPr>
        <a:xfrm>
          <a:off x="0" y="0"/>
          <a:ext cx="0" cy="0"/>
          <a:chOff x="0" y="0"/>
          <a:chExt cx="0" cy="0"/>
        </a:xfrm>
      </p:grpSpPr>
      <p:pic>
        <p:nvPicPr>
          <p:cNvPr id="10" name="Picture 9"/>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42786" y="358236"/>
            <a:ext cx="1543472" cy="564033"/>
          </a:xfrm>
          <a:prstGeom prst="rect">
            <a:avLst/>
          </a:prstGeom>
          <a:noFill/>
          <a:ln>
            <a:noFill/>
          </a:ln>
        </p:spPr>
      </p:pic>
      <p:sp>
        <p:nvSpPr>
          <p:cNvPr id="13" name="Content Placeholder 2"/>
          <p:cNvSpPr>
            <a:spLocks noGrp="1"/>
          </p:cNvSpPr>
          <p:nvPr>
            <p:ph sz="half" idx="1"/>
          </p:nvPr>
        </p:nvSpPr>
        <p:spPr>
          <a:xfrm>
            <a:off x="408866" y="1421866"/>
            <a:ext cx="8048792" cy="400110"/>
          </a:xfrm>
        </p:spPr>
        <p:txBody>
          <a:bodyPr/>
          <a:lstStyle>
            <a:lvl1pPr marL="0" indent="0" eaLnBrk="1" latinLnBrk="0" hangingPunct="1">
              <a:buFontTx/>
              <a:buNone/>
              <a:defRPr kumimoji="0" sz="2000"/>
            </a:lvl1pPr>
            <a:lvl2pPr eaLnBrk="1" latinLnBrk="0" hangingPunct="1">
              <a:defRPr kumimoji="0" sz="2400"/>
            </a:lvl2pPr>
            <a:lvl3pPr eaLnBrk="1" latinLnBrk="0" hangingPunct="1">
              <a:defRPr kumimoji="0" sz="2000"/>
            </a:lvl3pPr>
            <a:lvl4pPr eaLnBrk="1" latinLnBrk="0" hangingPunct="1">
              <a:defRPr kumimoji="0" sz="1800"/>
            </a:lvl4pPr>
            <a:lvl5pPr eaLnBrk="1" latinLnBrk="0" hangingPunct="1">
              <a:defRPr kumimoji="0" sz="1800"/>
            </a:lvl5pPr>
            <a:extLst/>
          </a:lstStyle>
          <a:p>
            <a:pPr lvl="0" eaLnBrk="1" latinLnBrk="1" hangingPunct="1"/>
            <a:r>
              <a:rPr lang="en-US" dirty="0"/>
              <a:t>Click to edit Master text styles</a:t>
            </a:r>
          </a:p>
        </p:txBody>
      </p:sp>
      <p:sp>
        <p:nvSpPr>
          <p:cNvPr id="21" name="Slide Number Placeholder 6"/>
          <p:cNvSpPr>
            <a:spLocks noGrp="1"/>
          </p:cNvSpPr>
          <p:nvPr>
            <p:ph type="sldNum" sz="quarter" idx="12"/>
          </p:nvPr>
        </p:nvSpPr>
        <p:spPr>
          <a:xfrm>
            <a:off x="8229053" y="6447458"/>
            <a:ext cx="457200" cy="365125"/>
          </a:xfrm>
          <a:prstGeom prst="rect">
            <a:avLst/>
          </a:prstGeom>
        </p:spPr>
        <p:txBody>
          <a:bodyPr/>
          <a:lstStyle>
            <a:lvl1pPr>
              <a:defRPr>
                <a:solidFill>
                  <a:schemeClr val="bg2"/>
                </a:solidFill>
              </a:defRPr>
            </a:lvl1pPr>
            <a:extLst/>
          </a:lstStyle>
          <a:p>
            <a:fld id="{1AD93096-5B34-4342-9326-69289CEAE4C2}" type="slidenum">
              <a:rPr lang="en-US" smtClean="0">
                <a:solidFill>
                  <a:srgbClr val="808080"/>
                </a:solidFill>
                <a:latin typeface="Arial Narrow"/>
              </a:rPr>
              <a:pPr/>
              <a:t>‹#›</a:t>
            </a:fld>
            <a:endParaRPr lang="en-US" dirty="0">
              <a:solidFill>
                <a:srgbClr val="808080"/>
              </a:solidFill>
              <a:latin typeface="Arial Narrow"/>
            </a:endParaRPr>
          </a:p>
        </p:txBody>
      </p:sp>
      <p:sp>
        <p:nvSpPr>
          <p:cNvPr id="23" name="Footer Placeholder 16"/>
          <p:cNvSpPr txBox="1">
            <a:spLocks/>
          </p:cNvSpPr>
          <p:nvPr userDrawn="1"/>
        </p:nvSpPr>
        <p:spPr>
          <a:xfrm>
            <a:off x="401432" y="6447461"/>
            <a:ext cx="2730408" cy="365125"/>
          </a:xfrm>
          <a:prstGeom prst="rect">
            <a:avLst/>
          </a:prstGeom>
        </p:spPr>
        <p:txBody>
          <a:bodyPr/>
          <a:lstStyle>
            <a:lvl1pPr marL="0" algn="l" rtl="0" latinLnBrk="0">
              <a:defRPr sz="11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808080"/>
                </a:solidFill>
              </a:rPr>
              <a:t>© Riskren Pte Ltd. All Rights Reserved.</a:t>
            </a:r>
            <a:endParaRPr lang="en-US" dirty="0">
              <a:solidFill>
                <a:srgbClr val="808080"/>
              </a:solidFill>
            </a:endParaRPr>
          </a:p>
        </p:txBody>
      </p:sp>
      <p:sp>
        <p:nvSpPr>
          <p:cNvPr id="7" name="Footer Placeholder 16"/>
          <p:cNvSpPr txBox="1">
            <a:spLocks/>
          </p:cNvSpPr>
          <p:nvPr userDrawn="1"/>
        </p:nvSpPr>
        <p:spPr>
          <a:xfrm>
            <a:off x="2987830" y="5765288"/>
            <a:ext cx="3371800" cy="365125"/>
          </a:xfrm>
          <a:prstGeom prst="rect">
            <a:avLst/>
          </a:prstGeom>
        </p:spPr>
        <p:txBody>
          <a:bodyPr/>
          <a:lstStyle>
            <a:lvl1pPr marL="0" algn="l" rtl="0" latinLnBrk="0">
              <a:defRPr sz="11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solidFill>
                  <a:srgbClr val="000000">
                    <a:lumMod val="75000"/>
                    <a:lumOff val="25000"/>
                  </a:srgbClr>
                </a:solidFill>
              </a:rPr>
              <a:t>ABSA 2013 Biorisk RA Emergency Scenarios</a:t>
            </a:r>
          </a:p>
        </p:txBody>
      </p:sp>
      <p:sp>
        <p:nvSpPr>
          <p:cNvPr id="9" name="Footer Placeholder 16"/>
          <p:cNvSpPr txBox="1">
            <a:spLocks/>
          </p:cNvSpPr>
          <p:nvPr userDrawn="1"/>
        </p:nvSpPr>
        <p:spPr>
          <a:xfrm>
            <a:off x="3701616" y="6448374"/>
            <a:ext cx="1944216" cy="182563"/>
          </a:xfrm>
          <a:prstGeom prst="rect">
            <a:avLst/>
          </a:prstGeom>
        </p:spPr>
        <p:txBody>
          <a:bodyPr/>
          <a:lstStyle>
            <a:lvl1pPr marL="0" algn="l" rtl="0" latinLnBrk="0">
              <a:defRPr sz="11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solidFill>
                  <a:srgbClr val="FFFFFF">
                    <a:lumMod val="75000"/>
                    <a:lumOff val="25000"/>
                  </a:srgbClr>
                </a:solidFill>
              </a:rPr>
              <a:t>ABSA 2013 Risk Assessment</a:t>
            </a:r>
          </a:p>
        </p:txBody>
      </p:sp>
    </p:spTree>
    <p:extLst>
      <p:ext uri="{BB962C8B-B14F-4D97-AF65-F5344CB8AC3E}">
        <p14:creationId xmlns:p14="http://schemas.microsoft.com/office/powerpoint/2010/main" val="5198061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Cover_Picture_2">
    <p:spTree>
      <p:nvGrpSpPr>
        <p:cNvPr id="1" name=""/>
        <p:cNvGrpSpPr/>
        <p:nvPr/>
      </p:nvGrpSpPr>
      <p:grpSpPr>
        <a:xfrm>
          <a:off x="0" y="0"/>
          <a:ext cx="0" cy="0"/>
          <a:chOff x="0" y="0"/>
          <a:chExt cx="0" cy="0"/>
        </a:xfrm>
      </p:grpSpPr>
      <p:sp>
        <p:nvSpPr>
          <p:cNvPr id="3" name="Rectangle 2"/>
          <p:cNvSpPr/>
          <p:nvPr userDrawn="1"/>
        </p:nvSpPr>
        <p:spPr>
          <a:xfrm>
            <a:off x="7501467" y="5909735"/>
            <a:ext cx="1642534" cy="9482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pic>
        <p:nvPicPr>
          <p:cNvPr id="21" name="Image 20" descr="FD_1_L25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 y="3"/>
            <a:ext cx="9144000" cy="5445125"/>
          </a:xfrm>
          <a:prstGeom prst="rect">
            <a:avLst/>
          </a:prstGeom>
        </p:spPr>
      </p:pic>
      <p:sp>
        <p:nvSpPr>
          <p:cNvPr id="9" name="Espace réservé du texte 8"/>
          <p:cNvSpPr>
            <a:spLocks noGrp="1"/>
          </p:cNvSpPr>
          <p:nvPr>
            <p:ph type="body" sz="quarter" idx="13" hasCustomPrompt="1"/>
          </p:nvPr>
        </p:nvSpPr>
        <p:spPr bwMode="gray">
          <a:xfrm>
            <a:off x="468000" y="1036800"/>
            <a:ext cx="4824412" cy="2232000"/>
          </a:xfrm>
        </p:spPr>
        <p:txBody>
          <a:bodyPr anchor="t" anchorCtr="0"/>
          <a:lstStyle>
            <a:lvl1pPr marL="0" indent="0" algn="l">
              <a:lnSpc>
                <a:spcPct val="90000"/>
              </a:lnSpc>
              <a:buNone/>
              <a:defRPr sz="2100" b="1" cap="none" baseline="0">
                <a:solidFill>
                  <a:schemeClr val="bg1"/>
                </a:solidFill>
                <a:latin typeface="Arial"/>
                <a:cs typeface="Arial"/>
              </a:defRPr>
            </a:lvl1pPr>
            <a:lvl2pPr marL="0" algn="ctr">
              <a:lnSpc>
                <a:spcPct val="100000"/>
              </a:lnSpc>
              <a:spcBef>
                <a:spcPts val="5175"/>
              </a:spcBef>
              <a:defRPr sz="1500" b="1">
                <a:solidFill>
                  <a:schemeClr val="bg1"/>
                </a:solidFill>
              </a:defRPr>
            </a:lvl2pPr>
          </a:lstStyle>
          <a:p>
            <a:pPr lvl="0"/>
            <a:r>
              <a:rPr lang="en-US" noProof="0"/>
              <a:t>TITLE</a:t>
            </a:r>
          </a:p>
        </p:txBody>
      </p:sp>
      <p:sp>
        <p:nvSpPr>
          <p:cNvPr id="8" name="Espace réservé du texte 8"/>
          <p:cNvSpPr>
            <a:spLocks noGrp="1"/>
          </p:cNvSpPr>
          <p:nvPr>
            <p:ph type="body" sz="quarter" idx="14" hasCustomPrompt="1"/>
          </p:nvPr>
        </p:nvSpPr>
        <p:spPr bwMode="gray">
          <a:xfrm>
            <a:off x="468315" y="3943888"/>
            <a:ext cx="3592800" cy="1121312"/>
          </a:xfrm>
        </p:spPr>
        <p:txBody>
          <a:bodyPr anchor="t" anchorCtr="0"/>
          <a:lstStyle>
            <a:lvl1pPr marL="0" indent="0" algn="l">
              <a:lnSpc>
                <a:spcPct val="90000"/>
              </a:lnSpc>
              <a:buNone/>
              <a:defRPr sz="1500" b="0" baseline="0">
                <a:solidFill>
                  <a:schemeClr val="bg1"/>
                </a:solidFill>
                <a:latin typeface="Arial"/>
                <a:cs typeface="Arial"/>
              </a:defRPr>
            </a:lvl1pPr>
            <a:lvl2pPr marL="0" algn="ctr">
              <a:lnSpc>
                <a:spcPct val="100000"/>
              </a:lnSpc>
              <a:spcBef>
                <a:spcPts val="5175"/>
              </a:spcBef>
              <a:defRPr sz="1500" b="1">
                <a:solidFill>
                  <a:schemeClr val="bg1"/>
                </a:solidFill>
              </a:defRPr>
            </a:lvl2pPr>
          </a:lstStyle>
          <a:p>
            <a:pPr lvl="0"/>
            <a:r>
              <a:rPr lang="en-US" noProof="0"/>
              <a:t>SUBTITLE</a:t>
            </a:r>
          </a:p>
        </p:txBody>
      </p:sp>
      <p:sp>
        <p:nvSpPr>
          <p:cNvPr id="10" name="Espace réservé de la date 9"/>
          <p:cNvSpPr>
            <a:spLocks noGrp="1"/>
          </p:cNvSpPr>
          <p:nvPr>
            <p:ph type="dt" sz="half" idx="15"/>
          </p:nvPr>
        </p:nvSpPr>
        <p:spPr bwMode="gray"/>
        <p:txBody>
          <a:bodyPr/>
          <a:lstStyle>
            <a:lvl1pPr>
              <a:defRPr>
                <a:latin typeface="Arial"/>
                <a:cs typeface="Arial"/>
              </a:defRPr>
            </a:lvl1pPr>
          </a:lstStyle>
          <a:p>
            <a:r>
              <a:rPr lang="en-US">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latin typeface="Arial"/>
                <a:cs typeface="Arial"/>
              </a:defRPr>
            </a:lvl1pPr>
          </a:lstStyle>
          <a:p>
            <a:pPr algn="l"/>
            <a:r>
              <a:rPr lang="en-US">
                <a:solidFill>
                  <a:prstClr val="white">
                    <a:alpha val="0"/>
                  </a:prstClr>
                </a:solidFill>
              </a:rPr>
              <a:t>Page: </a:t>
            </a:r>
            <a:fld id="{733122C9-A0B9-462F-8757-0847AD287B63}" type="slidenum">
              <a:rPr lang="en-US" smtClean="0">
                <a:solidFill>
                  <a:prstClr val="white">
                    <a:alpha val="0"/>
                  </a:prstClr>
                </a:solidFill>
              </a:rPr>
              <a:pPr algn="l"/>
              <a:t>‹#›</a:t>
            </a:fld>
            <a:endParaRPr lang="en-US">
              <a:solidFill>
                <a:prstClr val="white">
                  <a:alpha val="0"/>
                </a:prstClr>
              </a:solidFill>
            </a:endParaRPr>
          </a:p>
        </p:txBody>
      </p:sp>
      <p:sp>
        <p:nvSpPr>
          <p:cNvPr id="12" name="Espace réservé du pied de page 11"/>
          <p:cNvSpPr>
            <a:spLocks noGrp="1"/>
          </p:cNvSpPr>
          <p:nvPr>
            <p:ph type="ftr" sz="quarter" idx="17"/>
          </p:nvPr>
        </p:nvSpPr>
        <p:spPr bwMode="gray">
          <a:xfrm>
            <a:off x="468318" y="524188"/>
            <a:ext cx="4824413" cy="360000"/>
          </a:xfrm>
          <a:prstGeom prst="rect">
            <a:avLst/>
          </a:prstGeom>
        </p:spPr>
        <p:txBody>
          <a:bodyPr/>
          <a:lstStyle>
            <a:lvl1pPr algn="l">
              <a:defRPr sz="1350" b="0">
                <a:solidFill>
                  <a:schemeClr val="bg1"/>
                </a:solidFill>
                <a:latin typeface="Arial"/>
                <a:cs typeface="Arial"/>
              </a:defRPr>
            </a:lvl1pPr>
          </a:lstStyle>
          <a:p>
            <a:pPr defTabSz="342900"/>
            <a:r>
              <a:rPr lang="en-US">
                <a:solidFill>
                  <a:prstClr val="white"/>
                </a:solidFill>
              </a:rPr>
              <a:t>#vaccineswork</a:t>
            </a:r>
          </a:p>
        </p:txBody>
      </p:sp>
      <p:sp>
        <p:nvSpPr>
          <p:cNvPr id="16" name="Rectangle 15"/>
          <p:cNvSpPr/>
          <p:nvPr userDrawn="1"/>
        </p:nvSpPr>
        <p:spPr bwMode="gray">
          <a:xfrm>
            <a:off x="3635375" y="6354208"/>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defTabSz="342900"/>
            <a:r>
              <a:rPr lang="en-US" sz="750">
                <a:solidFill>
                  <a:srgbClr val="95D600"/>
                </a:solidFill>
                <a:cs typeface="Arial"/>
              </a:rPr>
              <a:t>www.gavi.org</a:t>
            </a:r>
          </a:p>
        </p:txBody>
      </p:sp>
      <p:cxnSp>
        <p:nvCxnSpPr>
          <p:cNvPr id="14" name="Connecteur droit 13"/>
          <p:cNvCxnSpPr/>
          <p:nvPr userDrawn="1"/>
        </p:nvCxnSpPr>
        <p:spPr bwMode="gray">
          <a:xfrm flipH="1">
            <a:off x="569917" y="3943888"/>
            <a:ext cx="2448000"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Espace réservé pour une image  17"/>
          <p:cNvSpPr>
            <a:spLocks noGrp="1"/>
          </p:cNvSpPr>
          <p:nvPr>
            <p:ph type="pic" sz="quarter" idx="18" hasCustomPrompt="1"/>
          </p:nvPr>
        </p:nvSpPr>
        <p:spPr bwMode="gray">
          <a:xfrm>
            <a:off x="4192590" y="3"/>
            <a:ext cx="4951412" cy="5445124"/>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125">
                <a:solidFill>
                  <a:schemeClr val="bg1"/>
                </a:solidFill>
                <a:latin typeface="Arial"/>
                <a:cs typeface="Arial"/>
              </a:defRPr>
            </a:lvl1pPr>
          </a:lstStyle>
          <a:p>
            <a:r>
              <a:rPr lang="en-US" noProof="0"/>
              <a:t>Select your own photo</a:t>
            </a:r>
          </a:p>
        </p:txBody>
      </p:sp>
      <p:pic>
        <p:nvPicPr>
          <p:cNvPr id="2" name="Picture 1" descr="gavi-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1870" y="5699387"/>
            <a:ext cx="1480895" cy="782540"/>
          </a:xfrm>
          <a:prstGeom prst="rect">
            <a:avLst/>
          </a:prstGeom>
        </p:spPr>
      </p:pic>
    </p:spTree>
    <p:extLst>
      <p:ext uri="{BB962C8B-B14F-4D97-AF65-F5344CB8AC3E}">
        <p14:creationId xmlns:p14="http://schemas.microsoft.com/office/powerpoint/2010/main" val="248198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75" y="273573"/>
            <a:ext cx="3008181" cy="1161958"/>
          </a:xfrm>
        </p:spPr>
        <p:txBody>
          <a:bodyPr anchor="b"/>
          <a:lstStyle>
            <a:lvl1pPr algn="l">
              <a:defRPr sz="1800" b="1">
                <a:latin typeface="Century Gothic"/>
              </a:defRPr>
            </a:lvl1pPr>
          </a:lstStyle>
          <a:p>
            <a:r>
              <a:rPr lang="en-US" dirty="0"/>
              <a:t>Click to edit Master title style</a:t>
            </a:r>
          </a:p>
        </p:txBody>
      </p:sp>
      <p:sp>
        <p:nvSpPr>
          <p:cNvPr id="3" name="Content Placeholder 2"/>
          <p:cNvSpPr>
            <a:spLocks noGrp="1"/>
          </p:cNvSpPr>
          <p:nvPr>
            <p:ph idx="1"/>
          </p:nvPr>
        </p:nvSpPr>
        <p:spPr>
          <a:xfrm>
            <a:off x="3575612" y="273571"/>
            <a:ext cx="5110921" cy="5852986"/>
          </a:xfrm>
        </p:spPr>
        <p:txBody>
          <a:bodyPr/>
          <a:lstStyle>
            <a:lvl1pPr>
              <a:defRPr sz="2800">
                <a:latin typeface="Century Gothic"/>
              </a:defRPr>
            </a:lvl1pPr>
            <a:lvl2pPr>
              <a:defRPr sz="2500">
                <a:latin typeface="Century Gothic"/>
              </a:defRPr>
            </a:lvl2pPr>
            <a:lvl3pPr>
              <a:defRPr sz="2100">
                <a:latin typeface="Century Gothic"/>
              </a:defRPr>
            </a:lvl3pPr>
            <a:lvl4pPr>
              <a:defRPr sz="1800">
                <a:latin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475" y="1435533"/>
            <a:ext cx="3008181" cy="4691027"/>
          </a:xfrm>
        </p:spPr>
        <p:txBody>
          <a:bodyPr/>
          <a:lstStyle>
            <a:lvl1pPr marL="0" indent="0">
              <a:buNone/>
              <a:defRPr sz="1200">
                <a:latin typeface="Century Gothic"/>
              </a:defRPr>
            </a:lvl1pPr>
            <a:lvl2pPr marL="400666" indent="0">
              <a:buNone/>
              <a:defRPr sz="1100"/>
            </a:lvl2pPr>
            <a:lvl3pPr marL="801330" indent="0">
              <a:buNone/>
              <a:defRPr sz="900"/>
            </a:lvl3pPr>
            <a:lvl4pPr marL="1201995" indent="0">
              <a:buNone/>
              <a:defRPr sz="800"/>
            </a:lvl4pPr>
            <a:lvl5pPr marL="1602660" indent="0">
              <a:buNone/>
              <a:defRPr sz="800"/>
            </a:lvl5pPr>
            <a:lvl6pPr marL="2003326" indent="0">
              <a:buNone/>
              <a:defRPr sz="800"/>
            </a:lvl6pPr>
            <a:lvl7pPr marL="2403991" indent="0">
              <a:buNone/>
              <a:defRPr sz="800"/>
            </a:lvl7pPr>
            <a:lvl8pPr marL="2804656" indent="0">
              <a:buNone/>
              <a:defRPr sz="800"/>
            </a:lvl8pPr>
            <a:lvl9pPr marL="3205320" indent="0">
              <a:buNone/>
              <a:defRPr sz="800"/>
            </a:lvl9pPr>
          </a:lstStyle>
          <a:p>
            <a:pPr lvl="0"/>
            <a:r>
              <a:rPr lang="en-US" dirty="0"/>
              <a:t>Click to edit Master text styles</a:t>
            </a:r>
          </a:p>
        </p:txBody>
      </p:sp>
    </p:spTree>
    <p:extLst>
      <p:ext uri="{BB962C8B-B14F-4D97-AF65-F5344CB8AC3E}">
        <p14:creationId xmlns:p14="http://schemas.microsoft.com/office/powerpoint/2010/main" val="5987264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9" name="Image 18" descr="FD_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0" y="3"/>
            <a:ext cx="9144000" cy="5157788"/>
          </a:xfrm>
          <a:prstGeom prst="rect">
            <a:avLst/>
          </a:prstGeom>
        </p:spPr>
      </p:pic>
      <p:sp>
        <p:nvSpPr>
          <p:cNvPr id="22" name="Rectangle 21"/>
          <p:cNvSpPr/>
          <p:nvPr userDrawn="1"/>
        </p:nvSpPr>
        <p:spPr bwMode="gray">
          <a:xfrm>
            <a:off x="3635389" y="5265209"/>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48" rIns="68496" bIns="34248" rtlCol="0" anchor="ctr"/>
          <a:lstStyle/>
          <a:p>
            <a:pPr algn="ctr" defTabSz="342900"/>
            <a:endParaRPr lang="en-US" sz="1350">
              <a:solidFill>
                <a:prstClr val="white"/>
              </a:solidFill>
            </a:endParaRPr>
          </a:p>
        </p:txBody>
      </p:sp>
      <p:pic>
        <p:nvPicPr>
          <p:cNvPr id="20" name="Image 19" descr="Bas_couv.png"/>
          <p:cNvPicPr>
            <a:picLocks noChangeAspect="1"/>
          </p:cNvPicPr>
          <p:nvPr userDrawn="1"/>
        </p:nvPicPr>
        <p:blipFill>
          <a:blip r:embed="rId3" cstate="email">
            <a:extLst>
              <a:ext uri="{28A0092B-C50C-407E-A947-70E740481C1C}">
                <a14:useLocalDpi xmlns:a14="http://schemas.microsoft.com/office/drawing/2010/main"/>
              </a:ext>
            </a:extLst>
          </a:blip>
          <a:srcRect r="60243" b="722"/>
          <a:stretch>
            <a:fillRect/>
          </a:stretch>
        </p:blipFill>
        <p:spPr bwMode="gray">
          <a:xfrm>
            <a:off x="14" y="5172520"/>
            <a:ext cx="3635375" cy="1685480"/>
          </a:xfrm>
          <a:prstGeom prst="rect">
            <a:avLst/>
          </a:prstGeom>
        </p:spPr>
      </p:pic>
      <p:sp>
        <p:nvSpPr>
          <p:cNvPr id="9" name="Espace réservé du texte 8"/>
          <p:cNvSpPr>
            <a:spLocks noGrp="1"/>
          </p:cNvSpPr>
          <p:nvPr>
            <p:ph type="body" sz="quarter" idx="13" hasCustomPrompt="1"/>
          </p:nvPr>
        </p:nvSpPr>
        <p:spPr bwMode="gray">
          <a:xfrm>
            <a:off x="468315" y="1036800"/>
            <a:ext cx="4824412" cy="2232000"/>
          </a:xfrm>
        </p:spPr>
        <p:txBody>
          <a:bodyPr anchor="b" anchorCtr="0"/>
          <a:lstStyle>
            <a:lvl1pPr marL="0" indent="0" algn="l">
              <a:lnSpc>
                <a:spcPct val="90000"/>
              </a:lnSpc>
              <a:buNone/>
              <a:defRPr sz="2100" b="1" cap="none" baseline="0">
                <a:solidFill>
                  <a:schemeClr val="bg1"/>
                </a:solidFill>
              </a:defRPr>
            </a:lvl1pPr>
            <a:lvl2pPr marL="0" algn="ctr">
              <a:lnSpc>
                <a:spcPct val="100000"/>
              </a:lnSpc>
              <a:spcBef>
                <a:spcPts val="5169"/>
              </a:spcBef>
              <a:defRPr sz="1500" b="1">
                <a:solidFill>
                  <a:schemeClr val="bg1"/>
                </a:solidFill>
              </a:defRPr>
            </a:lvl2pPr>
          </a:lstStyle>
          <a:p>
            <a:pPr lvl="0"/>
            <a:r>
              <a:rPr lang="en-US" noProof="0"/>
              <a:t>TITLE</a:t>
            </a:r>
          </a:p>
        </p:txBody>
      </p:sp>
      <p:sp>
        <p:nvSpPr>
          <p:cNvPr id="8" name="Espace réservé du texte 8"/>
          <p:cNvSpPr>
            <a:spLocks noGrp="1"/>
          </p:cNvSpPr>
          <p:nvPr>
            <p:ph type="body" sz="quarter" idx="14" hasCustomPrompt="1"/>
          </p:nvPr>
        </p:nvSpPr>
        <p:spPr bwMode="gray">
          <a:xfrm>
            <a:off x="468327" y="3585600"/>
            <a:ext cx="4824411" cy="1479600"/>
          </a:xfrm>
        </p:spPr>
        <p:txBody>
          <a:bodyPr anchor="t" anchorCtr="0"/>
          <a:lstStyle>
            <a:lvl1pPr marL="0" indent="0" algn="l">
              <a:lnSpc>
                <a:spcPct val="90000"/>
              </a:lnSpc>
              <a:buNone/>
              <a:defRPr sz="1500" b="0" baseline="0">
                <a:solidFill>
                  <a:schemeClr val="bg1"/>
                </a:solidFill>
              </a:defRPr>
            </a:lvl1pPr>
            <a:lvl2pPr marL="0" algn="ctr">
              <a:lnSpc>
                <a:spcPct val="100000"/>
              </a:lnSpc>
              <a:spcBef>
                <a:spcPts val="5169"/>
              </a:spcBef>
              <a:defRPr sz="1500" b="1">
                <a:solidFill>
                  <a:schemeClr val="bg1"/>
                </a:solidFill>
              </a:defRPr>
            </a:lvl2pPr>
          </a:lstStyle>
          <a:p>
            <a:pPr lvl="0"/>
            <a:r>
              <a:rPr lang="en-US" noProof="0"/>
              <a:t>SUBTITLE</a:t>
            </a:r>
          </a:p>
        </p:txBody>
      </p:sp>
      <p:sp>
        <p:nvSpPr>
          <p:cNvPr id="10" name="Espace réservé de la date 9"/>
          <p:cNvSpPr>
            <a:spLocks noGrp="1"/>
          </p:cNvSpPr>
          <p:nvPr>
            <p:ph type="dt" sz="half" idx="15"/>
          </p:nvPr>
        </p:nvSpPr>
        <p:spPr bwMode="gray"/>
        <p:txBody>
          <a:bodyPr/>
          <a:lstStyle/>
          <a:p>
            <a:r>
              <a:rPr lang="en-US">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a:solidFill>
                  <a:prstClr val="white">
                    <a:alpha val="0"/>
                  </a:prstClr>
                </a:solidFill>
              </a:rPr>
              <a:t>Page: </a:t>
            </a:r>
            <a:fld id="{733122C9-A0B9-462F-8757-0847AD287B63}" type="slidenum">
              <a:rPr lang="en-US" smtClean="0">
                <a:solidFill>
                  <a:prstClr val="white">
                    <a:alpha val="0"/>
                  </a:prstClr>
                </a:solidFill>
              </a:rPr>
              <a:pPr algn="l"/>
              <a:t>‹#›</a:t>
            </a:fld>
            <a:endParaRPr lang="en-US">
              <a:solidFill>
                <a:prstClr val="white">
                  <a:alpha val="0"/>
                </a:prstClr>
              </a:solidFill>
            </a:endParaRPr>
          </a:p>
        </p:txBody>
      </p:sp>
      <p:sp>
        <p:nvSpPr>
          <p:cNvPr id="12" name="Espace réservé du pied de page 11"/>
          <p:cNvSpPr>
            <a:spLocks noGrp="1"/>
          </p:cNvSpPr>
          <p:nvPr>
            <p:ph type="ftr" sz="quarter" idx="17"/>
          </p:nvPr>
        </p:nvSpPr>
        <p:spPr bwMode="gray">
          <a:xfrm>
            <a:off x="468325" y="524188"/>
            <a:ext cx="4824413" cy="360000"/>
          </a:xfrm>
          <a:prstGeom prst="rect">
            <a:avLst/>
          </a:prstGeom>
        </p:spPr>
        <p:txBody>
          <a:bodyPr/>
          <a:lstStyle>
            <a:lvl1pPr algn="l">
              <a:defRPr sz="1350" b="0">
                <a:solidFill>
                  <a:schemeClr val="bg1"/>
                </a:solidFill>
              </a:defRPr>
            </a:lvl1pPr>
          </a:lstStyle>
          <a:p>
            <a:pPr defTabSz="342900"/>
            <a:r>
              <a:rPr lang="en-US">
                <a:solidFill>
                  <a:prstClr val="white"/>
                </a:solidFill>
              </a:rPr>
              <a:t>#add your hashtag</a:t>
            </a: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750" b="1">
                <a:solidFill>
                  <a:schemeClr val="accent3"/>
                </a:solidFill>
              </a:defRPr>
            </a:lvl1pPr>
          </a:lstStyle>
          <a:p>
            <a:pPr lvl="0"/>
            <a:r>
              <a:rPr lang="en-US" noProof="0"/>
              <a:t>Write your claim here</a:t>
            </a:r>
          </a:p>
        </p:txBody>
      </p:sp>
      <p:sp>
        <p:nvSpPr>
          <p:cNvPr id="16" name="Rectangle 15"/>
          <p:cNvSpPr/>
          <p:nvPr userDrawn="1"/>
        </p:nvSpPr>
        <p:spPr bwMode="gray">
          <a:xfrm>
            <a:off x="3635375" y="635421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defTabSz="342900"/>
            <a:r>
              <a:rPr lang="en-US" sz="750">
                <a:solidFill>
                  <a:srgbClr val="95D600"/>
                </a:solidFill>
              </a:rPr>
              <a:t>www.gavi.org</a:t>
            </a:r>
          </a:p>
        </p:txBody>
      </p:sp>
      <p:cxnSp>
        <p:nvCxnSpPr>
          <p:cNvPr id="23" name="Connecteur droit 22"/>
          <p:cNvCxnSpPr/>
          <p:nvPr userDrawn="1"/>
        </p:nvCxnSpPr>
        <p:spPr bwMode="gray">
          <a:xfrm flipH="1">
            <a:off x="468313" y="3402000"/>
            <a:ext cx="2448000"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20" hasCustomPrompt="1"/>
          </p:nvPr>
        </p:nvSpPr>
        <p:spPr bwMode="gray">
          <a:xfrm>
            <a:off x="0" y="5157789"/>
            <a:ext cx="9144000" cy="287339"/>
          </a:xfrm>
          <a:solidFill>
            <a:schemeClr val="bg1"/>
          </a:solidFill>
        </p:spPr>
        <p:txBody>
          <a:bodyPr/>
          <a:lstStyle>
            <a:lvl1pPr>
              <a:defRPr sz="100" b="0">
                <a:solidFill>
                  <a:schemeClr val="bg1">
                    <a:alpha val="0"/>
                  </a:schemeClr>
                </a:solidFill>
              </a:defRPr>
            </a:lvl1pPr>
          </a:lstStyle>
          <a:p>
            <a:pPr lvl="0"/>
            <a:r>
              <a:rPr lang="en-US" noProof="0"/>
              <a:t> </a:t>
            </a:r>
          </a:p>
        </p:txBody>
      </p:sp>
    </p:spTree>
    <p:extLst>
      <p:ext uri="{BB962C8B-B14F-4D97-AF65-F5344CB8AC3E}">
        <p14:creationId xmlns:p14="http://schemas.microsoft.com/office/powerpoint/2010/main" val="271078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18" name="Image 17" descr="FD_03_chap_110x190,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0" y="17161"/>
            <a:ext cx="3959352" cy="6858000"/>
          </a:xfrm>
          <a:prstGeom prst="rect">
            <a:avLst/>
          </a:prstGeom>
        </p:spPr>
      </p:pic>
      <p:sp>
        <p:nvSpPr>
          <p:cNvPr id="2" name="Titre 1"/>
          <p:cNvSpPr>
            <a:spLocks noGrp="1"/>
          </p:cNvSpPr>
          <p:nvPr>
            <p:ph type="title" hasCustomPrompt="1"/>
          </p:nvPr>
        </p:nvSpPr>
        <p:spPr bwMode="gray">
          <a:xfrm>
            <a:off x="3635386" y="1036647"/>
            <a:ext cx="4645025" cy="1268759"/>
          </a:xfrm>
        </p:spPr>
        <p:txBody>
          <a:bodyPr/>
          <a:lstStyle/>
          <a:p>
            <a:r>
              <a:rPr lang="en-US" noProof="0"/>
              <a:t>TITLE</a:t>
            </a:r>
          </a:p>
        </p:txBody>
      </p:sp>
      <p:sp>
        <p:nvSpPr>
          <p:cNvPr id="10" name="Espace réservé du texte 9"/>
          <p:cNvSpPr>
            <a:spLocks noGrp="1"/>
          </p:cNvSpPr>
          <p:nvPr>
            <p:ph type="body" sz="quarter" idx="13" hasCustomPrompt="1"/>
          </p:nvPr>
        </p:nvSpPr>
        <p:spPr bwMode="gray">
          <a:xfrm>
            <a:off x="3635386" y="2574003"/>
            <a:ext cx="4645025" cy="3447388"/>
          </a:xfrm>
        </p:spPr>
        <p:txBody>
          <a:body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4" name="Espace réservé du texte 9"/>
          <p:cNvSpPr>
            <a:spLocks noGrp="1"/>
          </p:cNvSpPr>
          <p:nvPr>
            <p:ph type="body" sz="quarter" idx="14" hasCustomPrompt="1"/>
          </p:nvPr>
        </p:nvSpPr>
        <p:spPr bwMode="gray">
          <a:xfrm>
            <a:off x="0" y="139979"/>
            <a:ext cx="2628000" cy="5017816"/>
          </a:xfrm>
        </p:spPr>
        <p:txBody>
          <a:bodyPr/>
          <a:lstStyle>
            <a:lvl1pPr algn="r">
              <a:defRPr sz="12450" b="1">
                <a:solidFill>
                  <a:schemeClr val="bg1"/>
                </a:solidFill>
              </a:defRPr>
            </a:lvl1pPr>
          </a:lstStyle>
          <a:p>
            <a:pPr lvl="0"/>
            <a:r>
              <a:rPr lang="en-US" noProof="0"/>
              <a:t>0</a:t>
            </a:r>
          </a:p>
        </p:txBody>
      </p:sp>
      <p:sp>
        <p:nvSpPr>
          <p:cNvPr id="11" name="Espace réservé de la date 10"/>
          <p:cNvSpPr>
            <a:spLocks noGrp="1"/>
          </p:cNvSpPr>
          <p:nvPr>
            <p:ph type="dt" sz="half" idx="15"/>
          </p:nvPr>
        </p:nvSpPr>
        <p:spPr bwMode="gray"/>
        <p:txBody>
          <a:bodyPr/>
          <a:lstStyle/>
          <a:p>
            <a:r>
              <a:rPr lang="en-US">
                <a:solidFill>
                  <a:prstClr val="white">
                    <a:alpha val="0"/>
                  </a:prstClr>
                </a:solidFill>
              </a:rPr>
              <a:t>Date</a:t>
            </a:r>
          </a:p>
        </p:txBody>
      </p:sp>
      <p:sp>
        <p:nvSpPr>
          <p:cNvPr id="12" name="Espace réservé du numéro de diapositive 11"/>
          <p:cNvSpPr>
            <a:spLocks noGrp="1"/>
          </p:cNvSpPr>
          <p:nvPr>
            <p:ph type="sldNum" sz="quarter" idx="16"/>
          </p:nvPr>
        </p:nvSpPr>
        <p:spPr bwMode="gray"/>
        <p:txBody>
          <a:bodyPr/>
          <a:lstStyle/>
          <a:p>
            <a:pPr algn="l"/>
            <a:fld id="{733122C9-A0B9-462F-8757-0847AD287B63}" type="slidenum">
              <a:rPr lang="en-US" smtClean="0">
                <a:solidFill>
                  <a:srgbClr val="878787"/>
                </a:solidFill>
              </a:rPr>
              <a:pPr algn="l"/>
              <a:t>‹#›</a:t>
            </a:fld>
            <a:endParaRPr lang="en-US">
              <a:solidFill>
                <a:srgbClr val="878787"/>
              </a:solidFill>
            </a:endParaRPr>
          </a:p>
        </p:txBody>
      </p:sp>
      <p:cxnSp>
        <p:nvCxnSpPr>
          <p:cNvPr id="15" name="Connecteur droit 14"/>
          <p:cNvCxnSpPr/>
          <p:nvPr userDrawn="1"/>
        </p:nvCxnSpPr>
        <p:spPr bwMode="gray">
          <a:xfrm flipH="1">
            <a:off x="3635375" y="2389356"/>
            <a:ext cx="1584000"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66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1_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7" name="Espace réservé de la date 6"/>
          <p:cNvSpPr>
            <a:spLocks noGrp="1"/>
          </p:cNvSpPr>
          <p:nvPr>
            <p:ph type="dt" sz="half" idx="10"/>
          </p:nvPr>
        </p:nvSpPr>
        <p:spPr bwMode="gray"/>
        <p:txBody>
          <a:bodyPr/>
          <a:lstStyle/>
          <a:p>
            <a:r>
              <a:rPr lang="en-US">
                <a:solidFill>
                  <a:prstClr val="white">
                    <a:alpha val="0"/>
                  </a:prstClr>
                </a:solidFill>
              </a:rPr>
              <a:t>Date</a:t>
            </a:r>
          </a:p>
        </p:txBody>
      </p:sp>
      <p:sp>
        <p:nvSpPr>
          <p:cNvPr id="8" name="Espace réservé du numéro de diapositive 7"/>
          <p:cNvSpPr>
            <a:spLocks noGrp="1"/>
          </p:cNvSpPr>
          <p:nvPr>
            <p:ph type="sldNum" sz="quarter" idx="11"/>
          </p:nvPr>
        </p:nvSpPr>
        <p:spPr bwMode="gray"/>
        <p:txBody>
          <a:bodyPr/>
          <a:lstStyle/>
          <a:p>
            <a:pPr algn="l"/>
            <a:fld id="{733122C9-A0B9-462F-8757-0847AD287B63}" type="slidenum">
              <a:rPr lang="en-US" smtClean="0">
                <a:solidFill>
                  <a:srgbClr val="878787"/>
                </a:solidFill>
              </a:rPr>
              <a:pPr algn="l"/>
              <a:t>‹#›</a:t>
            </a:fld>
            <a:endParaRPr lang="en-US">
              <a:solidFill>
                <a:srgbClr val="878787"/>
              </a:solidFill>
            </a:endParaRPr>
          </a:p>
        </p:txBody>
      </p:sp>
    </p:spTree>
    <p:extLst>
      <p:ext uri="{BB962C8B-B14F-4D97-AF65-F5344CB8AC3E}">
        <p14:creationId xmlns:p14="http://schemas.microsoft.com/office/powerpoint/2010/main" val="373735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935039" y="164638"/>
            <a:ext cx="7345362" cy="1036637"/>
          </a:xfrm>
        </p:spPr>
        <p:txBody>
          <a:bodyPr/>
          <a:lstStyle/>
          <a:p>
            <a:r>
              <a:rPr lang="en-US" noProof="0"/>
              <a:t>TITLE</a:t>
            </a:r>
          </a:p>
        </p:txBody>
      </p:sp>
      <p:sp>
        <p:nvSpPr>
          <p:cNvPr id="3" name="Espace réservé du contenu 2"/>
          <p:cNvSpPr>
            <a:spLocks noGrp="1"/>
          </p:cNvSpPr>
          <p:nvPr>
            <p:ph idx="1" hasCustomPrompt="1"/>
          </p:nvPr>
        </p:nvSpPr>
        <p:spPr bwMode="gray"/>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7" name="Espace réservé de la date 6"/>
          <p:cNvSpPr>
            <a:spLocks noGrp="1"/>
          </p:cNvSpPr>
          <p:nvPr>
            <p:ph type="dt" sz="half" idx="10"/>
          </p:nvPr>
        </p:nvSpPr>
        <p:spPr bwMode="gray"/>
        <p:txBody>
          <a:bodyPr/>
          <a:lstStyle/>
          <a:p>
            <a:r>
              <a:rPr lang="en-US">
                <a:solidFill>
                  <a:prstClr val="white">
                    <a:alpha val="0"/>
                  </a:prstClr>
                </a:solidFill>
              </a:rPr>
              <a:t>Date</a:t>
            </a:r>
          </a:p>
        </p:txBody>
      </p:sp>
      <p:sp>
        <p:nvSpPr>
          <p:cNvPr id="8" name="Espace réservé du numéro de diapositive 7"/>
          <p:cNvSpPr>
            <a:spLocks noGrp="1"/>
          </p:cNvSpPr>
          <p:nvPr>
            <p:ph type="sldNum" sz="quarter" idx="11"/>
          </p:nvPr>
        </p:nvSpPr>
        <p:spPr bwMode="gray"/>
        <p:txBody>
          <a:bodyPr/>
          <a:lstStyle/>
          <a:p>
            <a:pPr algn="l"/>
            <a:fld id="{733122C9-A0B9-462F-8757-0847AD287B63}" type="slidenum">
              <a:rPr lang="en-US" smtClean="0">
                <a:solidFill>
                  <a:srgbClr val="878787"/>
                </a:solidFill>
              </a:rPr>
              <a:pPr algn="l"/>
              <a:t>‹#›</a:t>
            </a:fld>
            <a:endParaRPr lang="en-US">
              <a:solidFill>
                <a:srgbClr val="878787"/>
              </a:solidFill>
            </a:endParaRPr>
          </a:p>
        </p:txBody>
      </p:sp>
    </p:spTree>
    <p:extLst>
      <p:ext uri="{BB962C8B-B14F-4D97-AF65-F5344CB8AC3E}">
        <p14:creationId xmlns:p14="http://schemas.microsoft.com/office/powerpoint/2010/main" val="26966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3635899" y="1304938"/>
            <a:ext cx="4644504" cy="4716463"/>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9" name="Espace réservé pour une image  8"/>
          <p:cNvSpPr>
            <a:spLocks noGrp="1"/>
          </p:cNvSpPr>
          <p:nvPr>
            <p:ph type="pic" sz="quarter" idx="13" hasCustomPrompt="1"/>
          </p:nvPr>
        </p:nvSpPr>
        <p:spPr bwMode="gray">
          <a:xfrm>
            <a:off x="0" y="1341445"/>
            <a:ext cx="3419038" cy="4679951"/>
          </a:xfrm>
        </p:spPr>
        <p:txBody>
          <a:bodyPr tIns="1006758" anchor="ctr" anchorCtr="0"/>
          <a:lstStyle>
            <a:lvl1pPr algn="ctr">
              <a:defRPr/>
            </a:lvl1pPr>
          </a:lstStyle>
          <a:p>
            <a:r>
              <a:rPr lang="en-US" noProof="0"/>
              <a:t>Select your own photo</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p>
        </p:txBody>
      </p:sp>
      <p:sp>
        <p:nvSpPr>
          <p:cNvPr id="11" name="Espace réservé du numéro de diapositive 10"/>
          <p:cNvSpPr>
            <a:spLocks noGrp="1"/>
          </p:cNvSpPr>
          <p:nvPr>
            <p:ph type="sldNum" sz="quarter" idx="15"/>
          </p:nvPr>
        </p:nvSpPr>
        <p:spPr bwMode="gray"/>
        <p:txBody>
          <a:bodyPr/>
          <a:lstStyle/>
          <a:p>
            <a:pPr algn="l"/>
            <a:fld id="{733122C9-A0B9-462F-8757-0847AD287B63}" type="slidenum">
              <a:rPr lang="en-US" smtClean="0">
                <a:solidFill>
                  <a:srgbClr val="878787"/>
                </a:solidFill>
              </a:rPr>
              <a:pPr algn="l"/>
              <a:t>‹#›</a:t>
            </a:fld>
            <a:endParaRPr lang="en-US">
              <a:solidFill>
                <a:srgbClr val="878787"/>
              </a:solidFill>
            </a:endParaRPr>
          </a:p>
        </p:txBody>
      </p:sp>
    </p:spTree>
    <p:extLst>
      <p:ext uri="{BB962C8B-B14F-4D97-AF65-F5344CB8AC3E}">
        <p14:creationId xmlns:p14="http://schemas.microsoft.com/office/powerpoint/2010/main" val="158468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935039" y="2781388"/>
            <a:ext cx="7345362" cy="324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0" name="Espace réservé du texte 9"/>
          <p:cNvSpPr>
            <a:spLocks noGrp="1"/>
          </p:cNvSpPr>
          <p:nvPr>
            <p:ph type="body" sz="quarter" idx="13" hasCustomPrompt="1"/>
          </p:nvPr>
        </p:nvSpPr>
        <p:spPr bwMode="gray">
          <a:xfrm>
            <a:off x="935039" y="1304924"/>
            <a:ext cx="7345362" cy="1260000"/>
          </a:xfrm>
        </p:spPr>
        <p:txBody>
          <a:body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US" smtClean="0">
                <a:solidFill>
                  <a:srgbClr val="878787"/>
                </a:solidFill>
              </a:rPr>
              <a:pPr algn="l"/>
              <a:t>‹#›</a:t>
            </a:fld>
            <a:endParaRPr lang="en-US">
              <a:solidFill>
                <a:srgbClr val="878787"/>
              </a:solidFill>
            </a:endParaRPr>
          </a:p>
        </p:txBody>
      </p:sp>
    </p:spTree>
    <p:extLst>
      <p:ext uri="{BB962C8B-B14F-4D97-AF65-F5344CB8AC3E}">
        <p14:creationId xmlns:p14="http://schemas.microsoft.com/office/powerpoint/2010/main" val="177545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ext&amp;Content_Layout">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935039" y="2781388"/>
            <a:ext cx="7345362" cy="324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0" name="Espace réservé du texte 9"/>
          <p:cNvSpPr>
            <a:spLocks noGrp="1"/>
          </p:cNvSpPr>
          <p:nvPr>
            <p:ph type="body" sz="quarter" idx="13" hasCustomPrompt="1"/>
          </p:nvPr>
        </p:nvSpPr>
        <p:spPr bwMode="gray">
          <a:xfrm>
            <a:off x="935039" y="1304924"/>
            <a:ext cx="7345362" cy="1260000"/>
          </a:xfrm>
        </p:spPr>
        <p:txBody>
          <a:body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8" name="Espace réservé de la date 7"/>
          <p:cNvSpPr>
            <a:spLocks noGrp="1"/>
          </p:cNvSpPr>
          <p:nvPr>
            <p:ph type="dt" sz="half" idx="14"/>
          </p:nvPr>
        </p:nvSpPr>
        <p:spPr bwMode="gray"/>
        <p:txBody>
          <a:bodyPr/>
          <a:lstStyle/>
          <a:p>
            <a:r>
              <a:rPr lang="en-US">
                <a:solidFill>
                  <a:prstClr val="white">
                    <a:alpha val="0"/>
                  </a:prstClr>
                </a:solidFill>
              </a:rPr>
              <a:t>Date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US" smtClean="0">
                <a:solidFill>
                  <a:srgbClr val="878787"/>
                </a:solidFill>
              </a:rPr>
              <a:pPr algn="l"/>
              <a:t>‹#›</a:t>
            </a:fld>
            <a:endParaRPr lang="en-US">
              <a:solidFill>
                <a:srgbClr val="878787"/>
              </a:solidFill>
            </a:endParaRPr>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323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hank_you_1">
    <p:spTree>
      <p:nvGrpSpPr>
        <p:cNvPr id="1" name=""/>
        <p:cNvGrpSpPr/>
        <p:nvPr/>
      </p:nvGrpSpPr>
      <p:grpSpPr>
        <a:xfrm>
          <a:off x="0" y="0"/>
          <a:ext cx="0" cy="0"/>
          <a:chOff x="0" y="0"/>
          <a:chExt cx="0" cy="0"/>
        </a:xfrm>
      </p:grpSpPr>
      <p:pic>
        <p:nvPicPr>
          <p:cNvPr id="19" name="Image 18" descr="FD_1_L25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0" y="3"/>
            <a:ext cx="9144000" cy="5157788"/>
          </a:xfrm>
          <a:prstGeom prst="rect">
            <a:avLst/>
          </a:prstGeom>
        </p:spPr>
      </p:pic>
      <p:sp>
        <p:nvSpPr>
          <p:cNvPr id="22" name="Rectangle 21"/>
          <p:cNvSpPr/>
          <p:nvPr userDrawn="1"/>
        </p:nvSpPr>
        <p:spPr bwMode="gray">
          <a:xfrm>
            <a:off x="3635389" y="5265209"/>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48" rIns="68496" bIns="34248" rtlCol="0" anchor="ctr"/>
          <a:lstStyle/>
          <a:p>
            <a:pPr algn="ctr" defTabSz="342900"/>
            <a:endParaRPr lang="en-US" sz="1350">
              <a:solidFill>
                <a:prstClr val="white"/>
              </a:solidFill>
            </a:endParaRPr>
          </a:p>
        </p:txBody>
      </p:sp>
      <p:pic>
        <p:nvPicPr>
          <p:cNvPr id="20" name="Image 19" descr="Bas_couv.png"/>
          <p:cNvPicPr>
            <a:picLocks noChangeAspect="1"/>
          </p:cNvPicPr>
          <p:nvPr userDrawn="1"/>
        </p:nvPicPr>
        <p:blipFill>
          <a:blip r:embed="rId3" cstate="email">
            <a:extLst>
              <a:ext uri="{28A0092B-C50C-407E-A947-70E740481C1C}">
                <a14:useLocalDpi xmlns:a14="http://schemas.microsoft.com/office/drawing/2010/main"/>
              </a:ext>
            </a:extLst>
          </a:blip>
          <a:srcRect r="60243" b="722"/>
          <a:stretch>
            <a:fillRect/>
          </a:stretch>
        </p:blipFill>
        <p:spPr bwMode="gray">
          <a:xfrm>
            <a:off x="14" y="5172520"/>
            <a:ext cx="3635375" cy="1685480"/>
          </a:xfrm>
          <a:prstGeom prst="rect">
            <a:avLst/>
          </a:prstGeom>
        </p:spPr>
      </p:pic>
      <p:sp>
        <p:nvSpPr>
          <p:cNvPr id="9" name="Espace réservé du texte 8"/>
          <p:cNvSpPr>
            <a:spLocks noGrp="1"/>
          </p:cNvSpPr>
          <p:nvPr>
            <p:ph type="body" sz="quarter" idx="13" hasCustomPrompt="1"/>
          </p:nvPr>
        </p:nvSpPr>
        <p:spPr bwMode="gray">
          <a:xfrm>
            <a:off x="468315" y="1036645"/>
            <a:ext cx="4824412" cy="2242967"/>
          </a:xfrm>
        </p:spPr>
        <p:txBody>
          <a:bodyPr anchor="b" anchorCtr="0"/>
          <a:lstStyle>
            <a:lvl1pPr marL="0" indent="0" algn="l">
              <a:lnSpc>
                <a:spcPct val="90000"/>
              </a:lnSpc>
              <a:buNone/>
              <a:defRPr sz="2100" b="1" cap="none" baseline="0">
                <a:solidFill>
                  <a:schemeClr val="bg1"/>
                </a:solidFill>
              </a:defRPr>
            </a:lvl1pPr>
            <a:lvl2pPr marL="0" algn="ctr">
              <a:lnSpc>
                <a:spcPct val="100000"/>
              </a:lnSpc>
              <a:spcBef>
                <a:spcPts val="5169"/>
              </a:spcBef>
              <a:defRPr sz="1500" b="1">
                <a:solidFill>
                  <a:schemeClr val="bg1"/>
                </a:solidFill>
              </a:defRPr>
            </a:lvl2pPr>
          </a:lstStyle>
          <a:p>
            <a:pPr lvl="0"/>
            <a:r>
              <a:rPr lang="en-US" noProof="0"/>
              <a:t>TITLE</a:t>
            </a:r>
          </a:p>
        </p:txBody>
      </p:sp>
      <p:sp>
        <p:nvSpPr>
          <p:cNvPr id="10" name="Espace réservé de la date 9"/>
          <p:cNvSpPr>
            <a:spLocks noGrp="1"/>
          </p:cNvSpPr>
          <p:nvPr>
            <p:ph type="dt" sz="half" idx="15"/>
          </p:nvPr>
        </p:nvSpPr>
        <p:spPr bwMode="gray"/>
        <p:txBody>
          <a:bodyPr/>
          <a:lstStyle/>
          <a:p>
            <a:r>
              <a:rPr lang="en-US">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a:solidFill>
                  <a:prstClr val="white">
                    <a:alpha val="0"/>
                  </a:prstClr>
                </a:solidFill>
              </a:rPr>
              <a:t>Page: </a:t>
            </a:r>
            <a:fld id="{733122C9-A0B9-462F-8757-0847AD287B63}" type="slidenum">
              <a:rPr lang="en-US" smtClean="0">
                <a:solidFill>
                  <a:prstClr val="white">
                    <a:alpha val="0"/>
                  </a:prstClr>
                </a:solidFill>
              </a:rPr>
              <a:pPr algn="l"/>
              <a:t>‹#›</a:t>
            </a:fld>
            <a:endParaRPr lang="en-US">
              <a:solidFill>
                <a:prstClr val="white">
                  <a:alpha val="0"/>
                </a:prstClr>
              </a:solidFill>
            </a:endParaRPr>
          </a:p>
        </p:txBody>
      </p:sp>
      <p:sp>
        <p:nvSpPr>
          <p:cNvPr id="12" name="Espace réservé du pied de page 11"/>
          <p:cNvSpPr>
            <a:spLocks noGrp="1"/>
          </p:cNvSpPr>
          <p:nvPr>
            <p:ph type="ftr" sz="quarter" idx="17"/>
          </p:nvPr>
        </p:nvSpPr>
        <p:spPr bwMode="gray">
          <a:xfrm>
            <a:off x="468325" y="524188"/>
            <a:ext cx="4824413" cy="360000"/>
          </a:xfrm>
          <a:prstGeom prst="rect">
            <a:avLst/>
          </a:prstGeom>
        </p:spPr>
        <p:txBody>
          <a:bodyPr/>
          <a:lstStyle>
            <a:lvl1pPr algn="l">
              <a:defRPr sz="1350" b="0">
                <a:solidFill>
                  <a:schemeClr val="bg1"/>
                </a:solidFill>
              </a:defRPr>
            </a:lvl1pPr>
          </a:lstStyle>
          <a:p>
            <a:pPr defTabSz="342900"/>
            <a:r>
              <a:rPr lang="en-US">
                <a:solidFill>
                  <a:prstClr val="white"/>
                </a:solidFill>
              </a:rPr>
              <a:t>#add your hashtag</a:t>
            </a: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750" b="1">
                <a:solidFill>
                  <a:schemeClr val="accent3"/>
                </a:solidFill>
              </a:defRPr>
            </a:lvl1pPr>
          </a:lstStyle>
          <a:p>
            <a:pPr lvl="0"/>
            <a:r>
              <a:rPr lang="en-US" noProof="0"/>
              <a:t>Write your claim here</a:t>
            </a:r>
          </a:p>
        </p:txBody>
      </p:sp>
      <p:sp>
        <p:nvSpPr>
          <p:cNvPr id="16" name="Rectangle 15"/>
          <p:cNvSpPr/>
          <p:nvPr userDrawn="1"/>
        </p:nvSpPr>
        <p:spPr bwMode="gray">
          <a:xfrm>
            <a:off x="3635375" y="635421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defTabSz="342900"/>
            <a:r>
              <a:rPr lang="en-US" sz="750">
                <a:solidFill>
                  <a:srgbClr val="95D600"/>
                </a:solidFill>
              </a:rPr>
              <a:t>www.gavi.org</a:t>
            </a:r>
          </a:p>
        </p:txBody>
      </p:sp>
      <p:cxnSp>
        <p:nvCxnSpPr>
          <p:cNvPr id="14" name="Connecteur droit 13"/>
          <p:cNvCxnSpPr/>
          <p:nvPr userDrawn="1"/>
        </p:nvCxnSpPr>
        <p:spPr bwMode="gray">
          <a:xfrm flipH="1">
            <a:off x="468313" y="3400427"/>
            <a:ext cx="2448000"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Espace réservé pour une image  17"/>
          <p:cNvSpPr>
            <a:spLocks noGrp="1"/>
          </p:cNvSpPr>
          <p:nvPr>
            <p:ph type="pic" sz="quarter" idx="18" hasCustomPrompt="1"/>
          </p:nvPr>
        </p:nvSpPr>
        <p:spPr bwMode="gray">
          <a:xfrm>
            <a:off x="4192590"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19111" anchor="ctr" anchorCtr="0"/>
          <a:lstStyle>
            <a:lvl1pPr algn="ctr">
              <a:defRPr sz="1125">
                <a:solidFill>
                  <a:schemeClr val="bg1"/>
                </a:solidFill>
              </a:defRPr>
            </a:lvl1pPr>
          </a:lstStyle>
          <a:p>
            <a:r>
              <a:rPr lang="en-US" noProof="0"/>
              <a:t>Select your own photo</a:t>
            </a:r>
          </a:p>
        </p:txBody>
      </p:sp>
    </p:spTree>
    <p:extLst>
      <p:ext uri="{BB962C8B-B14F-4D97-AF65-F5344CB8AC3E}">
        <p14:creationId xmlns:p14="http://schemas.microsoft.com/office/powerpoint/2010/main" val="266658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ank_you_2">
    <p:spTree>
      <p:nvGrpSpPr>
        <p:cNvPr id="1" name=""/>
        <p:cNvGrpSpPr/>
        <p:nvPr/>
      </p:nvGrpSpPr>
      <p:grpSpPr>
        <a:xfrm>
          <a:off x="0" y="0"/>
          <a:ext cx="0" cy="0"/>
          <a:chOff x="0" y="0"/>
          <a:chExt cx="0" cy="0"/>
        </a:xfrm>
      </p:grpSpPr>
      <p:sp>
        <p:nvSpPr>
          <p:cNvPr id="22" name="Rectangle 21"/>
          <p:cNvSpPr/>
          <p:nvPr userDrawn="1"/>
        </p:nvSpPr>
        <p:spPr bwMode="gray">
          <a:xfrm>
            <a:off x="3635389" y="5265209"/>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48" rIns="68496" bIns="34248" rtlCol="0" anchor="ctr"/>
          <a:lstStyle/>
          <a:p>
            <a:pPr algn="ctr" defTabSz="342900"/>
            <a:endParaRPr lang="en-US" sz="1350">
              <a:solidFill>
                <a:prstClr val="white"/>
              </a:solidFill>
            </a:endParaRPr>
          </a:p>
        </p:txBody>
      </p:sp>
      <p:pic>
        <p:nvPicPr>
          <p:cNvPr id="21" name="Image 20" descr="FD_1_L25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 y="3"/>
            <a:ext cx="9144000" cy="5157788"/>
          </a:xfrm>
          <a:prstGeom prst="rect">
            <a:avLst/>
          </a:prstGeom>
        </p:spPr>
      </p:pic>
      <p:pic>
        <p:nvPicPr>
          <p:cNvPr id="20" name="Image 19" descr="Bas_couv.png"/>
          <p:cNvPicPr>
            <a:picLocks noChangeAspect="1"/>
          </p:cNvPicPr>
          <p:nvPr userDrawn="1"/>
        </p:nvPicPr>
        <p:blipFill>
          <a:blip r:embed="rId3" cstate="email">
            <a:extLst>
              <a:ext uri="{28A0092B-C50C-407E-A947-70E740481C1C}">
                <a14:useLocalDpi xmlns:a14="http://schemas.microsoft.com/office/drawing/2010/main"/>
              </a:ext>
            </a:extLst>
          </a:blip>
          <a:srcRect r="60243" b="722"/>
          <a:stretch>
            <a:fillRect/>
          </a:stretch>
        </p:blipFill>
        <p:spPr bwMode="gray">
          <a:xfrm>
            <a:off x="14" y="5172520"/>
            <a:ext cx="3635375" cy="1685480"/>
          </a:xfrm>
          <a:prstGeom prst="rect">
            <a:avLst/>
          </a:prstGeom>
        </p:spPr>
      </p:pic>
      <p:sp>
        <p:nvSpPr>
          <p:cNvPr id="9" name="Espace réservé du texte 8"/>
          <p:cNvSpPr>
            <a:spLocks noGrp="1"/>
          </p:cNvSpPr>
          <p:nvPr>
            <p:ph type="body" sz="quarter" idx="13" hasCustomPrompt="1"/>
          </p:nvPr>
        </p:nvSpPr>
        <p:spPr bwMode="gray">
          <a:xfrm>
            <a:off x="468314" y="1036800"/>
            <a:ext cx="4824000" cy="2242800"/>
          </a:xfrm>
        </p:spPr>
        <p:txBody>
          <a:bodyPr anchor="b" anchorCtr="0"/>
          <a:lstStyle>
            <a:lvl1pPr marL="0" indent="0" algn="l">
              <a:lnSpc>
                <a:spcPct val="90000"/>
              </a:lnSpc>
              <a:buNone/>
              <a:defRPr sz="2100" b="1" cap="none" baseline="0">
                <a:solidFill>
                  <a:schemeClr val="bg1"/>
                </a:solidFill>
              </a:defRPr>
            </a:lvl1pPr>
            <a:lvl2pPr marL="0" algn="ctr">
              <a:lnSpc>
                <a:spcPct val="100000"/>
              </a:lnSpc>
              <a:spcBef>
                <a:spcPts val="5169"/>
              </a:spcBef>
              <a:defRPr sz="1500" b="1">
                <a:solidFill>
                  <a:schemeClr val="bg1"/>
                </a:solidFill>
              </a:defRPr>
            </a:lvl2pPr>
          </a:lstStyle>
          <a:p>
            <a:pPr lvl="0"/>
            <a:r>
              <a:rPr lang="en-US" noProof="0"/>
              <a:t>TITLE</a:t>
            </a:r>
          </a:p>
        </p:txBody>
      </p:sp>
      <p:sp>
        <p:nvSpPr>
          <p:cNvPr id="10" name="Espace réservé de la date 9"/>
          <p:cNvSpPr>
            <a:spLocks noGrp="1"/>
          </p:cNvSpPr>
          <p:nvPr>
            <p:ph type="dt" sz="half" idx="15"/>
          </p:nvPr>
        </p:nvSpPr>
        <p:spPr bwMode="gray"/>
        <p:txBody>
          <a:bodyPr/>
          <a:lstStyle/>
          <a:p>
            <a:r>
              <a:rPr lang="en-US">
                <a:solidFill>
                  <a:prstClr val="white">
                    <a:alpha val="0"/>
                  </a:prstClr>
                </a:solidFill>
              </a:rPr>
              <a:t>Date</a:t>
            </a:r>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a:solidFill>
                  <a:prstClr val="white">
                    <a:alpha val="0"/>
                  </a:prstClr>
                </a:solidFill>
              </a:rPr>
              <a:t>Page: </a:t>
            </a:r>
            <a:fld id="{733122C9-A0B9-462F-8757-0847AD287B63}" type="slidenum">
              <a:rPr lang="en-US" smtClean="0">
                <a:solidFill>
                  <a:prstClr val="white">
                    <a:alpha val="0"/>
                  </a:prstClr>
                </a:solidFill>
              </a:rPr>
              <a:pPr algn="l"/>
              <a:t>‹#›</a:t>
            </a:fld>
            <a:endParaRPr lang="en-US">
              <a:solidFill>
                <a:prstClr val="white">
                  <a:alpha val="0"/>
                </a:prstClr>
              </a:solidFill>
            </a:endParaRPr>
          </a:p>
        </p:txBody>
      </p:sp>
      <p:sp>
        <p:nvSpPr>
          <p:cNvPr id="12" name="Espace réservé du pied de page 11"/>
          <p:cNvSpPr>
            <a:spLocks noGrp="1"/>
          </p:cNvSpPr>
          <p:nvPr>
            <p:ph type="ftr" sz="quarter" idx="17"/>
          </p:nvPr>
        </p:nvSpPr>
        <p:spPr bwMode="gray">
          <a:xfrm>
            <a:off x="468325" y="524188"/>
            <a:ext cx="4824413" cy="360000"/>
          </a:xfrm>
          <a:prstGeom prst="rect">
            <a:avLst/>
          </a:prstGeom>
        </p:spPr>
        <p:txBody>
          <a:bodyPr/>
          <a:lstStyle>
            <a:lvl1pPr algn="l">
              <a:defRPr sz="1350" b="0">
                <a:solidFill>
                  <a:schemeClr val="bg1"/>
                </a:solidFill>
              </a:defRPr>
            </a:lvl1pPr>
          </a:lstStyle>
          <a:p>
            <a:pPr defTabSz="342900"/>
            <a:r>
              <a:rPr lang="en-US">
                <a:solidFill>
                  <a:prstClr val="white"/>
                </a:solidFill>
              </a:rPr>
              <a:t>#add your hashtag</a:t>
            </a:r>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750" b="1">
                <a:solidFill>
                  <a:schemeClr val="accent3"/>
                </a:solidFill>
              </a:defRPr>
            </a:lvl1pPr>
          </a:lstStyle>
          <a:p>
            <a:pPr lvl="0"/>
            <a:r>
              <a:rPr lang="en-US" noProof="0"/>
              <a:t>Write your claim here</a:t>
            </a:r>
          </a:p>
        </p:txBody>
      </p:sp>
      <p:sp>
        <p:nvSpPr>
          <p:cNvPr id="16" name="Rectangle 15"/>
          <p:cNvSpPr/>
          <p:nvPr userDrawn="1"/>
        </p:nvSpPr>
        <p:spPr bwMode="gray">
          <a:xfrm>
            <a:off x="3635375" y="635421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defTabSz="342900"/>
            <a:r>
              <a:rPr lang="en-US" sz="750">
                <a:solidFill>
                  <a:srgbClr val="95D600"/>
                </a:solidFill>
              </a:rPr>
              <a:t>www.gavi.org</a:t>
            </a:r>
          </a:p>
        </p:txBody>
      </p:sp>
      <p:cxnSp>
        <p:nvCxnSpPr>
          <p:cNvPr id="14" name="Connecteur droit 13"/>
          <p:cNvCxnSpPr/>
          <p:nvPr userDrawn="1"/>
        </p:nvCxnSpPr>
        <p:spPr bwMode="gray">
          <a:xfrm flipH="1">
            <a:off x="468313" y="3402000"/>
            <a:ext cx="2448000"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Espace réservé pour une image  17"/>
          <p:cNvSpPr>
            <a:spLocks noGrp="1"/>
          </p:cNvSpPr>
          <p:nvPr>
            <p:ph type="pic" sz="quarter" idx="18" hasCustomPrompt="1"/>
          </p:nvPr>
        </p:nvSpPr>
        <p:spPr bwMode="gray">
          <a:xfrm>
            <a:off x="4192590"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19111" anchor="ctr" anchorCtr="0"/>
          <a:lstStyle>
            <a:lvl1pPr algn="ctr">
              <a:defRPr sz="1125">
                <a:solidFill>
                  <a:schemeClr val="bg1"/>
                </a:solidFill>
              </a:defRPr>
            </a:lvl1pPr>
          </a:lstStyle>
          <a:p>
            <a:r>
              <a:rPr lang="en-US" noProof="0"/>
              <a:t>Select your own photo</a:t>
            </a:r>
          </a:p>
        </p:txBody>
      </p:sp>
    </p:spTree>
    <p:extLst>
      <p:ext uri="{BB962C8B-B14F-4D97-AF65-F5344CB8AC3E}">
        <p14:creationId xmlns:p14="http://schemas.microsoft.com/office/powerpoint/2010/main" val="97225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98766" y="356659"/>
            <a:ext cx="8146473" cy="831600"/>
          </a:xfrm>
        </p:spPr>
        <p:txBody>
          <a:bodyPr/>
          <a:lstStyle/>
          <a:p>
            <a:r>
              <a:rPr lang="en-US"/>
              <a:t>Click to edit Master title style</a:t>
            </a:r>
          </a:p>
        </p:txBody>
      </p:sp>
      <p:sp>
        <p:nvSpPr>
          <p:cNvPr id="4" name="Text Placeholder 3"/>
          <p:cNvSpPr>
            <a:spLocks noGrp="1"/>
          </p:cNvSpPr>
          <p:nvPr>
            <p:ph type="body" sz="quarter" idx="10"/>
          </p:nvPr>
        </p:nvSpPr>
        <p:spPr>
          <a:xfrm>
            <a:off x="498766" y="1508760"/>
            <a:ext cx="8146472" cy="4433253"/>
          </a:xfrm>
        </p:spPr>
        <p:txBody>
          <a:bodyPr lIns="0" tIns="0" rIns="0" bIns="0"/>
          <a:lstStyle>
            <a:lvl1pPr>
              <a:spcBef>
                <a:spcPts val="288"/>
              </a:spcBef>
              <a:defRPr/>
            </a:lvl1pPr>
            <a:lvl2pPr marL="342892" indent="-172796">
              <a:spcBef>
                <a:spcPts val="288"/>
              </a:spcBef>
              <a:defRPr/>
            </a:lvl2pPr>
            <a:lvl3pPr marL="685783" indent="-172796">
              <a:spcBef>
                <a:spcPts val="288"/>
              </a:spcBef>
              <a:defRPr/>
            </a:lvl3pPr>
            <a:lvl4pPr marL="1031375" indent="-175496">
              <a:spcBef>
                <a:spcPts val="288"/>
              </a:spcBef>
              <a:defRPr/>
            </a:lvl4pPr>
            <a:lvl5pPr marL="1544362" indent="-172796">
              <a:spcBef>
                <a:spcPts val="288"/>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225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78" y="4800456"/>
            <a:ext cx="5486943" cy="567300"/>
          </a:xfrm>
        </p:spPr>
        <p:txBody>
          <a:bodyPr anchor="b"/>
          <a:lstStyle>
            <a:lvl1pPr algn="l">
              <a:defRPr sz="1800" b="1">
                <a:latin typeface="Century Gothic"/>
              </a:defRPr>
            </a:lvl1pPr>
          </a:lstStyle>
          <a:p>
            <a:r>
              <a:rPr lang="en-US" dirty="0"/>
              <a:t>Click to edit Master title style</a:t>
            </a:r>
          </a:p>
        </p:txBody>
      </p:sp>
      <p:sp>
        <p:nvSpPr>
          <p:cNvPr id="3" name="Picture Placeholder 2"/>
          <p:cNvSpPr>
            <a:spLocks noGrp="1"/>
          </p:cNvSpPr>
          <p:nvPr>
            <p:ph type="pic" idx="1"/>
          </p:nvPr>
        </p:nvSpPr>
        <p:spPr>
          <a:xfrm>
            <a:off x="1791878" y="613376"/>
            <a:ext cx="5486943" cy="4113648"/>
          </a:xfrm>
        </p:spPr>
        <p:txBody>
          <a:bodyPr/>
          <a:lstStyle>
            <a:lvl1pPr marL="0" indent="0">
              <a:buNone/>
              <a:defRPr sz="2800">
                <a:latin typeface="Century Gothic"/>
              </a:defRPr>
            </a:lvl1pPr>
            <a:lvl2pPr marL="400666" indent="0">
              <a:buNone/>
              <a:defRPr sz="2500"/>
            </a:lvl2pPr>
            <a:lvl3pPr marL="801330" indent="0">
              <a:buNone/>
              <a:defRPr sz="2100"/>
            </a:lvl3pPr>
            <a:lvl4pPr marL="1201995" indent="0">
              <a:buNone/>
              <a:defRPr sz="1800"/>
            </a:lvl4pPr>
            <a:lvl5pPr marL="1602660" indent="0">
              <a:buNone/>
              <a:defRPr sz="1800"/>
            </a:lvl5pPr>
            <a:lvl6pPr marL="2003326" indent="0">
              <a:buNone/>
              <a:defRPr sz="1800"/>
            </a:lvl6pPr>
            <a:lvl7pPr marL="2403991" indent="0">
              <a:buNone/>
              <a:defRPr sz="1800"/>
            </a:lvl7pPr>
            <a:lvl8pPr marL="2804656" indent="0">
              <a:buNone/>
              <a:defRPr sz="1800"/>
            </a:lvl8pPr>
            <a:lvl9pPr marL="3205320" indent="0">
              <a:buNone/>
              <a:defRPr sz="1800"/>
            </a:lvl9pPr>
          </a:lstStyle>
          <a:p>
            <a:endParaRPr lang="en-US" dirty="0"/>
          </a:p>
        </p:txBody>
      </p:sp>
      <p:sp>
        <p:nvSpPr>
          <p:cNvPr id="4" name="Text Placeholder 3"/>
          <p:cNvSpPr>
            <a:spLocks noGrp="1"/>
          </p:cNvSpPr>
          <p:nvPr>
            <p:ph type="body" sz="half" idx="2"/>
          </p:nvPr>
        </p:nvSpPr>
        <p:spPr>
          <a:xfrm>
            <a:off x="1791878" y="5367757"/>
            <a:ext cx="5486943" cy="804876"/>
          </a:xfrm>
        </p:spPr>
        <p:txBody>
          <a:bodyPr/>
          <a:lstStyle>
            <a:lvl1pPr marL="0" indent="0">
              <a:buNone/>
              <a:defRPr sz="1200">
                <a:latin typeface="Century Gothic"/>
              </a:defRPr>
            </a:lvl1pPr>
            <a:lvl2pPr marL="400666" indent="0">
              <a:buNone/>
              <a:defRPr sz="1100"/>
            </a:lvl2pPr>
            <a:lvl3pPr marL="801330" indent="0">
              <a:buNone/>
              <a:defRPr sz="900"/>
            </a:lvl3pPr>
            <a:lvl4pPr marL="1201995" indent="0">
              <a:buNone/>
              <a:defRPr sz="800"/>
            </a:lvl4pPr>
            <a:lvl5pPr marL="1602660" indent="0">
              <a:buNone/>
              <a:defRPr sz="800"/>
            </a:lvl5pPr>
            <a:lvl6pPr marL="2003326" indent="0">
              <a:buNone/>
              <a:defRPr sz="800"/>
            </a:lvl6pPr>
            <a:lvl7pPr marL="2403991" indent="0">
              <a:buNone/>
              <a:defRPr sz="800"/>
            </a:lvl7pPr>
            <a:lvl8pPr marL="2804656" indent="0">
              <a:buNone/>
              <a:defRPr sz="800"/>
            </a:lvl8pPr>
            <a:lvl9pPr marL="3205320" indent="0">
              <a:buNone/>
              <a:defRPr sz="800"/>
            </a:lvl9pPr>
          </a:lstStyle>
          <a:p>
            <a:pPr lvl="0"/>
            <a:r>
              <a:rPr lang="en-US" dirty="0"/>
              <a:t>Click to edit Master text styles</a:t>
            </a:r>
          </a:p>
        </p:txBody>
      </p:sp>
    </p:spTree>
    <p:extLst>
      <p:ext uri="{BB962C8B-B14F-4D97-AF65-F5344CB8AC3E}">
        <p14:creationId xmlns:p14="http://schemas.microsoft.com/office/powerpoint/2010/main" val="33480752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386074945"/>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4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83568" y="68627"/>
            <a:ext cx="8136000" cy="1036637"/>
          </a:xfrm>
        </p:spPr>
        <p:txBody>
          <a:bodyPr/>
          <a:lstStyle/>
          <a:p>
            <a:r>
              <a:rPr lang="en-GB" noProof="0" dirty="0"/>
              <a:t>TITLE</a:t>
            </a:r>
          </a:p>
        </p:txBody>
      </p:sp>
      <p:sp>
        <p:nvSpPr>
          <p:cNvPr id="3" name="Espace réservé du contenu 2"/>
          <p:cNvSpPr>
            <a:spLocks noGrp="1"/>
          </p:cNvSpPr>
          <p:nvPr>
            <p:ph idx="1" hasCustomPrompt="1"/>
          </p:nvPr>
        </p:nvSpPr>
        <p:spPr bwMode="gray">
          <a:xfrm>
            <a:off x="504000" y="1603200"/>
            <a:ext cx="4068000" cy="2035200"/>
          </a:xfrm>
        </p:spPr>
        <p:txBody>
          <a:bodyPr/>
          <a:lstStyle>
            <a:lvl2pPr>
              <a:defRPr/>
            </a:lvl2pPr>
            <a:lvl3pPr>
              <a:defRPr/>
            </a:lvl3pPr>
            <a:lvl4pPr>
              <a:defRPr baseline="0"/>
            </a:lvl4pPr>
            <a:lvl5pPr>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7" name="Espace réservé de la date 6"/>
          <p:cNvSpPr>
            <a:spLocks noGrp="1"/>
          </p:cNvSpPr>
          <p:nvPr>
            <p:ph type="dt" sz="half" idx="10"/>
          </p:nvPr>
        </p:nvSpPr>
        <p:spPr bwMode="gray"/>
        <p:txBody>
          <a:bodyPr/>
          <a:lstStyle/>
          <a:p>
            <a:r>
              <a:rPr lang="en-GB" dirty="0">
                <a:solidFill>
                  <a:prstClr val="white">
                    <a:alpha val="0"/>
                  </a:prstClr>
                </a:solidFill>
              </a:rPr>
              <a:t>Date</a:t>
            </a:r>
          </a:p>
        </p:txBody>
      </p:sp>
      <p:sp>
        <p:nvSpPr>
          <p:cNvPr id="8" name="Espace réservé du numéro de diapositive 7"/>
          <p:cNvSpPr>
            <a:spLocks noGrp="1"/>
          </p:cNvSpPr>
          <p:nvPr>
            <p:ph type="sldNum" sz="quarter" idx="11"/>
          </p:nvPr>
        </p:nvSpPr>
        <p:spPr bwMode="gray"/>
        <p:txBody>
          <a:bodyPr/>
          <a:lstStyle/>
          <a:p>
            <a:fld id="{733122C9-A0B9-462F-8757-0847AD287B63}" type="slidenum">
              <a:rPr lang="en-GB" smtClean="0">
                <a:solidFill>
                  <a:srgbClr val="343434"/>
                </a:solidFill>
              </a:rPr>
              <a:pPr/>
              <a:t>‹#›</a:t>
            </a:fld>
            <a:endParaRPr lang="en-GB" dirty="0">
              <a:solidFill>
                <a:srgbClr val="343434"/>
              </a:solidFill>
            </a:endParaRPr>
          </a:p>
        </p:txBody>
      </p:sp>
      <p:sp>
        <p:nvSpPr>
          <p:cNvPr id="11" name="Espace réservé du pied de page 10"/>
          <p:cNvSpPr>
            <a:spLocks noGrp="1"/>
          </p:cNvSpPr>
          <p:nvPr>
            <p:ph type="ftr" sz="quarter" idx="12"/>
          </p:nvPr>
        </p:nvSpPr>
        <p:spPr bwMode="gray">
          <a:xfrm>
            <a:off x="2412000" y="6327933"/>
            <a:ext cx="4320000" cy="530067"/>
          </a:xfrm>
          <a:prstGeom prst="rect">
            <a:avLst/>
          </a:prstGeom>
        </p:spPr>
        <p:txBody>
          <a:bodyPr/>
          <a:lstStyle/>
          <a:p>
            <a:r>
              <a:rPr lang="en-GB" dirty="0">
                <a:solidFill>
                  <a:srgbClr val="005CB9"/>
                </a:solidFill>
              </a:rPr>
              <a:t>#add your hashtag</a:t>
            </a:r>
          </a:p>
        </p:txBody>
      </p:sp>
      <p:sp>
        <p:nvSpPr>
          <p:cNvPr id="9" name="Espace réservé du contenu 2"/>
          <p:cNvSpPr>
            <a:spLocks noGrp="1"/>
          </p:cNvSpPr>
          <p:nvPr>
            <p:ph idx="13" hasCustomPrompt="1"/>
          </p:nvPr>
        </p:nvSpPr>
        <p:spPr bwMode="gray">
          <a:xfrm>
            <a:off x="4572000" y="1603200"/>
            <a:ext cx="4068000" cy="2035200"/>
          </a:xfrm>
        </p:spPr>
        <p:txBody>
          <a:bodyPr/>
          <a:lstStyle>
            <a:lvl2pPr>
              <a:defRPr/>
            </a:lvl2pPr>
            <a:lvl3pPr>
              <a:defRPr/>
            </a:lvl3pPr>
            <a:lvl4pPr>
              <a:defRPr baseline="0"/>
            </a:lvl4pPr>
            <a:lvl5pPr>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13" name="Espace réservé du contenu 2"/>
          <p:cNvSpPr>
            <a:spLocks noGrp="1"/>
          </p:cNvSpPr>
          <p:nvPr>
            <p:ph idx="14" hasCustomPrompt="1"/>
          </p:nvPr>
        </p:nvSpPr>
        <p:spPr bwMode="gray">
          <a:xfrm>
            <a:off x="504000" y="3771388"/>
            <a:ext cx="4068000" cy="2034629"/>
          </a:xfrm>
        </p:spPr>
        <p:txBody>
          <a:bodyPr/>
          <a:lstStyle>
            <a:lvl2pPr>
              <a:defRPr/>
            </a:lvl2pPr>
            <a:lvl3pPr>
              <a:defRPr/>
            </a:lvl3pPr>
            <a:lvl4pPr>
              <a:defRPr baseline="0"/>
            </a:lvl4pPr>
            <a:lvl5pPr>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14" name="Espace réservé du contenu 2"/>
          <p:cNvSpPr>
            <a:spLocks noGrp="1"/>
          </p:cNvSpPr>
          <p:nvPr>
            <p:ph idx="15" hasCustomPrompt="1"/>
          </p:nvPr>
        </p:nvSpPr>
        <p:spPr bwMode="gray">
          <a:xfrm>
            <a:off x="4572000" y="3771388"/>
            <a:ext cx="4068000" cy="2034629"/>
          </a:xfrm>
        </p:spPr>
        <p:txBody>
          <a:bodyPr/>
          <a:lstStyle>
            <a:lvl2pPr>
              <a:defRPr/>
            </a:lvl2pPr>
            <a:lvl3pPr>
              <a:defRPr/>
            </a:lvl3pPr>
            <a:lvl4pPr>
              <a:defRPr baseline="0"/>
            </a:lvl4pPr>
            <a:lvl5pPr>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Tree>
    <p:extLst>
      <p:ext uri="{BB962C8B-B14F-4D97-AF65-F5344CB8AC3E}">
        <p14:creationId xmlns:p14="http://schemas.microsoft.com/office/powerpoint/2010/main" val="30419906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8" name="Espace réservé de la date 7"/>
          <p:cNvSpPr>
            <a:spLocks noGrp="1"/>
          </p:cNvSpPr>
          <p:nvPr>
            <p:ph type="dt" sz="half" idx="14"/>
          </p:nvPr>
        </p:nvSpPr>
        <p:spPr bwMode="gray"/>
        <p:txBody>
          <a:bodyPr/>
          <a:lstStyle/>
          <a:p>
            <a:r>
              <a:rPr lang="en-GB" noProof="0" dirty="0"/>
              <a:t>Date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dirty="0"/>
          </a:p>
        </p:txBody>
      </p:sp>
      <p:sp>
        <p:nvSpPr>
          <p:cNvPr id="11" name="Espace réservé du pied de page 10"/>
          <p:cNvSpPr>
            <a:spLocks noGrp="1"/>
          </p:cNvSpPr>
          <p:nvPr>
            <p:ph type="ftr" sz="quarter" idx="16"/>
          </p:nvPr>
        </p:nvSpPr>
        <p:spPr bwMode="gray">
          <a:xfrm>
            <a:off x="2412000" y="6498000"/>
            <a:ext cx="4320000" cy="360000"/>
          </a:xfrm>
          <a:prstGeom prst="rect">
            <a:avLst/>
          </a:prstGeom>
        </p:spPr>
        <p:txBody>
          <a:bodyPr/>
          <a:lstStyle/>
          <a:p>
            <a:r>
              <a:rPr lang="en-GB" noProof="0" dirty="0"/>
              <a:t>#add your hashtag</a:t>
            </a:r>
          </a:p>
        </p:txBody>
      </p:sp>
      <p:sp>
        <p:nvSpPr>
          <p:cNvPr id="21" name="Espace réservé du texte 9"/>
          <p:cNvSpPr>
            <a:spLocks noGrp="1"/>
          </p:cNvSpPr>
          <p:nvPr>
            <p:ph type="body" sz="quarter" idx="19" hasCustomPrompt="1"/>
          </p:nvPr>
        </p:nvSpPr>
        <p:spPr bwMode="gray">
          <a:xfrm>
            <a:off x="935038" y="1341437"/>
            <a:ext cx="1440000" cy="792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2376000" y="1341437"/>
            <a:ext cx="5904400" cy="792000"/>
          </a:xfrm>
          <a:ln w="9525">
            <a:solidFill>
              <a:schemeClr val="accent1"/>
            </a:solidFill>
          </a:ln>
        </p:spPr>
        <p:txBody>
          <a:bodyPr tIns="72000"/>
          <a:lstStyle>
            <a:lvl1pPr marL="243000" indent="-135000">
              <a:lnSpc>
                <a:spcPct val="100000"/>
              </a:lnSpc>
              <a:spcBef>
                <a:spcPts val="225"/>
              </a:spcBef>
              <a:buClr>
                <a:schemeClr val="accent3"/>
              </a:buClr>
              <a:buFont typeface="Arial" pitchFamily="34" charset="0"/>
              <a:buChar char="•"/>
              <a:defRPr sz="1350">
                <a:solidFill>
                  <a:schemeClr val="tx1"/>
                </a:solidFill>
              </a:defRPr>
            </a:lvl1pPr>
            <a:lvl2pPr marL="378000">
              <a:buClr>
                <a:schemeClr val="tx1"/>
              </a:buClr>
              <a:defRPr sz="1200" b="0"/>
            </a:lvl2pPr>
            <a:lvl3pPr indent="0">
              <a:buNone/>
              <a:defRPr/>
            </a:lvl3pPr>
            <a:lvl4pPr marL="513000" indent="-135000">
              <a:buClr>
                <a:schemeClr val="tx1"/>
              </a:buClr>
              <a:buFont typeface="Arial" pitchFamily="34" charset="0"/>
              <a:buChar char="•"/>
              <a:defRPr sz="105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16" name="Espace réservé du texte 9"/>
          <p:cNvSpPr>
            <a:spLocks noGrp="1"/>
          </p:cNvSpPr>
          <p:nvPr>
            <p:ph type="body" sz="quarter" idx="21" hasCustomPrompt="1"/>
          </p:nvPr>
        </p:nvSpPr>
        <p:spPr bwMode="gray">
          <a:xfrm>
            <a:off x="935038" y="2349555"/>
            <a:ext cx="1440000" cy="792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17" name="Espace réservé du texte 9"/>
          <p:cNvSpPr>
            <a:spLocks noGrp="1"/>
          </p:cNvSpPr>
          <p:nvPr>
            <p:ph type="body" sz="quarter" idx="22" hasCustomPrompt="1"/>
          </p:nvPr>
        </p:nvSpPr>
        <p:spPr bwMode="gray">
          <a:xfrm>
            <a:off x="2376000" y="2349555"/>
            <a:ext cx="5904400" cy="792000"/>
          </a:xfrm>
          <a:ln w="9525">
            <a:solidFill>
              <a:schemeClr val="accent2"/>
            </a:solidFill>
          </a:ln>
        </p:spPr>
        <p:txBody>
          <a:bodyPr tIns="72000"/>
          <a:lstStyle>
            <a:lvl1pPr marL="243000" indent="-135000">
              <a:lnSpc>
                <a:spcPct val="100000"/>
              </a:lnSpc>
              <a:spcBef>
                <a:spcPts val="225"/>
              </a:spcBef>
              <a:buClr>
                <a:schemeClr val="accent3"/>
              </a:buClr>
              <a:buFont typeface="Arial" pitchFamily="34" charset="0"/>
              <a:buChar char="•"/>
              <a:defRPr sz="1350">
                <a:solidFill>
                  <a:schemeClr val="tx1"/>
                </a:solidFill>
              </a:defRPr>
            </a:lvl1pPr>
            <a:lvl2pPr marL="378000">
              <a:buClr>
                <a:schemeClr val="tx1"/>
              </a:buClr>
              <a:defRPr sz="1200" b="0"/>
            </a:lvl2pPr>
            <a:lvl3pPr indent="0">
              <a:buNone/>
              <a:defRPr/>
            </a:lvl3pPr>
            <a:lvl4pPr marL="513000" indent="-135000">
              <a:buClr>
                <a:schemeClr val="tx1"/>
              </a:buClr>
              <a:buFont typeface="Arial" pitchFamily="34" charset="0"/>
              <a:buChar char="•"/>
              <a:defRPr sz="105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18" name="Espace réservé du texte 9"/>
          <p:cNvSpPr>
            <a:spLocks noGrp="1"/>
          </p:cNvSpPr>
          <p:nvPr>
            <p:ph type="body" sz="quarter" idx="23" hasCustomPrompt="1"/>
          </p:nvPr>
        </p:nvSpPr>
        <p:spPr bwMode="gray">
          <a:xfrm>
            <a:off x="935038" y="3357672"/>
            <a:ext cx="1440000" cy="792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19" name="Espace réservé du texte 9"/>
          <p:cNvSpPr>
            <a:spLocks noGrp="1"/>
          </p:cNvSpPr>
          <p:nvPr>
            <p:ph type="body" sz="quarter" idx="24" hasCustomPrompt="1"/>
          </p:nvPr>
        </p:nvSpPr>
        <p:spPr bwMode="gray">
          <a:xfrm>
            <a:off x="2376000" y="3357672"/>
            <a:ext cx="5904400" cy="792000"/>
          </a:xfrm>
          <a:ln w="9525">
            <a:solidFill>
              <a:schemeClr val="accent3"/>
            </a:solidFill>
          </a:ln>
        </p:spPr>
        <p:txBody>
          <a:bodyPr tIns="72000"/>
          <a:lstStyle>
            <a:lvl1pPr marL="243000" indent="-135000">
              <a:lnSpc>
                <a:spcPct val="100000"/>
              </a:lnSpc>
              <a:spcBef>
                <a:spcPts val="225"/>
              </a:spcBef>
              <a:buClr>
                <a:schemeClr val="accent3"/>
              </a:buClr>
              <a:buFont typeface="Arial" pitchFamily="34" charset="0"/>
              <a:buChar char="•"/>
              <a:defRPr sz="1350">
                <a:solidFill>
                  <a:schemeClr val="tx1"/>
                </a:solidFill>
              </a:defRPr>
            </a:lvl1pPr>
            <a:lvl2pPr marL="378000">
              <a:buClr>
                <a:schemeClr val="tx1"/>
              </a:buClr>
              <a:defRPr sz="1200" b="0"/>
            </a:lvl2pPr>
            <a:lvl3pPr indent="0">
              <a:buNone/>
              <a:defRPr/>
            </a:lvl3pPr>
            <a:lvl4pPr marL="513000" indent="-135000">
              <a:buClr>
                <a:schemeClr val="tx1"/>
              </a:buClr>
              <a:buFont typeface="Arial" pitchFamily="34" charset="0"/>
              <a:buChar char="•"/>
              <a:defRPr sz="105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0" name="Espace réservé du texte 9"/>
          <p:cNvSpPr>
            <a:spLocks noGrp="1"/>
          </p:cNvSpPr>
          <p:nvPr>
            <p:ph type="body" sz="quarter" idx="25" hasCustomPrompt="1"/>
          </p:nvPr>
        </p:nvSpPr>
        <p:spPr bwMode="gray">
          <a:xfrm>
            <a:off x="935038" y="4365788"/>
            <a:ext cx="1440000" cy="792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9" name="Espace réservé du texte 9"/>
          <p:cNvSpPr>
            <a:spLocks noGrp="1"/>
          </p:cNvSpPr>
          <p:nvPr>
            <p:ph type="body" sz="quarter" idx="26" hasCustomPrompt="1"/>
          </p:nvPr>
        </p:nvSpPr>
        <p:spPr bwMode="gray">
          <a:xfrm>
            <a:off x="2376000" y="4365788"/>
            <a:ext cx="5904400" cy="792000"/>
          </a:xfrm>
          <a:ln w="9525">
            <a:solidFill>
              <a:schemeClr val="bg2"/>
            </a:solidFill>
          </a:ln>
        </p:spPr>
        <p:txBody>
          <a:bodyPr tIns="72000"/>
          <a:lstStyle>
            <a:lvl1pPr marL="243000" indent="-135000">
              <a:lnSpc>
                <a:spcPct val="100000"/>
              </a:lnSpc>
              <a:spcBef>
                <a:spcPts val="225"/>
              </a:spcBef>
              <a:buClr>
                <a:schemeClr val="accent3"/>
              </a:buClr>
              <a:buFont typeface="Arial" pitchFamily="34" charset="0"/>
              <a:buChar char="•"/>
              <a:defRPr sz="1350">
                <a:solidFill>
                  <a:schemeClr val="tx1"/>
                </a:solidFill>
              </a:defRPr>
            </a:lvl1pPr>
            <a:lvl2pPr marL="378000">
              <a:buClr>
                <a:schemeClr val="tx1"/>
              </a:buClr>
              <a:defRPr sz="1200" b="0"/>
            </a:lvl2pPr>
            <a:lvl3pPr indent="0">
              <a:buNone/>
              <a:defRPr/>
            </a:lvl3pPr>
            <a:lvl4pPr marL="513000" indent="-135000">
              <a:buClr>
                <a:schemeClr val="tx1"/>
              </a:buClr>
              <a:buFont typeface="Arial" pitchFamily="34" charset="0"/>
              <a:buChar char="•"/>
              <a:defRPr sz="105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36127447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1060"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77676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07196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9824" y="0"/>
            <a:ext cx="8307791" cy="1238270"/>
          </a:xfrm>
        </p:spPr>
        <p:txBody>
          <a:bodyPr/>
          <a:lstStyle>
            <a:lvl1pPr algn="l">
              <a:defRPr sz="25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42539" y="1451616"/>
            <a:ext cx="8291501" cy="4541283"/>
          </a:xfrm>
        </p:spPr>
        <p:txBody>
          <a:bodyPr/>
          <a:lstStyle>
            <a:lvl1pPr marL="327580" indent="-327580">
              <a:buFont typeface="Wingdings" panose="05000000000000000000" pitchFamily="2" charset="2"/>
              <a:buChar char="§"/>
              <a:defRPr sz="21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marL="176440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893984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0" y="4407627"/>
            <a:ext cx="7772943" cy="1362097"/>
          </a:xfrm>
        </p:spPr>
        <p:txBody>
          <a:bodyPr anchor="t"/>
          <a:lstStyle>
            <a:lvl1pPr algn="l">
              <a:defRPr sz="3500" b="1" cap="all"/>
            </a:lvl1pPr>
          </a:lstStyle>
          <a:p>
            <a:r>
              <a:rPr lang="en-US"/>
              <a:t>Click to edit Master title style</a:t>
            </a:r>
          </a:p>
        </p:txBody>
      </p:sp>
      <p:sp>
        <p:nvSpPr>
          <p:cNvPr id="3" name="Text Placeholder 2"/>
          <p:cNvSpPr>
            <a:spLocks noGrp="1"/>
          </p:cNvSpPr>
          <p:nvPr>
            <p:ph type="body" idx="1"/>
          </p:nvPr>
        </p:nvSpPr>
        <p:spPr>
          <a:xfrm>
            <a:off x="722430" y="2907058"/>
            <a:ext cx="7772943" cy="1500322"/>
          </a:xfrm>
        </p:spPr>
        <p:txBody>
          <a:bodyPr anchor="b"/>
          <a:lstStyle>
            <a:lvl1pPr marL="0" indent="0">
              <a:buNone/>
              <a:defRPr sz="1800"/>
            </a:lvl1pPr>
            <a:lvl2pPr marL="383480" indent="0">
              <a:buNone/>
              <a:defRPr sz="1600"/>
            </a:lvl2pPr>
            <a:lvl3pPr marL="767020" indent="0">
              <a:buNone/>
              <a:defRPr sz="1400"/>
            </a:lvl3pPr>
            <a:lvl4pPr marL="1150518" indent="0">
              <a:buNone/>
              <a:defRPr sz="1200"/>
            </a:lvl4pPr>
            <a:lvl5pPr marL="1534034" indent="0">
              <a:buNone/>
              <a:defRPr sz="1200"/>
            </a:lvl5pPr>
            <a:lvl6pPr marL="1917546" indent="0">
              <a:buNone/>
              <a:defRPr sz="1200"/>
            </a:lvl6pPr>
            <a:lvl7pPr marL="2301054" indent="0">
              <a:buNone/>
              <a:defRPr sz="1200"/>
            </a:lvl7pPr>
            <a:lvl8pPr marL="2684559" indent="0">
              <a:buNone/>
              <a:defRPr sz="1200"/>
            </a:lvl8pPr>
            <a:lvl9pPr marL="3068071" indent="0">
              <a:buNone/>
              <a:defRPr sz="1200"/>
            </a:lvl9pPr>
          </a:lstStyle>
          <a:p>
            <a:pPr lvl="0"/>
            <a:r>
              <a:rPr lang="en-US"/>
              <a:t>Click to edit Master text styles</a:t>
            </a:r>
          </a:p>
        </p:txBody>
      </p:sp>
    </p:spTree>
    <p:extLst>
      <p:ext uri="{BB962C8B-B14F-4D97-AF65-F5344CB8AC3E}">
        <p14:creationId xmlns:p14="http://schemas.microsoft.com/office/powerpoint/2010/main" val="29472773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542" y="1380815"/>
            <a:ext cx="4080591" cy="4611835"/>
          </a:xfrm>
        </p:spPr>
        <p:txBody>
          <a:bodyPr/>
          <a:lstStyle>
            <a:lvl1pPr>
              <a:defRPr sz="21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53450" y="1380815"/>
            <a:ext cx="4080591" cy="4611835"/>
          </a:xfrm>
        </p:spPr>
        <p:txBody>
          <a:bodyPr/>
          <a:lstStyle>
            <a:lvl1pPr>
              <a:defRPr sz="21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111120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721" y="275017"/>
            <a:ext cx="8229057" cy="11432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74" y="1534880"/>
            <a:ext cx="4039867" cy="639293"/>
          </a:xfrm>
        </p:spPr>
        <p:txBody>
          <a:bodyPr anchor="b"/>
          <a:lstStyle>
            <a:lvl1pPr marL="0" indent="0">
              <a:buNone/>
              <a:defRPr sz="2100" b="1"/>
            </a:lvl1pPr>
            <a:lvl2pPr marL="383480" indent="0">
              <a:buNone/>
              <a:defRPr sz="1800" b="1"/>
            </a:lvl2pPr>
            <a:lvl3pPr marL="767020" indent="0">
              <a:buNone/>
              <a:defRPr sz="1600" b="1"/>
            </a:lvl3pPr>
            <a:lvl4pPr marL="1150518" indent="0">
              <a:buNone/>
              <a:defRPr sz="1400" b="1"/>
            </a:lvl4pPr>
            <a:lvl5pPr marL="1534034" indent="0">
              <a:buNone/>
              <a:defRPr sz="1400" b="1"/>
            </a:lvl5pPr>
            <a:lvl6pPr marL="1917546" indent="0">
              <a:buNone/>
              <a:defRPr sz="1400" b="1"/>
            </a:lvl6pPr>
            <a:lvl7pPr marL="2301054" indent="0">
              <a:buNone/>
              <a:defRPr sz="1400" b="1"/>
            </a:lvl7pPr>
            <a:lvl8pPr marL="2684559" indent="0">
              <a:buNone/>
              <a:defRPr sz="1400" b="1"/>
            </a:lvl8pPr>
            <a:lvl9pPr marL="3068071" indent="0">
              <a:buNone/>
              <a:defRPr sz="1400" b="1"/>
            </a:lvl9pPr>
          </a:lstStyle>
          <a:p>
            <a:pPr lvl="0"/>
            <a:r>
              <a:rPr lang="en-US" dirty="0"/>
              <a:t>Click to edit Master text styles</a:t>
            </a:r>
          </a:p>
        </p:txBody>
      </p:sp>
      <p:sp>
        <p:nvSpPr>
          <p:cNvPr id="4" name="Content Placeholder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307" y="1534880"/>
            <a:ext cx="4041225" cy="639293"/>
          </a:xfrm>
        </p:spPr>
        <p:txBody>
          <a:bodyPr anchor="b"/>
          <a:lstStyle>
            <a:lvl1pPr marL="0" indent="0">
              <a:buNone/>
              <a:defRPr sz="2100" b="1"/>
            </a:lvl1pPr>
            <a:lvl2pPr marL="383480" indent="0">
              <a:buNone/>
              <a:defRPr sz="1800" b="1"/>
            </a:lvl2pPr>
            <a:lvl3pPr marL="767020" indent="0">
              <a:buNone/>
              <a:defRPr sz="1600" b="1"/>
            </a:lvl3pPr>
            <a:lvl4pPr marL="1150518" indent="0">
              <a:buNone/>
              <a:defRPr sz="1400" b="1"/>
            </a:lvl4pPr>
            <a:lvl5pPr marL="1534034" indent="0">
              <a:buNone/>
              <a:defRPr sz="1400" b="1"/>
            </a:lvl5pPr>
            <a:lvl6pPr marL="1917546" indent="0">
              <a:buNone/>
              <a:defRPr sz="1400" b="1"/>
            </a:lvl6pPr>
            <a:lvl7pPr marL="2301054" indent="0">
              <a:buNone/>
              <a:defRPr sz="1400" b="1"/>
            </a:lvl7pPr>
            <a:lvl8pPr marL="2684559" indent="0">
              <a:buNone/>
              <a:defRPr sz="1400" b="1"/>
            </a:lvl8pPr>
            <a:lvl9pPr marL="3068071"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612693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26" y="4800456"/>
            <a:ext cx="5486943" cy="567300"/>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126" y="613376"/>
            <a:ext cx="5486943" cy="4113648"/>
          </a:xfrm>
        </p:spPr>
        <p:txBody>
          <a:bodyPr/>
          <a:lstStyle>
            <a:lvl1pPr marL="0" indent="0">
              <a:buNone/>
              <a:defRPr sz="2800"/>
            </a:lvl1pPr>
            <a:lvl2pPr marL="383480" indent="0">
              <a:buNone/>
              <a:defRPr sz="2500"/>
            </a:lvl2pPr>
            <a:lvl3pPr marL="767020" indent="0">
              <a:buNone/>
              <a:defRPr sz="2100"/>
            </a:lvl3pPr>
            <a:lvl4pPr marL="1150518" indent="0">
              <a:buNone/>
              <a:defRPr sz="1800"/>
            </a:lvl4pPr>
            <a:lvl5pPr marL="1534034" indent="0">
              <a:buNone/>
              <a:defRPr sz="1800"/>
            </a:lvl5pPr>
            <a:lvl6pPr marL="1917546" indent="0">
              <a:buNone/>
              <a:defRPr sz="1800"/>
            </a:lvl6pPr>
            <a:lvl7pPr marL="2301054" indent="0">
              <a:buNone/>
              <a:defRPr sz="1800"/>
            </a:lvl7pPr>
            <a:lvl8pPr marL="2684559" indent="0">
              <a:buNone/>
              <a:defRPr sz="1800"/>
            </a:lvl8pPr>
            <a:lvl9pPr marL="3068071" indent="0">
              <a:buNone/>
              <a:defRPr sz="1800"/>
            </a:lvl9pPr>
          </a:lstStyle>
          <a:p>
            <a:pPr lvl="0"/>
            <a:endParaRPr lang="en-US" noProof="0"/>
          </a:p>
        </p:txBody>
      </p:sp>
      <p:sp>
        <p:nvSpPr>
          <p:cNvPr id="4" name="Text Placeholder 3"/>
          <p:cNvSpPr>
            <a:spLocks noGrp="1"/>
          </p:cNvSpPr>
          <p:nvPr>
            <p:ph type="body" sz="half" idx="2"/>
          </p:nvPr>
        </p:nvSpPr>
        <p:spPr>
          <a:xfrm>
            <a:off x="1792126" y="5367757"/>
            <a:ext cx="5486943" cy="804876"/>
          </a:xfrm>
        </p:spPr>
        <p:txBody>
          <a:bodyPr/>
          <a:lstStyle>
            <a:lvl1pPr marL="0" indent="0">
              <a:buNone/>
              <a:defRPr sz="1200"/>
            </a:lvl1pPr>
            <a:lvl2pPr marL="383480" indent="0">
              <a:buNone/>
              <a:defRPr sz="1100"/>
            </a:lvl2pPr>
            <a:lvl3pPr marL="767020" indent="0">
              <a:buNone/>
              <a:defRPr sz="900"/>
            </a:lvl3pPr>
            <a:lvl4pPr marL="1150518" indent="0">
              <a:buNone/>
              <a:defRPr sz="800"/>
            </a:lvl4pPr>
            <a:lvl5pPr marL="1534034" indent="0">
              <a:buNone/>
              <a:defRPr sz="800"/>
            </a:lvl5pPr>
            <a:lvl6pPr marL="1917546" indent="0">
              <a:buNone/>
              <a:defRPr sz="800"/>
            </a:lvl6pPr>
            <a:lvl7pPr marL="2301054" indent="0">
              <a:buNone/>
              <a:defRPr sz="800"/>
            </a:lvl7pPr>
            <a:lvl8pPr marL="2684559" indent="0">
              <a:buNone/>
              <a:defRPr sz="800"/>
            </a:lvl8pPr>
            <a:lvl9pPr marL="3068071" indent="0">
              <a:buNone/>
              <a:defRPr sz="800"/>
            </a:lvl9pPr>
          </a:lstStyle>
          <a:p>
            <a:pPr lvl="0"/>
            <a:r>
              <a:rPr lang="en-US"/>
              <a:t>Click to edit Master text styles</a:t>
            </a:r>
          </a:p>
        </p:txBody>
      </p:sp>
    </p:spTree>
    <p:extLst>
      <p:ext uri="{BB962C8B-B14F-4D97-AF65-F5344CB8AC3E}">
        <p14:creationId xmlns:p14="http://schemas.microsoft.com/office/powerpoint/2010/main" val="207301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0.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1.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theme" Target="../theme/theme1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wmf"/><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3.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2.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3.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image" Target="../media/image5.png"/><Relationship Id="rId2" Type="http://schemas.openxmlformats.org/officeDocument/2006/relationships/slideLayout" Target="../slideLayouts/slideLayout65.xml"/><Relationship Id="rId16" Type="http://schemas.openxmlformats.org/officeDocument/2006/relationships/theme" Target="../theme/theme6.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image" Target="../media/image9.png"/><Relationship Id="rId2" Type="http://schemas.openxmlformats.org/officeDocument/2006/relationships/slideLayout" Target="../slideLayouts/slideLayout80.xml"/><Relationship Id="rId16" Type="http://schemas.openxmlformats.org/officeDocument/2006/relationships/theme" Target="../theme/theme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image" Target="../media/image1.wmf"/><Relationship Id="rId5" Type="http://schemas.openxmlformats.org/officeDocument/2006/relationships/slideLayout" Target="../slideLayouts/slideLayout98.xml"/><Relationship Id="rId10" Type="http://schemas.openxmlformats.org/officeDocument/2006/relationships/theme" Target="../theme/theme8.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theme" Target="../theme/theme9.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50000"/>
          </a:schemeClr>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0"/>
            <a:ext cx="9144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7172" name="Rectangle 4"/>
          <p:cNvSpPr>
            <a:spLocks noGrp="1" noChangeArrowheads="1"/>
          </p:cNvSpPr>
          <p:nvPr>
            <p:ph type="body" idx="1"/>
          </p:nvPr>
        </p:nvSpPr>
        <p:spPr bwMode="auto">
          <a:xfrm>
            <a:off x="442542" y="1380818"/>
            <a:ext cx="8291501"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174" name="Line 6"/>
          <p:cNvSpPr>
            <a:spLocks noChangeShapeType="1"/>
          </p:cNvSpPr>
          <p:nvPr/>
        </p:nvSpPr>
        <p:spPr bwMode="auto">
          <a:xfrm>
            <a:off x="0" y="1246909"/>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0133" tIns="40067" rIns="80133" bIns="40067"/>
          <a:lstStyle/>
          <a:p>
            <a:pPr defTabSz="914239" rtl="1" fontAlgn="base">
              <a:spcBef>
                <a:spcPct val="0"/>
              </a:spcBef>
              <a:spcAft>
                <a:spcPct val="0"/>
              </a:spcAft>
            </a:pPr>
            <a:endParaRPr lang="en-US" sz="3400" b="1" dirty="0">
              <a:solidFill>
                <a:srgbClr val="000066"/>
              </a:solidFill>
              <a:latin typeface="Century Gothic"/>
              <a:cs typeface="Century Gothic"/>
            </a:endParaRPr>
          </a:p>
        </p:txBody>
      </p:sp>
      <p:sp>
        <p:nvSpPr>
          <p:cNvPr id="7180" name="Rectangle 12"/>
          <p:cNvSpPr>
            <a:spLocks noChangeArrowheads="1"/>
          </p:cNvSpPr>
          <p:nvPr/>
        </p:nvSpPr>
        <p:spPr bwMode="auto">
          <a:xfrm>
            <a:off x="1358" y="6015688"/>
            <a:ext cx="9144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3" tIns="40067" rIns="80133" bIns="40067" anchor="ctr"/>
          <a:lstStyle/>
          <a:p>
            <a:pPr defTabSz="914239" rtl="1" fontAlgn="base">
              <a:spcBef>
                <a:spcPct val="0"/>
              </a:spcBef>
              <a:spcAft>
                <a:spcPct val="0"/>
              </a:spcAft>
            </a:pPr>
            <a:endParaRPr lang="en-US" sz="3400" b="1" dirty="0">
              <a:solidFill>
                <a:srgbClr val="000066"/>
              </a:solidFill>
              <a:latin typeface="Century Gothic"/>
              <a:cs typeface="Century Gothic"/>
            </a:endParaRPr>
          </a:p>
        </p:txBody>
      </p:sp>
      <p:sp>
        <p:nvSpPr>
          <p:cNvPr id="7181" name="Rectangle 13"/>
          <p:cNvSpPr>
            <a:spLocks noChangeArrowheads="1"/>
          </p:cNvSpPr>
          <p:nvPr/>
        </p:nvSpPr>
        <p:spPr bwMode="auto">
          <a:xfrm>
            <a:off x="927165" y="6426051"/>
            <a:ext cx="4247561" cy="4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914018" fontAlgn="base">
              <a:spcBef>
                <a:spcPct val="0"/>
              </a:spcBef>
              <a:spcAft>
                <a:spcPct val="0"/>
              </a:spcAft>
            </a:pPr>
            <a:endParaRPr lang="en-US" sz="1200" b="1" dirty="0">
              <a:solidFill>
                <a:srgbClr val="96CCEE"/>
              </a:solidFill>
              <a:latin typeface="Century Gothic"/>
              <a:cs typeface="Century Gothic"/>
            </a:endParaRPr>
          </a:p>
        </p:txBody>
      </p:sp>
      <p:sp>
        <p:nvSpPr>
          <p:cNvPr id="7182" name="Rectangle 14"/>
          <p:cNvSpPr>
            <a:spLocks noChangeArrowheads="1"/>
          </p:cNvSpPr>
          <p:nvPr/>
        </p:nvSpPr>
        <p:spPr bwMode="auto">
          <a:xfrm>
            <a:off x="251521" y="6398688"/>
            <a:ext cx="4536504" cy="33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914018" fontAlgn="base">
              <a:spcBef>
                <a:spcPct val="0"/>
              </a:spcBef>
              <a:spcAft>
                <a:spcPct val="0"/>
              </a:spcAft>
            </a:pPr>
            <a:r>
              <a:rPr lang="fr-FR" sz="1200" i="1" dirty="0">
                <a:solidFill>
                  <a:srgbClr val="FFFFFF"/>
                </a:solidFill>
              </a:rPr>
              <a:t>Orientation Workshop on HPV Vaccine Introduction</a:t>
            </a:r>
          </a:p>
          <a:p>
            <a:pPr defTabSz="914018" fontAlgn="base">
              <a:spcBef>
                <a:spcPct val="0"/>
              </a:spcBef>
              <a:spcAft>
                <a:spcPct val="0"/>
              </a:spcAft>
            </a:pPr>
            <a:r>
              <a:rPr lang="fr-FR" sz="1200" i="1" dirty="0" err="1">
                <a:solidFill>
                  <a:srgbClr val="FFFFFF"/>
                </a:solidFill>
              </a:rPr>
              <a:t>Kathmandu</a:t>
            </a:r>
            <a:r>
              <a:rPr lang="fr-FR" sz="1200" i="1" dirty="0">
                <a:solidFill>
                  <a:srgbClr val="FFFFFF"/>
                </a:solidFill>
              </a:rPr>
              <a:t>, </a:t>
            </a:r>
            <a:r>
              <a:rPr lang="fr-FR" sz="1200" i="1" dirty="0" err="1">
                <a:solidFill>
                  <a:srgbClr val="FFFFFF"/>
                </a:solidFill>
              </a:rPr>
              <a:t>Nepal</a:t>
            </a:r>
            <a:r>
              <a:rPr lang="fr-FR" sz="1200" i="1" dirty="0">
                <a:solidFill>
                  <a:srgbClr val="FFFFFF"/>
                </a:solidFill>
              </a:rPr>
              <a:t>, March 29 – April 1, 2015</a:t>
            </a:r>
            <a:endParaRPr lang="en-US" sz="1200" i="1" baseline="14000" dirty="0">
              <a:solidFill>
                <a:srgbClr val="FFFFFF"/>
              </a:solidFill>
              <a:latin typeface="Century Gothic"/>
              <a:cs typeface="Century Gothic"/>
            </a:endParaRPr>
          </a:p>
        </p:txBody>
      </p:sp>
      <p:pic>
        <p:nvPicPr>
          <p:cNvPr id="7185" name="Picture 17" descr="WHO-EN-white-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20274" y="6237312"/>
            <a:ext cx="2016224" cy="51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1890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018" rtl="0" fontAlgn="base">
        <a:spcBef>
          <a:spcPct val="0"/>
        </a:spcBef>
        <a:spcAft>
          <a:spcPct val="0"/>
        </a:spcAft>
        <a:defRPr sz="3500" b="1">
          <a:solidFill>
            <a:srgbClr val="000066"/>
          </a:solidFill>
          <a:latin typeface="Century Gothic"/>
          <a:ea typeface="+mj-ea"/>
          <a:cs typeface="Century Gothic"/>
        </a:defRPr>
      </a:lvl1pPr>
      <a:lvl2pPr algn="ctr" defTabSz="914018" rtl="0" fontAlgn="base">
        <a:spcBef>
          <a:spcPct val="0"/>
        </a:spcBef>
        <a:spcAft>
          <a:spcPct val="0"/>
        </a:spcAft>
        <a:defRPr sz="3500" b="1">
          <a:solidFill>
            <a:srgbClr val="000066"/>
          </a:solidFill>
          <a:latin typeface="Arial" charset="0"/>
          <a:cs typeface="Arial" charset="0"/>
        </a:defRPr>
      </a:lvl2pPr>
      <a:lvl3pPr algn="ctr" defTabSz="914018" rtl="0" fontAlgn="base">
        <a:spcBef>
          <a:spcPct val="0"/>
        </a:spcBef>
        <a:spcAft>
          <a:spcPct val="0"/>
        </a:spcAft>
        <a:defRPr sz="3500" b="1">
          <a:solidFill>
            <a:srgbClr val="000066"/>
          </a:solidFill>
          <a:latin typeface="Arial" charset="0"/>
          <a:cs typeface="Arial" charset="0"/>
        </a:defRPr>
      </a:lvl3pPr>
      <a:lvl4pPr algn="ctr" defTabSz="914018" rtl="0" fontAlgn="base">
        <a:spcBef>
          <a:spcPct val="0"/>
        </a:spcBef>
        <a:spcAft>
          <a:spcPct val="0"/>
        </a:spcAft>
        <a:defRPr sz="3500" b="1">
          <a:solidFill>
            <a:srgbClr val="000066"/>
          </a:solidFill>
          <a:latin typeface="Arial" charset="0"/>
          <a:cs typeface="Arial" charset="0"/>
        </a:defRPr>
      </a:lvl4pPr>
      <a:lvl5pPr algn="ctr" defTabSz="914018" rtl="0" fontAlgn="base">
        <a:spcBef>
          <a:spcPct val="0"/>
        </a:spcBef>
        <a:spcAft>
          <a:spcPct val="0"/>
        </a:spcAft>
        <a:defRPr sz="3500" b="1">
          <a:solidFill>
            <a:srgbClr val="000066"/>
          </a:solidFill>
          <a:latin typeface="Arial" charset="0"/>
          <a:cs typeface="Arial" charset="0"/>
        </a:defRPr>
      </a:lvl5pPr>
      <a:lvl6pPr marL="400666" algn="ctr" defTabSz="914018" rtl="0" fontAlgn="base">
        <a:spcBef>
          <a:spcPct val="0"/>
        </a:spcBef>
        <a:spcAft>
          <a:spcPct val="0"/>
        </a:spcAft>
        <a:defRPr sz="3500" b="1">
          <a:solidFill>
            <a:srgbClr val="000066"/>
          </a:solidFill>
          <a:latin typeface="Arial" charset="0"/>
          <a:cs typeface="Arial" charset="0"/>
        </a:defRPr>
      </a:lvl6pPr>
      <a:lvl7pPr marL="801330" algn="ctr" defTabSz="914018" rtl="0" fontAlgn="base">
        <a:spcBef>
          <a:spcPct val="0"/>
        </a:spcBef>
        <a:spcAft>
          <a:spcPct val="0"/>
        </a:spcAft>
        <a:defRPr sz="3500" b="1">
          <a:solidFill>
            <a:srgbClr val="000066"/>
          </a:solidFill>
          <a:latin typeface="Arial" charset="0"/>
          <a:cs typeface="Arial" charset="0"/>
        </a:defRPr>
      </a:lvl7pPr>
      <a:lvl8pPr marL="1201995" algn="ctr" defTabSz="914018" rtl="0" fontAlgn="base">
        <a:spcBef>
          <a:spcPct val="0"/>
        </a:spcBef>
        <a:spcAft>
          <a:spcPct val="0"/>
        </a:spcAft>
        <a:defRPr sz="3500" b="1">
          <a:solidFill>
            <a:srgbClr val="000066"/>
          </a:solidFill>
          <a:latin typeface="Arial" charset="0"/>
          <a:cs typeface="Arial" charset="0"/>
        </a:defRPr>
      </a:lvl8pPr>
      <a:lvl9pPr marL="1602660" algn="ctr" defTabSz="914018" rtl="0" fontAlgn="base">
        <a:spcBef>
          <a:spcPct val="0"/>
        </a:spcBef>
        <a:spcAft>
          <a:spcPct val="0"/>
        </a:spcAft>
        <a:defRPr sz="3500" b="1">
          <a:solidFill>
            <a:srgbClr val="000066"/>
          </a:solidFill>
          <a:latin typeface="Arial" charset="0"/>
          <a:cs typeface="Arial" charset="0"/>
        </a:defRPr>
      </a:lvl9pPr>
    </p:titleStyle>
    <p:bodyStyle>
      <a:lvl1pPr marL="342235" indent="-342235" algn="l" defTabSz="914018" rtl="0" fontAlgn="base">
        <a:spcBef>
          <a:spcPct val="80000"/>
        </a:spcBef>
        <a:spcAft>
          <a:spcPct val="0"/>
        </a:spcAft>
        <a:buClr>
          <a:srgbClr val="1E7FB8"/>
        </a:buClr>
        <a:buFont typeface="Wingdings" pitchFamily="2" charset="2"/>
        <a:buChar char="l"/>
        <a:defRPr sz="2500">
          <a:solidFill>
            <a:srgbClr val="000066"/>
          </a:solidFill>
          <a:latin typeface="Century Gothic"/>
          <a:ea typeface="+mn-ea"/>
          <a:cs typeface="Century Gothic"/>
        </a:defRPr>
      </a:lvl1pPr>
      <a:lvl2pPr marL="805504" indent="-282414" algn="l" defTabSz="914018" rtl="0" fontAlgn="base">
        <a:spcBef>
          <a:spcPct val="20000"/>
        </a:spcBef>
        <a:spcAft>
          <a:spcPct val="0"/>
        </a:spcAft>
        <a:buClr>
          <a:srgbClr val="1E7FB8"/>
        </a:buClr>
        <a:buFont typeface="Arial" charset="0"/>
        <a:buChar char="–"/>
        <a:defRPr sz="2100">
          <a:solidFill>
            <a:srgbClr val="000066"/>
          </a:solidFill>
          <a:latin typeface="Century Gothic"/>
          <a:cs typeface="Century Gothic"/>
        </a:defRPr>
      </a:lvl2pPr>
      <a:lvl3pPr marL="1256252" indent="-269893" algn="l" defTabSz="914018" rtl="0" fontAlgn="base">
        <a:spcBef>
          <a:spcPct val="20000"/>
        </a:spcBef>
        <a:spcAft>
          <a:spcPct val="0"/>
        </a:spcAft>
        <a:buClr>
          <a:srgbClr val="1E7FB8"/>
        </a:buClr>
        <a:buChar char="•"/>
        <a:defRPr sz="2100">
          <a:solidFill>
            <a:srgbClr val="000066"/>
          </a:solidFill>
          <a:latin typeface="Century Gothic"/>
          <a:cs typeface="Century Gothic"/>
        </a:defRPr>
      </a:lvl3pPr>
      <a:lvl4pPr marL="1663873" indent="-226766" algn="l" defTabSz="914018" rtl="0" fontAlgn="base">
        <a:spcBef>
          <a:spcPct val="20000"/>
        </a:spcBef>
        <a:spcAft>
          <a:spcPct val="0"/>
        </a:spcAft>
        <a:buClr>
          <a:srgbClr val="1E7FB8"/>
        </a:buClr>
        <a:buChar char="–"/>
        <a:defRPr sz="2100">
          <a:solidFill>
            <a:srgbClr val="000066"/>
          </a:solidFill>
          <a:latin typeface="Century Gothic"/>
          <a:cs typeface="Century Gothic"/>
        </a:defRPr>
      </a:lvl4pPr>
      <a:lvl5pPr marL="1988023" indent="-144685" algn="r" defTabSz="914018" rtl="1" fontAlgn="base">
        <a:spcBef>
          <a:spcPct val="20000"/>
        </a:spcBef>
        <a:spcAft>
          <a:spcPct val="0"/>
        </a:spcAft>
        <a:buChar char="»"/>
        <a:defRPr sz="2000">
          <a:solidFill>
            <a:srgbClr val="000066"/>
          </a:solidFill>
          <a:latin typeface="+mn-lt"/>
          <a:cs typeface="+mn-cs"/>
        </a:defRPr>
      </a:lvl5pPr>
      <a:lvl6pPr marL="2388688" indent="-144685" algn="r" defTabSz="914018" rtl="1" fontAlgn="base">
        <a:spcBef>
          <a:spcPct val="20000"/>
        </a:spcBef>
        <a:spcAft>
          <a:spcPct val="0"/>
        </a:spcAft>
        <a:buChar char="»"/>
        <a:defRPr sz="2000">
          <a:solidFill>
            <a:srgbClr val="000066"/>
          </a:solidFill>
          <a:latin typeface="+mn-lt"/>
          <a:cs typeface="+mn-cs"/>
        </a:defRPr>
      </a:lvl6pPr>
      <a:lvl7pPr marL="2789353" indent="-144685" algn="r" defTabSz="914018" rtl="1" fontAlgn="base">
        <a:spcBef>
          <a:spcPct val="20000"/>
        </a:spcBef>
        <a:spcAft>
          <a:spcPct val="0"/>
        </a:spcAft>
        <a:buChar char="»"/>
        <a:defRPr sz="2000">
          <a:solidFill>
            <a:srgbClr val="000066"/>
          </a:solidFill>
          <a:latin typeface="+mn-lt"/>
          <a:cs typeface="+mn-cs"/>
        </a:defRPr>
      </a:lvl7pPr>
      <a:lvl8pPr marL="3190018" indent="-144685" algn="r" defTabSz="914018" rtl="1" fontAlgn="base">
        <a:spcBef>
          <a:spcPct val="20000"/>
        </a:spcBef>
        <a:spcAft>
          <a:spcPct val="0"/>
        </a:spcAft>
        <a:buChar char="»"/>
        <a:defRPr sz="2000">
          <a:solidFill>
            <a:srgbClr val="000066"/>
          </a:solidFill>
          <a:latin typeface="+mn-lt"/>
          <a:cs typeface="+mn-cs"/>
        </a:defRPr>
      </a:lvl8pPr>
      <a:lvl9pPr marL="3590683" indent="-144685" algn="r" defTabSz="914018"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801330" rtl="0" eaLnBrk="1" latinLnBrk="0" hangingPunct="1">
        <a:defRPr sz="1600" kern="1200">
          <a:solidFill>
            <a:schemeClr val="tx1"/>
          </a:solidFill>
          <a:latin typeface="+mn-lt"/>
          <a:ea typeface="+mn-ea"/>
          <a:cs typeface="+mn-cs"/>
        </a:defRPr>
      </a:lvl1pPr>
      <a:lvl2pPr marL="400666" algn="l" defTabSz="801330" rtl="0" eaLnBrk="1" latinLnBrk="0" hangingPunct="1">
        <a:defRPr sz="1600" kern="1200">
          <a:solidFill>
            <a:schemeClr val="tx1"/>
          </a:solidFill>
          <a:latin typeface="+mn-lt"/>
          <a:ea typeface="+mn-ea"/>
          <a:cs typeface="+mn-cs"/>
        </a:defRPr>
      </a:lvl2pPr>
      <a:lvl3pPr marL="801330" algn="l" defTabSz="801330" rtl="0" eaLnBrk="1" latinLnBrk="0" hangingPunct="1">
        <a:defRPr sz="1600" kern="1200">
          <a:solidFill>
            <a:schemeClr val="tx1"/>
          </a:solidFill>
          <a:latin typeface="+mn-lt"/>
          <a:ea typeface="+mn-ea"/>
          <a:cs typeface="+mn-cs"/>
        </a:defRPr>
      </a:lvl3pPr>
      <a:lvl4pPr marL="1201995" algn="l" defTabSz="801330" rtl="0" eaLnBrk="1" latinLnBrk="0" hangingPunct="1">
        <a:defRPr sz="1600" kern="1200">
          <a:solidFill>
            <a:schemeClr val="tx1"/>
          </a:solidFill>
          <a:latin typeface="+mn-lt"/>
          <a:ea typeface="+mn-ea"/>
          <a:cs typeface="+mn-cs"/>
        </a:defRPr>
      </a:lvl4pPr>
      <a:lvl5pPr marL="1602660" algn="l" defTabSz="801330" rtl="0" eaLnBrk="1" latinLnBrk="0" hangingPunct="1">
        <a:defRPr sz="1600" kern="1200">
          <a:solidFill>
            <a:schemeClr val="tx1"/>
          </a:solidFill>
          <a:latin typeface="+mn-lt"/>
          <a:ea typeface="+mn-ea"/>
          <a:cs typeface="+mn-cs"/>
        </a:defRPr>
      </a:lvl5pPr>
      <a:lvl6pPr marL="2003326" algn="l" defTabSz="801330" rtl="0" eaLnBrk="1" latinLnBrk="0" hangingPunct="1">
        <a:defRPr sz="1600" kern="1200">
          <a:solidFill>
            <a:schemeClr val="tx1"/>
          </a:solidFill>
          <a:latin typeface="+mn-lt"/>
          <a:ea typeface="+mn-ea"/>
          <a:cs typeface="+mn-cs"/>
        </a:defRPr>
      </a:lvl6pPr>
      <a:lvl7pPr marL="2403991" algn="l" defTabSz="801330" rtl="0" eaLnBrk="1" latinLnBrk="0" hangingPunct="1">
        <a:defRPr sz="1600" kern="1200">
          <a:solidFill>
            <a:schemeClr val="tx1"/>
          </a:solidFill>
          <a:latin typeface="+mn-lt"/>
          <a:ea typeface="+mn-ea"/>
          <a:cs typeface="+mn-cs"/>
        </a:defRPr>
      </a:lvl7pPr>
      <a:lvl8pPr marL="2804656" algn="l" defTabSz="801330" rtl="0" eaLnBrk="1" latinLnBrk="0" hangingPunct="1">
        <a:defRPr sz="1600" kern="1200">
          <a:solidFill>
            <a:schemeClr val="tx1"/>
          </a:solidFill>
          <a:latin typeface="+mn-lt"/>
          <a:ea typeface="+mn-ea"/>
          <a:cs typeface="+mn-cs"/>
        </a:defRPr>
      </a:lvl8pPr>
      <a:lvl9pPr marL="3205320" algn="l" defTabSz="801330" rtl="0" eaLnBrk="1" latinLnBrk="0" hangingPunct="1">
        <a:defRPr sz="1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3F53579-9712-4757-83EA-D66A2AD5E41C}" type="datetimeFigureOut">
              <a:rPr lang="en-US" smtClean="0"/>
              <a:t>10/7/2019</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658443-A511-498F-8398-2486EAFD3457}" type="slidenum">
              <a:rPr lang="en-US" smtClean="0"/>
              <a:t>‹#›</a:t>
            </a:fld>
            <a:endParaRPr lang="en-US"/>
          </a:p>
        </p:txBody>
      </p:sp>
    </p:spTree>
    <p:extLst>
      <p:ext uri="{BB962C8B-B14F-4D97-AF65-F5344CB8AC3E}">
        <p14:creationId xmlns:p14="http://schemas.microsoft.com/office/powerpoint/2010/main" val="3757565723"/>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6A5EF3-9966-470C-BA15-7BEE774388D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6ED085-86F6-4DDD-B120-3E3794E26A4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FF4D4-3AD4-410E-AA78-6B52C764D47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1355862-1BBF-4401-8A0C-352C06985863}" type="datetimeFigureOut">
              <a:rPr lang="en-US" smtClean="0"/>
              <a:t>10/7/2019</a:t>
            </a:fld>
            <a:endParaRPr lang="en-US"/>
          </a:p>
        </p:txBody>
      </p:sp>
      <p:sp>
        <p:nvSpPr>
          <p:cNvPr id="5" name="Footer Placeholder 4">
            <a:extLst>
              <a:ext uri="{FF2B5EF4-FFF2-40B4-BE49-F238E27FC236}">
                <a16:creationId xmlns:a16="http://schemas.microsoft.com/office/drawing/2014/main" id="{E32F153F-00E5-4654-9FB6-C02AD9BD4EC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604EAE-3AC1-4124-974C-348FE9F32C4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591673-00A7-4D3F-8BC9-15CE11EF739C}" type="slidenum">
              <a:rPr lang="en-US" smtClean="0"/>
              <a:t>‹#›</a:t>
            </a:fld>
            <a:endParaRPr lang="en-US"/>
          </a:p>
        </p:txBody>
      </p:sp>
    </p:spTree>
    <p:extLst>
      <p:ext uri="{BB962C8B-B14F-4D97-AF65-F5344CB8AC3E}">
        <p14:creationId xmlns:p14="http://schemas.microsoft.com/office/powerpoint/2010/main" val="3111958406"/>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CCD888C9-8BEC-48CD-87C0-396F7ECCC99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a:extLst>
              <a:ext uri="{FF2B5EF4-FFF2-40B4-BE49-F238E27FC236}">
                <a16:creationId xmlns:a16="http://schemas.microsoft.com/office/drawing/2014/main" id="{75506B47-8A02-4DB0-B45F-EB340E36733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87A4D953-84B0-43B8-8DA9-4E0493886A9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b="0">
                <a:solidFill>
                  <a:prstClr val="black">
                    <a:tint val="75000"/>
                  </a:prstClr>
                </a:solidFill>
                <a:latin typeface="Calibri"/>
                <a:cs typeface="+mn-cs"/>
              </a:defRPr>
            </a:lvl1pPr>
          </a:lstStyle>
          <a:p>
            <a:pPr>
              <a:defRPr/>
            </a:pPr>
            <a:fld id="{6D1E6130-2E2E-4765-A37A-A97BAA479F44}" type="datetimeFigureOut">
              <a:rPr lang="en-GB"/>
              <a:pPr>
                <a:defRPr/>
              </a:pPr>
              <a:t>07/10/2019</a:t>
            </a:fld>
            <a:endParaRPr lang="en-GB"/>
          </a:p>
        </p:txBody>
      </p:sp>
      <p:sp>
        <p:nvSpPr>
          <p:cNvPr id="5" name="Footer Placeholder 4">
            <a:extLst>
              <a:ext uri="{FF2B5EF4-FFF2-40B4-BE49-F238E27FC236}">
                <a16:creationId xmlns:a16="http://schemas.microsoft.com/office/drawing/2014/main" id="{E383F32F-FDA6-4077-876E-979BF31A46E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b="0">
                <a:solidFill>
                  <a:prstClr val="black">
                    <a:tint val="75000"/>
                  </a:prstClr>
                </a:solidFill>
                <a:latin typeface="Calibri"/>
                <a:cs typeface="+mn-cs"/>
              </a:defRPr>
            </a:lvl1pPr>
          </a:lstStyle>
          <a:p>
            <a:pPr>
              <a:defRPr/>
            </a:pPr>
            <a:endParaRPr lang="en-GB"/>
          </a:p>
        </p:txBody>
      </p:sp>
      <p:sp>
        <p:nvSpPr>
          <p:cNvPr id="6" name="Slide Number Placeholder 5">
            <a:extLst>
              <a:ext uri="{FF2B5EF4-FFF2-40B4-BE49-F238E27FC236}">
                <a16:creationId xmlns:a16="http://schemas.microsoft.com/office/drawing/2014/main" id="{CFC22AE7-87C5-471E-9D39-C501670F78B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rtl="0">
              <a:defRPr sz="1200" b="0">
                <a:solidFill>
                  <a:srgbClr val="898989"/>
                </a:solidFill>
                <a:latin typeface="Calibri" panose="020F0502020204030204" pitchFamily="34" charset="0"/>
              </a:defRPr>
            </a:lvl1pPr>
          </a:lstStyle>
          <a:p>
            <a:fld id="{4BC8EE47-C07B-45A4-BB56-2C6E18D7E250}" type="slidenum">
              <a:rPr lang="en-GB" altLang="en-US"/>
              <a:pPr/>
              <a:t>‹#›</a:t>
            </a:fld>
            <a:endParaRPr lang="en-GB" altLang="en-US"/>
          </a:p>
        </p:txBody>
      </p:sp>
    </p:spTree>
    <p:extLst>
      <p:ext uri="{BB962C8B-B14F-4D97-AF65-F5344CB8AC3E}">
        <p14:creationId xmlns:p14="http://schemas.microsoft.com/office/powerpoint/2010/main" val="1936251269"/>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136FA0"/>
        </a:solidFill>
        <a:effectLst/>
      </p:bgPr>
    </p:bg>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CF737694-71FD-4705-89FC-D96AFC837089}"/>
              </a:ext>
            </a:extLst>
          </p:cNvPr>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7171" name="Rectangle 4">
            <a:extLst>
              <a:ext uri="{FF2B5EF4-FFF2-40B4-BE49-F238E27FC236}">
                <a16:creationId xmlns:a16="http://schemas.microsoft.com/office/drawing/2014/main" id="{EB7BA10B-8560-4657-AD81-2A22BB4DE224}"/>
              </a:ext>
            </a:extLst>
          </p:cNvPr>
          <p:cNvSpPr>
            <a:spLocks noGrp="1" noChangeArrowheads="1"/>
          </p:cNvSpPr>
          <p:nvPr>
            <p:ph type="body" idx="1"/>
          </p:nvPr>
        </p:nvSpPr>
        <p:spPr bwMode="auto">
          <a:xfrm>
            <a:off x="442913" y="1381125"/>
            <a:ext cx="8291512"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7172" name="Line 6">
            <a:extLst>
              <a:ext uri="{FF2B5EF4-FFF2-40B4-BE49-F238E27FC236}">
                <a16:creationId xmlns:a16="http://schemas.microsoft.com/office/drawing/2014/main" id="{C35D03BF-B842-4CF7-A2B3-F20E7D0F4230}"/>
              </a:ext>
            </a:extLst>
          </p:cNvPr>
          <p:cNvSpPr>
            <a:spLocks noChangeShapeType="1"/>
          </p:cNvSpPr>
          <p:nvPr/>
        </p:nvSpPr>
        <p:spPr bwMode="auto">
          <a:xfrm>
            <a:off x="0" y="1246188"/>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0133" tIns="40067" rIns="80133" bIns="40067"/>
          <a:lstStyle/>
          <a:p>
            <a:endParaRPr lang="en-US"/>
          </a:p>
        </p:txBody>
      </p:sp>
      <p:sp>
        <p:nvSpPr>
          <p:cNvPr id="7173" name="Rectangle 12">
            <a:extLst>
              <a:ext uri="{FF2B5EF4-FFF2-40B4-BE49-F238E27FC236}">
                <a16:creationId xmlns:a16="http://schemas.microsoft.com/office/drawing/2014/main" id="{66DD4E1E-8950-4B58-9059-93F880AC2822}"/>
              </a:ext>
            </a:extLst>
          </p:cNvPr>
          <p:cNvSpPr>
            <a:spLocks noChangeArrowheads="1"/>
          </p:cNvSpPr>
          <p:nvPr/>
        </p:nvSpPr>
        <p:spPr bwMode="auto">
          <a:xfrm>
            <a:off x="1588" y="6015038"/>
            <a:ext cx="9144000" cy="84296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3" tIns="40067" rIns="80133" bIns="40067" anchor="ctr"/>
          <a:lstStyle>
            <a:lvl1pPr defTabSz="912813" eaLnBrk="0" hangingPunct="0">
              <a:defRPr sz="3900" b="1">
                <a:solidFill>
                  <a:srgbClr val="000066"/>
                </a:solidFill>
                <a:latin typeface="Arial" panose="020B0604020202020204" pitchFamily="34" charset="0"/>
                <a:cs typeface="Arial" panose="020B0604020202020204" pitchFamily="34" charset="0"/>
              </a:defRPr>
            </a:lvl1pPr>
            <a:lvl2pPr marL="742950" indent="-285750" defTabSz="912813" eaLnBrk="0" hangingPunct="0">
              <a:defRPr sz="3900" b="1">
                <a:solidFill>
                  <a:srgbClr val="000066"/>
                </a:solidFill>
                <a:latin typeface="Arial" panose="020B0604020202020204" pitchFamily="34" charset="0"/>
                <a:cs typeface="Arial" panose="020B0604020202020204" pitchFamily="34" charset="0"/>
              </a:defRPr>
            </a:lvl2pPr>
            <a:lvl3pPr marL="1143000" indent="-228600" defTabSz="912813" eaLnBrk="0" hangingPunct="0">
              <a:defRPr sz="3900" b="1">
                <a:solidFill>
                  <a:srgbClr val="000066"/>
                </a:solidFill>
                <a:latin typeface="Arial" panose="020B0604020202020204" pitchFamily="34" charset="0"/>
                <a:cs typeface="Arial" panose="020B0604020202020204" pitchFamily="34" charset="0"/>
              </a:defRPr>
            </a:lvl3pPr>
            <a:lvl4pPr marL="1600200" indent="-228600" defTabSz="912813" eaLnBrk="0" hangingPunct="0">
              <a:defRPr sz="3900" b="1">
                <a:solidFill>
                  <a:srgbClr val="000066"/>
                </a:solidFill>
                <a:latin typeface="Arial" panose="020B0604020202020204" pitchFamily="34" charset="0"/>
                <a:cs typeface="Arial" panose="020B0604020202020204" pitchFamily="34" charset="0"/>
              </a:defRPr>
            </a:lvl4pPr>
            <a:lvl5pPr marL="2057400" indent="-228600" defTabSz="912813" eaLnBrk="0" hangingPunct="0">
              <a:defRPr sz="3900" b="1">
                <a:solidFill>
                  <a:srgbClr val="000066"/>
                </a:solidFill>
                <a:latin typeface="Arial" panose="020B0604020202020204" pitchFamily="34" charset="0"/>
                <a:cs typeface="Arial" panose="020B0604020202020204" pitchFamily="34" charset="0"/>
              </a:defRPr>
            </a:lvl5pPr>
            <a:lvl6pPr marL="2514600" indent="-228600" defTabSz="912813"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6pPr>
            <a:lvl7pPr marL="2971800" indent="-228600" defTabSz="912813"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7pPr>
            <a:lvl8pPr marL="3429000" indent="-228600" defTabSz="912813"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8pPr>
            <a:lvl9pPr marL="3886200" indent="-228600" defTabSz="912813"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9pPr>
          </a:lstStyle>
          <a:p>
            <a:pPr eaLnBrk="1" hangingPunct="1"/>
            <a:endParaRPr lang="en-US" altLang="en-US" sz="3400">
              <a:latin typeface="Century Gothic" panose="020B0502020202020204" pitchFamily="34" charset="0"/>
            </a:endParaRPr>
          </a:p>
        </p:txBody>
      </p:sp>
      <p:sp>
        <p:nvSpPr>
          <p:cNvPr id="7174" name="Rectangle 13">
            <a:extLst>
              <a:ext uri="{FF2B5EF4-FFF2-40B4-BE49-F238E27FC236}">
                <a16:creationId xmlns:a16="http://schemas.microsoft.com/office/drawing/2014/main" id="{48E44CC3-A7DC-438A-8BE9-2F3773E53C35}"/>
              </a:ext>
            </a:extLst>
          </p:cNvPr>
          <p:cNvSpPr>
            <a:spLocks noChangeArrowheads="1"/>
          </p:cNvSpPr>
          <p:nvPr/>
        </p:nvSpPr>
        <p:spPr bwMode="auto">
          <a:xfrm>
            <a:off x="927100" y="6426200"/>
            <a:ext cx="42481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912813" eaLnBrk="0" hangingPunct="0">
              <a:defRPr sz="3900" b="1">
                <a:solidFill>
                  <a:srgbClr val="000066"/>
                </a:solidFill>
                <a:latin typeface="Arial" panose="020B0604020202020204" pitchFamily="34" charset="0"/>
                <a:cs typeface="Arial" panose="020B0604020202020204" pitchFamily="34" charset="0"/>
              </a:defRPr>
            </a:lvl1pPr>
            <a:lvl2pPr marL="742950" indent="-285750" defTabSz="912813" eaLnBrk="0" hangingPunct="0">
              <a:defRPr sz="3900" b="1">
                <a:solidFill>
                  <a:srgbClr val="000066"/>
                </a:solidFill>
                <a:latin typeface="Arial" panose="020B0604020202020204" pitchFamily="34" charset="0"/>
                <a:cs typeface="Arial" panose="020B0604020202020204" pitchFamily="34" charset="0"/>
              </a:defRPr>
            </a:lvl2pPr>
            <a:lvl3pPr marL="1143000" indent="-228600" defTabSz="912813" eaLnBrk="0" hangingPunct="0">
              <a:defRPr sz="3900" b="1">
                <a:solidFill>
                  <a:srgbClr val="000066"/>
                </a:solidFill>
                <a:latin typeface="Arial" panose="020B0604020202020204" pitchFamily="34" charset="0"/>
                <a:cs typeface="Arial" panose="020B0604020202020204" pitchFamily="34" charset="0"/>
              </a:defRPr>
            </a:lvl3pPr>
            <a:lvl4pPr marL="1600200" indent="-228600" defTabSz="912813" eaLnBrk="0" hangingPunct="0">
              <a:defRPr sz="3900" b="1">
                <a:solidFill>
                  <a:srgbClr val="000066"/>
                </a:solidFill>
                <a:latin typeface="Arial" panose="020B0604020202020204" pitchFamily="34" charset="0"/>
                <a:cs typeface="Arial" panose="020B0604020202020204" pitchFamily="34" charset="0"/>
              </a:defRPr>
            </a:lvl4pPr>
            <a:lvl5pPr marL="2057400" indent="-228600" defTabSz="912813" eaLnBrk="0" hangingPunct="0">
              <a:defRPr sz="3900" b="1">
                <a:solidFill>
                  <a:srgbClr val="000066"/>
                </a:solidFill>
                <a:latin typeface="Arial" panose="020B0604020202020204" pitchFamily="34" charset="0"/>
                <a:cs typeface="Arial" panose="020B0604020202020204" pitchFamily="34" charset="0"/>
              </a:defRPr>
            </a:lvl5pPr>
            <a:lvl6pPr marL="2514600" indent="-228600" defTabSz="912813"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6pPr>
            <a:lvl7pPr marL="2971800" indent="-228600" defTabSz="912813"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7pPr>
            <a:lvl8pPr marL="3429000" indent="-228600" defTabSz="912813"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8pPr>
            <a:lvl9pPr marL="3886200" indent="-228600" defTabSz="912813"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9pPr>
          </a:lstStyle>
          <a:p>
            <a:pPr rtl="0" eaLnBrk="1" hangingPunct="1"/>
            <a:endParaRPr lang="en-US" altLang="en-US" sz="1200">
              <a:solidFill>
                <a:srgbClr val="96CCEE"/>
              </a:solidFill>
              <a:latin typeface="Century Gothic" panose="020B0502020202020204" pitchFamily="34" charset="0"/>
            </a:endParaRPr>
          </a:p>
        </p:txBody>
      </p:sp>
      <p:sp>
        <p:nvSpPr>
          <p:cNvPr id="7175" name="Rectangle 14">
            <a:extLst>
              <a:ext uri="{FF2B5EF4-FFF2-40B4-BE49-F238E27FC236}">
                <a16:creationId xmlns:a16="http://schemas.microsoft.com/office/drawing/2014/main" id="{D7144678-5719-420F-99E3-3A79C9F5050A}"/>
              </a:ext>
            </a:extLst>
          </p:cNvPr>
          <p:cNvSpPr>
            <a:spLocks noChangeArrowheads="1"/>
          </p:cNvSpPr>
          <p:nvPr/>
        </p:nvSpPr>
        <p:spPr bwMode="auto">
          <a:xfrm>
            <a:off x="250825" y="6399213"/>
            <a:ext cx="4537075"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912813" eaLnBrk="0" hangingPunct="0">
              <a:defRPr sz="3900" b="1">
                <a:solidFill>
                  <a:srgbClr val="000066"/>
                </a:solidFill>
                <a:latin typeface="Arial" panose="020B0604020202020204" pitchFamily="34" charset="0"/>
                <a:cs typeface="Arial" panose="020B0604020202020204" pitchFamily="34" charset="0"/>
              </a:defRPr>
            </a:lvl1pPr>
            <a:lvl2pPr marL="742950" indent="-285750" defTabSz="912813" eaLnBrk="0" hangingPunct="0">
              <a:defRPr sz="3900" b="1">
                <a:solidFill>
                  <a:srgbClr val="000066"/>
                </a:solidFill>
                <a:latin typeface="Arial" panose="020B0604020202020204" pitchFamily="34" charset="0"/>
                <a:cs typeface="Arial" panose="020B0604020202020204" pitchFamily="34" charset="0"/>
              </a:defRPr>
            </a:lvl2pPr>
            <a:lvl3pPr marL="1143000" indent="-228600" defTabSz="912813" eaLnBrk="0" hangingPunct="0">
              <a:defRPr sz="3900" b="1">
                <a:solidFill>
                  <a:srgbClr val="000066"/>
                </a:solidFill>
                <a:latin typeface="Arial" panose="020B0604020202020204" pitchFamily="34" charset="0"/>
                <a:cs typeface="Arial" panose="020B0604020202020204" pitchFamily="34" charset="0"/>
              </a:defRPr>
            </a:lvl3pPr>
            <a:lvl4pPr marL="1600200" indent="-228600" defTabSz="912813" eaLnBrk="0" hangingPunct="0">
              <a:defRPr sz="3900" b="1">
                <a:solidFill>
                  <a:srgbClr val="000066"/>
                </a:solidFill>
                <a:latin typeface="Arial" panose="020B0604020202020204" pitchFamily="34" charset="0"/>
                <a:cs typeface="Arial" panose="020B0604020202020204" pitchFamily="34" charset="0"/>
              </a:defRPr>
            </a:lvl4pPr>
            <a:lvl5pPr marL="2057400" indent="-228600" defTabSz="912813" eaLnBrk="0" hangingPunct="0">
              <a:defRPr sz="3900" b="1">
                <a:solidFill>
                  <a:srgbClr val="000066"/>
                </a:solidFill>
                <a:latin typeface="Arial" panose="020B0604020202020204" pitchFamily="34" charset="0"/>
                <a:cs typeface="Arial" panose="020B0604020202020204" pitchFamily="34" charset="0"/>
              </a:defRPr>
            </a:lvl5pPr>
            <a:lvl6pPr marL="2514600" indent="-228600" defTabSz="912813"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6pPr>
            <a:lvl7pPr marL="2971800" indent="-228600" defTabSz="912813"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7pPr>
            <a:lvl8pPr marL="3429000" indent="-228600" defTabSz="912813"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8pPr>
            <a:lvl9pPr marL="3886200" indent="-228600" defTabSz="912813"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9pPr>
          </a:lstStyle>
          <a:p>
            <a:pPr rtl="0" eaLnBrk="1" hangingPunct="1"/>
            <a:r>
              <a:rPr lang="fr-FR" altLang="en-US" sz="1200" b="0" i="1">
                <a:solidFill>
                  <a:srgbClr val="FFFFFF"/>
                </a:solidFill>
              </a:rPr>
              <a:t>PIA meeting, Barcelona, Spain, June 22-26, 2015</a:t>
            </a:r>
            <a:endParaRPr lang="en-US" altLang="en-US" sz="1200" b="0" i="1" baseline="14000">
              <a:solidFill>
                <a:srgbClr val="FFFFFF"/>
              </a:solidFill>
              <a:latin typeface="Century Gothic" panose="020B0502020202020204" pitchFamily="34" charset="0"/>
            </a:endParaRPr>
          </a:p>
        </p:txBody>
      </p:sp>
      <p:pic>
        <p:nvPicPr>
          <p:cNvPr id="7176" name="Picture 17" descr="WHO-EN-white-H">
            <a:extLst>
              <a:ext uri="{FF2B5EF4-FFF2-40B4-BE49-F238E27FC236}">
                <a16:creationId xmlns:a16="http://schemas.microsoft.com/office/drawing/2014/main" id="{3280EAF6-7879-489D-83C3-FD4A2B7E587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19925" y="6237288"/>
            <a:ext cx="20161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8320281"/>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2813" rtl="0" eaLnBrk="0" fontAlgn="base" hangingPunct="0">
        <a:spcBef>
          <a:spcPct val="0"/>
        </a:spcBef>
        <a:spcAft>
          <a:spcPct val="0"/>
        </a:spcAft>
        <a:defRPr sz="3500" b="1">
          <a:solidFill>
            <a:srgbClr val="000066"/>
          </a:solidFill>
          <a:latin typeface="Century Gothic"/>
          <a:ea typeface="Century Gothic" pitchFamily="34" charset="0"/>
          <a:cs typeface="Century Gothic"/>
        </a:defRPr>
      </a:lvl1pPr>
      <a:lvl2pPr algn="ctr" defTabSz="912813" rtl="0" eaLnBrk="0" fontAlgn="base" hangingPunct="0">
        <a:spcBef>
          <a:spcPct val="0"/>
        </a:spcBef>
        <a:spcAft>
          <a:spcPct val="0"/>
        </a:spcAft>
        <a:defRPr sz="3500" b="1">
          <a:solidFill>
            <a:srgbClr val="000066"/>
          </a:solidFill>
          <a:latin typeface="Century Gothic" pitchFamily="34" charset="0"/>
          <a:ea typeface="Century Gothic" pitchFamily="34" charset="0"/>
          <a:cs typeface="Century Gothic" pitchFamily="34" charset="0"/>
        </a:defRPr>
      </a:lvl2pPr>
      <a:lvl3pPr algn="ctr" defTabSz="912813" rtl="0" eaLnBrk="0" fontAlgn="base" hangingPunct="0">
        <a:spcBef>
          <a:spcPct val="0"/>
        </a:spcBef>
        <a:spcAft>
          <a:spcPct val="0"/>
        </a:spcAft>
        <a:defRPr sz="3500" b="1">
          <a:solidFill>
            <a:srgbClr val="000066"/>
          </a:solidFill>
          <a:latin typeface="Century Gothic" pitchFamily="34" charset="0"/>
          <a:ea typeface="Century Gothic" pitchFamily="34" charset="0"/>
          <a:cs typeface="Century Gothic" pitchFamily="34" charset="0"/>
        </a:defRPr>
      </a:lvl3pPr>
      <a:lvl4pPr algn="ctr" defTabSz="912813" rtl="0" eaLnBrk="0" fontAlgn="base" hangingPunct="0">
        <a:spcBef>
          <a:spcPct val="0"/>
        </a:spcBef>
        <a:spcAft>
          <a:spcPct val="0"/>
        </a:spcAft>
        <a:defRPr sz="3500" b="1">
          <a:solidFill>
            <a:srgbClr val="000066"/>
          </a:solidFill>
          <a:latin typeface="Century Gothic" pitchFamily="34" charset="0"/>
          <a:ea typeface="Century Gothic" pitchFamily="34" charset="0"/>
          <a:cs typeface="Century Gothic" pitchFamily="34" charset="0"/>
        </a:defRPr>
      </a:lvl4pPr>
      <a:lvl5pPr algn="ctr" defTabSz="912813" rtl="0" eaLnBrk="0" fontAlgn="base" hangingPunct="0">
        <a:spcBef>
          <a:spcPct val="0"/>
        </a:spcBef>
        <a:spcAft>
          <a:spcPct val="0"/>
        </a:spcAft>
        <a:defRPr sz="3500" b="1">
          <a:solidFill>
            <a:srgbClr val="000066"/>
          </a:solidFill>
          <a:latin typeface="Century Gothic" pitchFamily="34" charset="0"/>
          <a:ea typeface="Century Gothic" pitchFamily="34" charset="0"/>
          <a:cs typeface="Century Gothic" pitchFamily="34" charset="0"/>
        </a:defRPr>
      </a:lvl5pPr>
      <a:lvl6pPr marL="400666" algn="ctr" defTabSz="914018" rtl="0" fontAlgn="base">
        <a:spcBef>
          <a:spcPct val="0"/>
        </a:spcBef>
        <a:spcAft>
          <a:spcPct val="0"/>
        </a:spcAft>
        <a:defRPr sz="3500" b="1">
          <a:solidFill>
            <a:srgbClr val="000066"/>
          </a:solidFill>
          <a:latin typeface="Arial" charset="0"/>
          <a:cs typeface="Arial" charset="0"/>
        </a:defRPr>
      </a:lvl6pPr>
      <a:lvl7pPr marL="801330" algn="ctr" defTabSz="914018" rtl="0" fontAlgn="base">
        <a:spcBef>
          <a:spcPct val="0"/>
        </a:spcBef>
        <a:spcAft>
          <a:spcPct val="0"/>
        </a:spcAft>
        <a:defRPr sz="3500" b="1">
          <a:solidFill>
            <a:srgbClr val="000066"/>
          </a:solidFill>
          <a:latin typeface="Arial" charset="0"/>
          <a:cs typeface="Arial" charset="0"/>
        </a:defRPr>
      </a:lvl7pPr>
      <a:lvl8pPr marL="1201995" algn="ctr" defTabSz="914018" rtl="0" fontAlgn="base">
        <a:spcBef>
          <a:spcPct val="0"/>
        </a:spcBef>
        <a:spcAft>
          <a:spcPct val="0"/>
        </a:spcAft>
        <a:defRPr sz="3500" b="1">
          <a:solidFill>
            <a:srgbClr val="000066"/>
          </a:solidFill>
          <a:latin typeface="Arial" charset="0"/>
          <a:cs typeface="Arial" charset="0"/>
        </a:defRPr>
      </a:lvl8pPr>
      <a:lvl9pPr marL="1602660" algn="ctr" defTabSz="914018" rtl="0" fontAlgn="base">
        <a:spcBef>
          <a:spcPct val="0"/>
        </a:spcBef>
        <a:spcAft>
          <a:spcPct val="0"/>
        </a:spcAft>
        <a:defRPr sz="3500" b="1">
          <a:solidFill>
            <a:srgbClr val="000066"/>
          </a:solidFill>
          <a:latin typeface="Arial" charset="0"/>
          <a:cs typeface="Arial" charset="0"/>
        </a:defRPr>
      </a:lvl9pPr>
    </p:titleStyle>
    <p:bodyStyle>
      <a:lvl1pPr marL="341313" indent="-341313" algn="l" defTabSz="912813" rtl="0" eaLnBrk="0" fontAlgn="base" hangingPunct="0">
        <a:spcBef>
          <a:spcPct val="80000"/>
        </a:spcBef>
        <a:spcAft>
          <a:spcPct val="0"/>
        </a:spcAft>
        <a:buClr>
          <a:srgbClr val="1E7FB8"/>
        </a:buClr>
        <a:buFont typeface="Wingdings" panose="05000000000000000000" pitchFamily="2" charset="2"/>
        <a:buChar char="l"/>
        <a:defRPr sz="2500">
          <a:solidFill>
            <a:srgbClr val="000066"/>
          </a:solidFill>
          <a:latin typeface="Century Gothic"/>
          <a:ea typeface="Century Gothic" pitchFamily="34" charset="0"/>
          <a:cs typeface="Century Gothic"/>
        </a:defRPr>
      </a:lvl1pPr>
      <a:lvl2pPr marL="804863" indent="-280988" algn="l" defTabSz="912813" rtl="0" eaLnBrk="0" fontAlgn="base" hangingPunct="0">
        <a:spcBef>
          <a:spcPct val="20000"/>
        </a:spcBef>
        <a:spcAft>
          <a:spcPct val="0"/>
        </a:spcAft>
        <a:buClr>
          <a:srgbClr val="1E7FB8"/>
        </a:buClr>
        <a:buFont typeface="Arial" panose="020B0604020202020204" pitchFamily="34" charset="0"/>
        <a:buChar char="–"/>
        <a:defRPr sz="2100">
          <a:solidFill>
            <a:srgbClr val="000066"/>
          </a:solidFill>
          <a:latin typeface="Century Gothic"/>
          <a:ea typeface="Century Gothic" pitchFamily="34" charset="0"/>
          <a:cs typeface="Century Gothic"/>
        </a:defRPr>
      </a:lvl2pPr>
      <a:lvl3pPr marL="1255713" indent="-269875" algn="l" defTabSz="912813" rtl="0" eaLnBrk="0" fontAlgn="base" hangingPunct="0">
        <a:spcBef>
          <a:spcPct val="20000"/>
        </a:spcBef>
        <a:spcAft>
          <a:spcPct val="0"/>
        </a:spcAft>
        <a:buClr>
          <a:srgbClr val="1E7FB8"/>
        </a:buClr>
        <a:buChar char="•"/>
        <a:defRPr sz="2100">
          <a:solidFill>
            <a:srgbClr val="000066"/>
          </a:solidFill>
          <a:latin typeface="Century Gothic"/>
          <a:ea typeface="Century Gothic" pitchFamily="34" charset="0"/>
          <a:cs typeface="Century Gothic"/>
        </a:defRPr>
      </a:lvl3pPr>
      <a:lvl4pPr marL="1663700" indent="-225425" algn="l" defTabSz="912813" rtl="0" eaLnBrk="0" fontAlgn="base" hangingPunct="0">
        <a:spcBef>
          <a:spcPct val="20000"/>
        </a:spcBef>
        <a:spcAft>
          <a:spcPct val="0"/>
        </a:spcAft>
        <a:buClr>
          <a:srgbClr val="1E7FB8"/>
        </a:buClr>
        <a:buChar char="–"/>
        <a:defRPr sz="2100">
          <a:solidFill>
            <a:srgbClr val="000066"/>
          </a:solidFill>
          <a:latin typeface="Century Gothic"/>
          <a:ea typeface="Century Gothic" pitchFamily="34" charset="0"/>
          <a:cs typeface="Century Gothic"/>
        </a:defRPr>
      </a:lvl4pPr>
      <a:lvl5pPr marL="1987550" indent="-144463" algn="r" defTabSz="912813" rtl="1" eaLnBrk="0" fontAlgn="base" hangingPunct="0">
        <a:spcBef>
          <a:spcPct val="20000"/>
        </a:spcBef>
        <a:spcAft>
          <a:spcPct val="0"/>
        </a:spcAft>
        <a:buChar char="»"/>
        <a:defRPr sz="2000">
          <a:solidFill>
            <a:srgbClr val="000066"/>
          </a:solidFill>
          <a:latin typeface="+mn-lt"/>
          <a:cs typeface="+mn-cs"/>
        </a:defRPr>
      </a:lvl5pPr>
      <a:lvl6pPr marL="2388688" indent="-144685" algn="r" defTabSz="914018" rtl="1" fontAlgn="base">
        <a:spcBef>
          <a:spcPct val="20000"/>
        </a:spcBef>
        <a:spcAft>
          <a:spcPct val="0"/>
        </a:spcAft>
        <a:buChar char="»"/>
        <a:defRPr sz="2000">
          <a:solidFill>
            <a:srgbClr val="000066"/>
          </a:solidFill>
          <a:latin typeface="+mn-lt"/>
          <a:cs typeface="+mn-cs"/>
        </a:defRPr>
      </a:lvl6pPr>
      <a:lvl7pPr marL="2789353" indent="-144685" algn="r" defTabSz="914018" rtl="1" fontAlgn="base">
        <a:spcBef>
          <a:spcPct val="20000"/>
        </a:spcBef>
        <a:spcAft>
          <a:spcPct val="0"/>
        </a:spcAft>
        <a:buChar char="»"/>
        <a:defRPr sz="2000">
          <a:solidFill>
            <a:srgbClr val="000066"/>
          </a:solidFill>
          <a:latin typeface="+mn-lt"/>
          <a:cs typeface="+mn-cs"/>
        </a:defRPr>
      </a:lvl7pPr>
      <a:lvl8pPr marL="3190018" indent="-144685" algn="r" defTabSz="914018" rtl="1" fontAlgn="base">
        <a:spcBef>
          <a:spcPct val="20000"/>
        </a:spcBef>
        <a:spcAft>
          <a:spcPct val="0"/>
        </a:spcAft>
        <a:buChar char="»"/>
        <a:defRPr sz="2000">
          <a:solidFill>
            <a:srgbClr val="000066"/>
          </a:solidFill>
          <a:latin typeface="+mn-lt"/>
          <a:cs typeface="+mn-cs"/>
        </a:defRPr>
      </a:lvl8pPr>
      <a:lvl9pPr marL="3590683" indent="-144685" algn="r" defTabSz="914018"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801330" rtl="0" eaLnBrk="1" latinLnBrk="0" hangingPunct="1">
        <a:defRPr sz="1600" kern="1200">
          <a:solidFill>
            <a:schemeClr val="tx1"/>
          </a:solidFill>
          <a:latin typeface="+mn-lt"/>
          <a:ea typeface="+mn-ea"/>
          <a:cs typeface="+mn-cs"/>
        </a:defRPr>
      </a:lvl1pPr>
      <a:lvl2pPr marL="400666" algn="l" defTabSz="801330" rtl="0" eaLnBrk="1" latinLnBrk="0" hangingPunct="1">
        <a:defRPr sz="1600" kern="1200">
          <a:solidFill>
            <a:schemeClr val="tx1"/>
          </a:solidFill>
          <a:latin typeface="+mn-lt"/>
          <a:ea typeface="+mn-ea"/>
          <a:cs typeface="+mn-cs"/>
        </a:defRPr>
      </a:lvl2pPr>
      <a:lvl3pPr marL="801330" algn="l" defTabSz="801330" rtl="0" eaLnBrk="1" latinLnBrk="0" hangingPunct="1">
        <a:defRPr sz="1600" kern="1200">
          <a:solidFill>
            <a:schemeClr val="tx1"/>
          </a:solidFill>
          <a:latin typeface="+mn-lt"/>
          <a:ea typeface="+mn-ea"/>
          <a:cs typeface="+mn-cs"/>
        </a:defRPr>
      </a:lvl3pPr>
      <a:lvl4pPr marL="1201995" algn="l" defTabSz="801330" rtl="0" eaLnBrk="1" latinLnBrk="0" hangingPunct="1">
        <a:defRPr sz="1600" kern="1200">
          <a:solidFill>
            <a:schemeClr val="tx1"/>
          </a:solidFill>
          <a:latin typeface="+mn-lt"/>
          <a:ea typeface="+mn-ea"/>
          <a:cs typeface="+mn-cs"/>
        </a:defRPr>
      </a:lvl4pPr>
      <a:lvl5pPr marL="1602660" algn="l" defTabSz="801330" rtl="0" eaLnBrk="1" latinLnBrk="0" hangingPunct="1">
        <a:defRPr sz="1600" kern="1200">
          <a:solidFill>
            <a:schemeClr val="tx1"/>
          </a:solidFill>
          <a:latin typeface="+mn-lt"/>
          <a:ea typeface="+mn-ea"/>
          <a:cs typeface="+mn-cs"/>
        </a:defRPr>
      </a:lvl5pPr>
      <a:lvl6pPr marL="2003326" algn="l" defTabSz="801330" rtl="0" eaLnBrk="1" latinLnBrk="0" hangingPunct="1">
        <a:defRPr sz="1600" kern="1200">
          <a:solidFill>
            <a:schemeClr val="tx1"/>
          </a:solidFill>
          <a:latin typeface="+mn-lt"/>
          <a:ea typeface="+mn-ea"/>
          <a:cs typeface="+mn-cs"/>
        </a:defRPr>
      </a:lvl6pPr>
      <a:lvl7pPr marL="2403991" algn="l" defTabSz="801330" rtl="0" eaLnBrk="1" latinLnBrk="0" hangingPunct="1">
        <a:defRPr sz="1600" kern="1200">
          <a:solidFill>
            <a:schemeClr val="tx1"/>
          </a:solidFill>
          <a:latin typeface="+mn-lt"/>
          <a:ea typeface="+mn-ea"/>
          <a:cs typeface="+mn-cs"/>
        </a:defRPr>
      </a:lvl7pPr>
      <a:lvl8pPr marL="2804656" algn="l" defTabSz="801330" rtl="0" eaLnBrk="1" latinLnBrk="0" hangingPunct="1">
        <a:defRPr sz="1600" kern="1200">
          <a:solidFill>
            <a:schemeClr val="tx1"/>
          </a:solidFill>
          <a:latin typeface="+mn-lt"/>
          <a:ea typeface="+mn-ea"/>
          <a:cs typeface="+mn-cs"/>
        </a:defRPr>
      </a:lvl8pPr>
      <a:lvl9pPr marL="3205320" algn="l" defTabSz="801330"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44" tIns="45672" rIns="91344" bIns="45672"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4"/>
            <a:ext cx="8229600" cy="4525963"/>
          </a:xfrm>
          <a:prstGeom prst="rect">
            <a:avLst/>
          </a:prstGeom>
        </p:spPr>
        <p:txBody>
          <a:bodyPr vert="horz" lIns="91344" tIns="45672" rIns="91344" bIns="4567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1" y="6356374"/>
            <a:ext cx="2133600" cy="365125"/>
          </a:xfrm>
          <a:prstGeom prst="rect">
            <a:avLst/>
          </a:prstGeom>
        </p:spPr>
        <p:txBody>
          <a:bodyPr vert="horz" lIns="91344" tIns="45672" rIns="91344" bIns="45672" rtlCol="0" anchor="ctr"/>
          <a:lstStyle>
            <a:lvl1pPr algn="l">
              <a:defRPr sz="1200">
                <a:solidFill>
                  <a:schemeClr val="tx1">
                    <a:tint val="75000"/>
                  </a:schemeClr>
                </a:solidFill>
                <a:latin typeface="Trebuchet MS" panose="020B0603020202020204" pitchFamily="34" charset="0"/>
              </a:defRPr>
            </a:lvl1pPr>
          </a:lstStyle>
          <a:p>
            <a:pPr defTabSz="913432"/>
            <a:fld id="{C69A196E-6D70-4C10-9D0D-B114864869A6}" type="datetimeFigureOut">
              <a:rPr lang="en-GB" smtClean="0">
                <a:solidFill>
                  <a:prstClr val="black">
                    <a:tint val="75000"/>
                  </a:prstClr>
                </a:solidFill>
                <a:cs typeface="Arial" charset="0"/>
              </a:rPr>
              <a:pPr defTabSz="913432"/>
              <a:t>07/10/2019</a:t>
            </a:fld>
            <a:endParaRPr lang="en-GB" dirty="0">
              <a:solidFill>
                <a:prstClr val="black">
                  <a:tint val="75000"/>
                </a:prstClr>
              </a:solidFill>
              <a:cs typeface="Arial" charset="0"/>
            </a:endParaRPr>
          </a:p>
        </p:txBody>
      </p:sp>
      <p:sp>
        <p:nvSpPr>
          <p:cNvPr id="5" name="Footer Placeholder 4"/>
          <p:cNvSpPr>
            <a:spLocks noGrp="1"/>
          </p:cNvSpPr>
          <p:nvPr>
            <p:ph type="ftr" sz="quarter" idx="3"/>
          </p:nvPr>
        </p:nvSpPr>
        <p:spPr>
          <a:xfrm>
            <a:off x="3124203" y="6356374"/>
            <a:ext cx="2895600" cy="365125"/>
          </a:xfrm>
          <a:prstGeom prst="rect">
            <a:avLst/>
          </a:prstGeom>
        </p:spPr>
        <p:txBody>
          <a:bodyPr vert="horz" lIns="91344" tIns="45672" rIns="91344" bIns="45672" rtlCol="0" anchor="ctr"/>
          <a:lstStyle>
            <a:lvl1pPr algn="ctr">
              <a:defRPr sz="1200">
                <a:solidFill>
                  <a:schemeClr val="tx1">
                    <a:tint val="75000"/>
                  </a:schemeClr>
                </a:solidFill>
                <a:latin typeface="Trebuchet MS" panose="020B0603020202020204" pitchFamily="34" charset="0"/>
              </a:defRPr>
            </a:lvl1pPr>
          </a:lstStyle>
          <a:p>
            <a:pPr defTabSz="913432"/>
            <a:endParaRPr lang="en-GB"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344" tIns="45672" rIns="91344" bIns="45672" rtlCol="0" anchor="ctr"/>
          <a:lstStyle>
            <a:lvl1pPr algn="r">
              <a:defRPr sz="1200">
                <a:solidFill>
                  <a:schemeClr val="tx1">
                    <a:tint val="75000"/>
                  </a:schemeClr>
                </a:solidFill>
                <a:latin typeface="Trebuchet MS" panose="020B0603020202020204" pitchFamily="34" charset="0"/>
              </a:defRPr>
            </a:lvl1pPr>
          </a:lstStyle>
          <a:p>
            <a:pPr defTabSz="913432"/>
            <a:fld id="{5A6254AD-4CE5-42C3-8980-3E998C1CEBD2}" type="slidenum">
              <a:rPr lang="en-GB" smtClean="0">
                <a:solidFill>
                  <a:prstClr val="black">
                    <a:tint val="75000"/>
                  </a:prstClr>
                </a:solidFill>
                <a:cs typeface="Arial" charset="0"/>
              </a:rPr>
              <a:pPr defTabSz="913432"/>
              <a:t>‹#›</a:t>
            </a:fld>
            <a:endParaRPr lang="en-GB" dirty="0">
              <a:solidFill>
                <a:prstClr val="black">
                  <a:tint val="75000"/>
                </a:prstClr>
              </a:solidFill>
              <a:cs typeface="Arial" charset="0"/>
            </a:endParaRPr>
          </a:p>
        </p:txBody>
      </p:sp>
    </p:spTree>
    <p:extLst>
      <p:ext uri="{BB962C8B-B14F-4D97-AF65-F5344CB8AC3E}">
        <p14:creationId xmlns:p14="http://schemas.microsoft.com/office/powerpoint/2010/main" val="136747626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defTabSz="913432"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536" indent="-342536" algn="l" defTabSz="913432"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164" indent="-285450" algn="l" defTabSz="913432"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1790" indent="-228358" algn="l" defTabSz="913432"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598507" indent="-228358" algn="l" defTabSz="913432"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5222" indent="-228358" algn="l" defTabSz="913432"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1939" indent="-228358" algn="l" defTabSz="9134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8654" indent="-228358" algn="l" defTabSz="9134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372" indent="-228358" algn="l" defTabSz="9134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088" indent="-228358" algn="l" defTabSz="9134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432" rtl="0" eaLnBrk="1" latinLnBrk="0" hangingPunct="1">
        <a:defRPr sz="1800" kern="1200">
          <a:solidFill>
            <a:schemeClr val="tx1"/>
          </a:solidFill>
          <a:latin typeface="+mn-lt"/>
          <a:ea typeface="+mn-ea"/>
          <a:cs typeface="+mn-cs"/>
        </a:defRPr>
      </a:lvl1pPr>
      <a:lvl2pPr marL="456716"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8" algn="l" defTabSz="913432" rtl="0" eaLnBrk="1" latinLnBrk="0" hangingPunct="1">
        <a:defRPr sz="1800" kern="1200">
          <a:solidFill>
            <a:schemeClr val="tx1"/>
          </a:solidFill>
          <a:latin typeface="+mn-lt"/>
          <a:ea typeface="+mn-ea"/>
          <a:cs typeface="+mn-cs"/>
        </a:defRPr>
      </a:lvl4pPr>
      <a:lvl5pPr marL="1826865" algn="l" defTabSz="913432" rtl="0" eaLnBrk="1" latinLnBrk="0" hangingPunct="1">
        <a:defRPr sz="1800" kern="1200">
          <a:solidFill>
            <a:schemeClr val="tx1"/>
          </a:solidFill>
          <a:latin typeface="+mn-lt"/>
          <a:ea typeface="+mn-ea"/>
          <a:cs typeface="+mn-cs"/>
        </a:defRPr>
      </a:lvl5pPr>
      <a:lvl6pPr marL="2283580" algn="l" defTabSz="913432" rtl="0" eaLnBrk="1" latinLnBrk="0" hangingPunct="1">
        <a:defRPr sz="1800" kern="1200">
          <a:solidFill>
            <a:schemeClr val="tx1"/>
          </a:solidFill>
          <a:latin typeface="+mn-lt"/>
          <a:ea typeface="+mn-ea"/>
          <a:cs typeface="+mn-cs"/>
        </a:defRPr>
      </a:lvl6pPr>
      <a:lvl7pPr marL="2740297" algn="l" defTabSz="913432" rtl="0" eaLnBrk="1" latinLnBrk="0" hangingPunct="1">
        <a:defRPr sz="1800" kern="1200">
          <a:solidFill>
            <a:schemeClr val="tx1"/>
          </a:solidFill>
          <a:latin typeface="+mn-lt"/>
          <a:ea typeface="+mn-ea"/>
          <a:cs typeface="+mn-cs"/>
        </a:defRPr>
      </a:lvl7pPr>
      <a:lvl8pPr marL="3197014" algn="l" defTabSz="913432" rtl="0" eaLnBrk="1" latinLnBrk="0" hangingPunct="1">
        <a:defRPr sz="1800" kern="1200">
          <a:solidFill>
            <a:schemeClr val="tx1"/>
          </a:solidFill>
          <a:latin typeface="+mn-lt"/>
          <a:ea typeface="+mn-ea"/>
          <a:cs typeface="+mn-cs"/>
        </a:defRPr>
      </a:lvl8pPr>
      <a:lvl9pPr marL="3653728" algn="l" defTabSz="91343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442913" y="1381125"/>
            <a:ext cx="8291512"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52" name="Line 4"/>
          <p:cNvSpPr>
            <a:spLocks noChangeShapeType="1"/>
          </p:cNvSpPr>
          <p:nvPr/>
        </p:nvSpPr>
        <p:spPr bwMode="auto">
          <a:xfrm>
            <a:off x="0" y="1246188"/>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29783" dir="1514402" algn="ctr" rotWithShape="0">
                    <a:schemeClr val="bg2">
                      <a:alpha val="74998"/>
                    </a:schemeClr>
                  </a:outerShdw>
                </a:effectLst>
              </a14:hiddenEffects>
            </a:ext>
          </a:extLst>
        </p:spPr>
        <p:txBody>
          <a:bodyPr lIns="91200" tIns="45600" rIns="91200" bIns="45600"/>
          <a:lstStyle/>
          <a:p>
            <a:pPr algn="r" rtl="1" fontAlgn="base">
              <a:spcBef>
                <a:spcPct val="0"/>
              </a:spcBef>
              <a:spcAft>
                <a:spcPct val="0"/>
              </a:spcAft>
              <a:defRPr/>
            </a:pPr>
            <a:endParaRPr lang="en-US" sz="3900" b="1" dirty="0">
              <a:solidFill>
                <a:srgbClr val="000066"/>
              </a:solidFill>
              <a:latin typeface="Trebuchet MS" panose="020B0603020202020204" pitchFamily="34" charset="0"/>
              <a:ea typeface="ＭＳ Ｐゴシック" charset="0"/>
            </a:endParaRPr>
          </a:p>
        </p:txBody>
      </p:sp>
      <p:sp>
        <p:nvSpPr>
          <p:cNvPr id="2053" name="Rectangle 5"/>
          <p:cNvSpPr>
            <a:spLocks noChangeArrowheads="1"/>
          </p:cNvSpPr>
          <p:nvPr/>
        </p:nvSpPr>
        <p:spPr bwMode="auto">
          <a:xfrm>
            <a:off x="1588" y="6015038"/>
            <a:ext cx="9144000" cy="84296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200" tIns="45600" rIns="91200" bIns="45600" anchor="ctr"/>
          <a:lstStyle/>
          <a:p>
            <a:pPr algn="r" rtl="1" fontAlgn="base">
              <a:spcBef>
                <a:spcPct val="0"/>
              </a:spcBef>
              <a:spcAft>
                <a:spcPct val="0"/>
              </a:spcAft>
              <a:defRPr/>
            </a:pPr>
            <a:endParaRPr lang="en-US" sz="3900" b="1" dirty="0">
              <a:solidFill>
                <a:srgbClr val="000066"/>
              </a:solidFill>
              <a:latin typeface="Trebuchet MS" panose="020B0603020202020204" pitchFamily="34" charset="0"/>
              <a:ea typeface="ＭＳ Ｐゴシック" pitchFamily="34" charset="-128"/>
            </a:endParaRPr>
          </a:p>
        </p:txBody>
      </p:sp>
      <p:sp>
        <p:nvSpPr>
          <p:cNvPr id="2055" name="Rectangle 7"/>
          <p:cNvSpPr>
            <a:spLocks noChangeArrowheads="1"/>
          </p:cNvSpPr>
          <p:nvPr/>
        </p:nvSpPr>
        <p:spPr bwMode="auto">
          <a:xfrm>
            <a:off x="360363" y="6399214"/>
            <a:ext cx="3556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eaLnBrk="0" hangingPunct="0">
              <a:defRPr sz="3900" b="1">
                <a:solidFill>
                  <a:srgbClr val="000066"/>
                </a:solidFill>
                <a:latin typeface="Arial" charset="0"/>
                <a:ea typeface="ＭＳ Ｐゴシック" pitchFamily="34" charset="-128"/>
              </a:defRPr>
            </a:lvl1pPr>
            <a:lvl2pPr marL="742950" indent="-285750" eaLnBrk="0" hangingPunct="0">
              <a:defRPr sz="3900" b="1">
                <a:solidFill>
                  <a:srgbClr val="000066"/>
                </a:solidFill>
                <a:latin typeface="Arial" charset="0"/>
                <a:ea typeface="ＭＳ Ｐゴシック" pitchFamily="34" charset="-128"/>
              </a:defRPr>
            </a:lvl2pPr>
            <a:lvl3pPr marL="1143000" indent="-228600" eaLnBrk="0" hangingPunct="0">
              <a:defRPr sz="3900" b="1">
                <a:solidFill>
                  <a:srgbClr val="000066"/>
                </a:solidFill>
                <a:latin typeface="Arial" charset="0"/>
                <a:ea typeface="ＭＳ Ｐゴシック" pitchFamily="34" charset="-128"/>
              </a:defRPr>
            </a:lvl3pPr>
            <a:lvl4pPr marL="1600200" indent="-228600" eaLnBrk="0" hangingPunct="0">
              <a:defRPr sz="3900" b="1">
                <a:solidFill>
                  <a:srgbClr val="000066"/>
                </a:solidFill>
                <a:latin typeface="Arial" charset="0"/>
                <a:ea typeface="ＭＳ Ｐゴシック" pitchFamily="34" charset="-128"/>
              </a:defRPr>
            </a:lvl4pPr>
            <a:lvl5pPr marL="2057400" indent="-228600" eaLnBrk="0" hangingPunct="0">
              <a:defRPr sz="3900" b="1">
                <a:solidFill>
                  <a:srgbClr val="000066"/>
                </a:solidFill>
                <a:latin typeface="Arial" charset="0"/>
                <a:ea typeface="ＭＳ Ｐゴシック" pitchFamily="34" charset="-128"/>
              </a:defRPr>
            </a:lvl5pPr>
            <a:lvl6pPr marL="2514600" indent="-228600" algn="r" rtl="1" eaLnBrk="0" fontAlgn="base" hangingPunct="0">
              <a:spcBef>
                <a:spcPct val="0"/>
              </a:spcBef>
              <a:spcAft>
                <a:spcPct val="0"/>
              </a:spcAft>
              <a:defRPr sz="3900" b="1">
                <a:solidFill>
                  <a:srgbClr val="000066"/>
                </a:solidFill>
                <a:latin typeface="Arial" charset="0"/>
                <a:ea typeface="ＭＳ Ｐゴシック" pitchFamily="34" charset="-128"/>
              </a:defRPr>
            </a:lvl6pPr>
            <a:lvl7pPr marL="2971800" indent="-228600" algn="r" rtl="1" eaLnBrk="0" fontAlgn="base" hangingPunct="0">
              <a:spcBef>
                <a:spcPct val="0"/>
              </a:spcBef>
              <a:spcAft>
                <a:spcPct val="0"/>
              </a:spcAft>
              <a:defRPr sz="3900" b="1">
                <a:solidFill>
                  <a:srgbClr val="000066"/>
                </a:solidFill>
                <a:latin typeface="Arial" charset="0"/>
                <a:ea typeface="ＭＳ Ｐゴシック" pitchFamily="34" charset="-128"/>
              </a:defRPr>
            </a:lvl7pPr>
            <a:lvl8pPr marL="3429000" indent="-228600" algn="r" rtl="1" eaLnBrk="0" fontAlgn="base" hangingPunct="0">
              <a:spcBef>
                <a:spcPct val="0"/>
              </a:spcBef>
              <a:spcAft>
                <a:spcPct val="0"/>
              </a:spcAft>
              <a:defRPr sz="3900" b="1">
                <a:solidFill>
                  <a:srgbClr val="000066"/>
                </a:solidFill>
                <a:latin typeface="Arial" charset="0"/>
                <a:ea typeface="ＭＳ Ｐゴシック" pitchFamily="34" charset="-128"/>
              </a:defRPr>
            </a:lvl8pPr>
            <a:lvl9pPr marL="3886200" indent="-228600" algn="r" rtl="1" eaLnBrk="0" fontAlgn="base" hangingPunct="0">
              <a:spcBef>
                <a:spcPct val="0"/>
              </a:spcBef>
              <a:spcAft>
                <a:spcPct val="0"/>
              </a:spcAft>
              <a:defRPr sz="3900" b="1">
                <a:solidFill>
                  <a:srgbClr val="000066"/>
                </a:solidFill>
                <a:latin typeface="Arial" charset="0"/>
                <a:ea typeface="ＭＳ Ｐゴシック" pitchFamily="34" charset="-128"/>
              </a:defRPr>
            </a:lvl9pPr>
          </a:lstStyle>
          <a:p>
            <a:pPr algn="r" eaLnBrk="1" fontAlgn="base" hangingPunct="1">
              <a:spcBef>
                <a:spcPct val="0"/>
              </a:spcBef>
              <a:spcAft>
                <a:spcPct val="0"/>
              </a:spcAft>
              <a:defRPr/>
            </a:pPr>
            <a:fld id="{48CE3AD5-7EE6-4332-A06D-945000AACEEA}" type="slidenum">
              <a:rPr lang="x-none" altLang="en-US" sz="1500" smtClean="0">
                <a:solidFill>
                  <a:srgbClr val="72BBE8"/>
                </a:solidFill>
                <a:latin typeface="Arial Narrow" pitchFamily="34" charset="0"/>
              </a:rPr>
              <a:pPr algn="r" eaLnBrk="1" fontAlgn="base" hangingPunct="1">
                <a:spcBef>
                  <a:spcPct val="0"/>
                </a:spcBef>
                <a:spcAft>
                  <a:spcPct val="0"/>
                </a:spcAft>
                <a:defRPr/>
              </a:pPr>
              <a:t>‹#›</a:t>
            </a:fld>
            <a:r>
              <a:rPr lang="en-US" altLang="en-US" sz="1500" dirty="0">
                <a:solidFill>
                  <a:srgbClr val="72BBE8"/>
                </a:solidFill>
                <a:latin typeface="Arial Narrow" pitchFamily="34" charset="0"/>
              </a:rPr>
              <a:t> </a:t>
            </a:r>
            <a:r>
              <a:rPr lang="en-US" altLang="en-US" sz="2100" baseline="14000" dirty="0">
                <a:solidFill>
                  <a:srgbClr val="FFFFFF"/>
                </a:solidFill>
                <a:latin typeface="Arial Narrow" pitchFamily="34" charset="0"/>
              </a:rPr>
              <a:t>|</a:t>
            </a:r>
          </a:p>
        </p:txBody>
      </p:sp>
      <p:pic>
        <p:nvPicPr>
          <p:cNvPr id="3079" name="Picture 8" descr="WHO-EN-white-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16157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ransition/>
  <p:hf hdr="0" ftr="0" dt="0"/>
  <p:txStyles>
    <p:titleStyle>
      <a:lvl1pPr algn="ctr" rtl="0" eaLnBrk="0" fontAlgn="base" hangingPunct="0">
        <a:spcBef>
          <a:spcPct val="0"/>
        </a:spcBef>
        <a:spcAft>
          <a:spcPct val="0"/>
        </a:spcAft>
        <a:defRPr sz="3500" b="1">
          <a:solidFill>
            <a:schemeClr val="hlink"/>
          </a:solidFill>
          <a:latin typeface="Trebuchet MS" panose="020B0603020202020204" pitchFamily="34" charset="0"/>
          <a:ea typeface="MS PGothic" pitchFamily="34" charset="-128"/>
          <a:cs typeface="+mj-cs"/>
        </a:defRPr>
      </a:lvl1pPr>
      <a:lvl2pPr algn="ctr" rtl="0" eaLnBrk="0" fontAlgn="base" hangingPunct="0">
        <a:spcBef>
          <a:spcPct val="0"/>
        </a:spcBef>
        <a:spcAft>
          <a:spcPct val="0"/>
        </a:spcAft>
        <a:defRPr sz="3500" b="1">
          <a:solidFill>
            <a:schemeClr val="hlink"/>
          </a:solidFill>
          <a:latin typeface="Trebuchet MS" pitchFamily="34" charset="0"/>
          <a:ea typeface="MS PGothic" pitchFamily="34" charset="-128"/>
          <a:cs typeface="Arial" charset="0"/>
        </a:defRPr>
      </a:lvl2pPr>
      <a:lvl3pPr algn="ctr" rtl="0" eaLnBrk="0" fontAlgn="base" hangingPunct="0">
        <a:spcBef>
          <a:spcPct val="0"/>
        </a:spcBef>
        <a:spcAft>
          <a:spcPct val="0"/>
        </a:spcAft>
        <a:defRPr sz="3500" b="1">
          <a:solidFill>
            <a:schemeClr val="hlink"/>
          </a:solidFill>
          <a:latin typeface="Trebuchet MS" pitchFamily="34" charset="0"/>
          <a:ea typeface="MS PGothic" pitchFamily="34" charset="-128"/>
          <a:cs typeface="Arial" charset="0"/>
        </a:defRPr>
      </a:lvl3pPr>
      <a:lvl4pPr algn="ctr" rtl="0" eaLnBrk="0" fontAlgn="base" hangingPunct="0">
        <a:spcBef>
          <a:spcPct val="0"/>
        </a:spcBef>
        <a:spcAft>
          <a:spcPct val="0"/>
        </a:spcAft>
        <a:defRPr sz="3500" b="1">
          <a:solidFill>
            <a:schemeClr val="hlink"/>
          </a:solidFill>
          <a:latin typeface="Trebuchet MS" pitchFamily="34" charset="0"/>
          <a:ea typeface="MS PGothic" pitchFamily="34" charset="-128"/>
          <a:cs typeface="Arial" charset="0"/>
        </a:defRPr>
      </a:lvl4pPr>
      <a:lvl5pPr algn="ctr" rtl="0" eaLnBrk="0" fontAlgn="base" hangingPunct="0">
        <a:spcBef>
          <a:spcPct val="0"/>
        </a:spcBef>
        <a:spcAft>
          <a:spcPct val="0"/>
        </a:spcAft>
        <a:defRPr sz="3500" b="1">
          <a:solidFill>
            <a:schemeClr val="hlink"/>
          </a:solidFill>
          <a:latin typeface="Trebuchet MS" pitchFamily="34" charset="0"/>
          <a:ea typeface="MS PGothic" pitchFamily="34" charset="-128"/>
          <a:cs typeface="Arial" charset="0"/>
        </a:defRPr>
      </a:lvl5pPr>
      <a:lvl6pPr marL="455992" algn="ctr" rtl="0" fontAlgn="base">
        <a:spcBef>
          <a:spcPct val="0"/>
        </a:spcBef>
        <a:spcAft>
          <a:spcPct val="0"/>
        </a:spcAft>
        <a:defRPr sz="3500" b="1">
          <a:solidFill>
            <a:schemeClr val="hlink"/>
          </a:solidFill>
          <a:latin typeface="Arial" charset="0"/>
          <a:cs typeface="Arial" charset="0"/>
        </a:defRPr>
      </a:lvl6pPr>
      <a:lvl7pPr marL="911983" algn="ctr" rtl="0" fontAlgn="base">
        <a:spcBef>
          <a:spcPct val="0"/>
        </a:spcBef>
        <a:spcAft>
          <a:spcPct val="0"/>
        </a:spcAft>
        <a:defRPr sz="3500" b="1">
          <a:solidFill>
            <a:schemeClr val="hlink"/>
          </a:solidFill>
          <a:latin typeface="Arial" charset="0"/>
          <a:cs typeface="Arial" charset="0"/>
        </a:defRPr>
      </a:lvl7pPr>
      <a:lvl8pPr marL="1367975" algn="ctr" rtl="0" fontAlgn="base">
        <a:spcBef>
          <a:spcPct val="0"/>
        </a:spcBef>
        <a:spcAft>
          <a:spcPct val="0"/>
        </a:spcAft>
        <a:defRPr sz="3500" b="1">
          <a:solidFill>
            <a:schemeClr val="hlink"/>
          </a:solidFill>
          <a:latin typeface="Arial" charset="0"/>
          <a:cs typeface="Arial" charset="0"/>
        </a:defRPr>
      </a:lvl8pPr>
      <a:lvl9pPr marL="1823967" algn="ctr" rtl="0" fontAlgn="base">
        <a:spcBef>
          <a:spcPct val="0"/>
        </a:spcBef>
        <a:spcAft>
          <a:spcPct val="0"/>
        </a:spcAft>
        <a:defRPr sz="3500" b="1">
          <a:solidFill>
            <a:schemeClr val="hlink"/>
          </a:solidFill>
          <a:latin typeface="Arial" charset="0"/>
          <a:cs typeface="Arial" charset="0"/>
        </a:defRPr>
      </a:lvl9pPr>
    </p:titleStyle>
    <p:bodyStyle>
      <a:lvl1pPr marL="341253" indent="-341253" algn="l" rtl="0" eaLnBrk="0" fontAlgn="base" hangingPunct="0">
        <a:spcBef>
          <a:spcPct val="80000"/>
        </a:spcBef>
        <a:spcAft>
          <a:spcPct val="0"/>
        </a:spcAft>
        <a:buClr>
          <a:srgbClr val="1E7FB8"/>
        </a:buClr>
        <a:buFont typeface="Wingdings" pitchFamily="2" charset="2"/>
        <a:buChar char="l"/>
        <a:defRPr sz="2500">
          <a:solidFill>
            <a:srgbClr val="000066"/>
          </a:solidFill>
          <a:latin typeface="Trebuchet MS" panose="020B0603020202020204" pitchFamily="34" charset="0"/>
          <a:ea typeface="MS PGothic" pitchFamily="34" charset="-128"/>
          <a:cs typeface="+mn-cs"/>
        </a:defRPr>
      </a:lvl1pPr>
      <a:lvl2pPr marL="801547" indent="-279351" algn="l" rtl="0" eaLnBrk="0" fontAlgn="base" hangingPunct="0">
        <a:spcBef>
          <a:spcPct val="20000"/>
        </a:spcBef>
        <a:spcAft>
          <a:spcPct val="0"/>
        </a:spcAft>
        <a:buClr>
          <a:srgbClr val="1E7FB8"/>
        </a:buClr>
        <a:buFont typeface="Arial" charset="0"/>
        <a:buChar char="–"/>
        <a:defRPr sz="2100">
          <a:solidFill>
            <a:srgbClr val="000066"/>
          </a:solidFill>
          <a:latin typeface="Trebuchet MS" panose="020B0603020202020204" pitchFamily="34" charset="0"/>
          <a:ea typeface="Trebuchet MS" panose="020B0603020202020204" pitchFamily="34" charset="0"/>
          <a:cs typeface="+mn-cs"/>
        </a:defRPr>
      </a:lvl2pPr>
      <a:lvl3pPr marL="1252317" indent="-268241" algn="l" rtl="0" eaLnBrk="0" fontAlgn="base" hangingPunct="0">
        <a:spcBef>
          <a:spcPct val="20000"/>
        </a:spcBef>
        <a:spcAft>
          <a:spcPct val="0"/>
        </a:spcAft>
        <a:buClr>
          <a:srgbClr val="1E7FB8"/>
        </a:buClr>
        <a:buChar char="•"/>
        <a:defRPr sz="2100">
          <a:solidFill>
            <a:srgbClr val="000066"/>
          </a:solidFill>
          <a:latin typeface="Arial Narrow" pitchFamily="34" charset="0"/>
          <a:ea typeface="Trebuchet MS" panose="020B0603020202020204" pitchFamily="34" charset="0"/>
          <a:cs typeface="+mn-cs"/>
        </a:defRPr>
      </a:lvl3pPr>
      <a:lvl4pPr marL="1658646" indent="-225385" algn="l" rtl="0" eaLnBrk="0" fontAlgn="base" hangingPunct="0">
        <a:spcBef>
          <a:spcPct val="20000"/>
        </a:spcBef>
        <a:spcAft>
          <a:spcPct val="0"/>
        </a:spcAft>
        <a:buClr>
          <a:srgbClr val="1E7FB8"/>
        </a:buClr>
        <a:buChar char="–"/>
        <a:defRPr sz="2100">
          <a:solidFill>
            <a:srgbClr val="000066"/>
          </a:solidFill>
          <a:latin typeface="Arial Narrow" pitchFamily="34" charset="0"/>
          <a:ea typeface="Trebuchet MS" panose="020B0603020202020204" pitchFamily="34" charset="0"/>
          <a:cs typeface="+mn-cs"/>
        </a:defRPr>
      </a:lvl4pPr>
      <a:lvl5pPr marL="1982438" indent="-144438" algn="r" rtl="1" eaLnBrk="0" fontAlgn="base" hangingPunct="0">
        <a:spcBef>
          <a:spcPct val="20000"/>
        </a:spcBef>
        <a:spcAft>
          <a:spcPct val="0"/>
        </a:spcAft>
        <a:buChar char="»"/>
        <a:defRPr sz="2000">
          <a:solidFill>
            <a:srgbClr val="000066"/>
          </a:solidFill>
          <a:latin typeface="+mn-lt"/>
          <a:ea typeface="Arial" charset="0"/>
          <a:cs typeface="+mn-cs"/>
        </a:defRPr>
      </a:lvl5pPr>
      <a:lvl6pPr marL="2439869" indent="-145661" algn="r" rtl="1" fontAlgn="base">
        <a:spcBef>
          <a:spcPct val="20000"/>
        </a:spcBef>
        <a:spcAft>
          <a:spcPct val="0"/>
        </a:spcAft>
        <a:buChar char="»"/>
        <a:defRPr sz="2000">
          <a:solidFill>
            <a:srgbClr val="000066"/>
          </a:solidFill>
          <a:latin typeface="+mn-lt"/>
          <a:cs typeface="+mn-cs"/>
        </a:defRPr>
      </a:lvl6pPr>
      <a:lvl7pPr marL="2895867" indent="-145661" algn="r" rtl="1" fontAlgn="base">
        <a:spcBef>
          <a:spcPct val="20000"/>
        </a:spcBef>
        <a:spcAft>
          <a:spcPct val="0"/>
        </a:spcAft>
        <a:buChar char="»"/>
        <a:defRPr sz="2000">
          <a:solidFill>
            <a:srgbClr val="000066"/>
          </a:solidFill>
          <a:latin typeface="+mn-lt"/>
          <a:cs typeface="+mn-cs"/>
        </a:defRPr>
      </a:lvl7pPr>
      <a:lvl8pPr marL="3351854" indent="-145661" algn="r" rtl="1" fontAlgn="base">
        <a:spcBef>
          <a:spcPct val="20000"/>
        </a:spcBef>
        <a:spcAft>
          <a:spcPct val="0"/>
        </a:spcAft>
        <a:buChar char="»"/>
        <a:defRPr sz="2000">
          <a:solidFill>
            <a:srgbClr val="000066"/>
          </a:solidFill>
          <a:latin typeface="+mn-lt"/>
          <a:cs typeface="+mn-cs"/>
        </a:defRPr>
      </a:lvl8pPr>
      <a:lvl9pPr marL="3807843" indent="-145661"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1983" rtl="0" eaLnBrk="1" latinLnBrk="0" hangingPunct="1">
        <a:defRPr sz="1800" kern="1200">
          <a:solidFill>
            <a:schemeClr val="tx1"/>
          </a:solidFill>
          <a:latin typeface="+mn-lt"/>
          <a:ea typeface="+mn-ea"/>
          <a:cs typeface="+mn-cs"/>
        </a:defRPr>
      </a:lvl1pPr>
      <a:lvl2pPr marL="455992" algn="l" defTabSz="911983" rtl="0" eaLnBrk="1" latinLnBrk="0" hangingPunct="1">
        <a:defRPr sz="1800" kern="1200">
          <a:solidFill>
            <a:schemeClr val="tx1"/>
          </a:solidFill>
          <a:latin typeface="+mn-lt"/>
          <a:ea typeface="+mn-ea"/>
          <a:cs typeface="+mn-cs"/>
        </a:defRPr>
      </a:lvl2pPr>
      <a:lvl3pPr marL="911983" algn="l" defTabSz="911983" rtl="0" eaLnBrk="1" latinLnBrk="0" hangingPunct="1">
        <a:defRPr sz="1800" kern="1200">
          <a:solidFill>
            <a:schemeClr val="tx1"/>
          </a:solidFill>
          <a:latin typeface="+mn-lt"/>
          <a:ea typeface="+mn-ea"/>
          <a:cs typeface="+mn-cs"/>
        </a:defRPr>
      </a:lvl3pPr>
      <a:lvl4pPr marL="1367975" algn="l" defTabSz="911983" rtl="0" eaLnBrk="1" latinLnBrk="0" hangingPunct="1">
        <a:defRPr sz="1800" kern="1200">
          <a:solidFill>
            <a:schemeClr val="tx1"/>
          </a:solidFill>
          <a:latin typeface="+mn-lt"/>
          <a:ea typeface="+mn-ea"/>
          <a:cs typeface="+mn-cs"/>
        </a:defRPr>
      </a:lvl4pPr>
      <a:lvl5pPr marL="1823967" algn="l" defTabSz="911983" rtl="0" eaLnBrk="1" latinLnBrk="0" hangingPunct="1">
        <a:defRPr sz="1800" kern="1200">
          <a:solidFill>
            <a:schemeClr val="tx1"/>
          </a:solidFill>
          <a:latin typeface="+mn-lt"/>
          <a:ea typeface="+mn-ea"/>
          <a:cs typeface="+mn-cs"/>
        </a:defRPr>
      </a:lvl5pPr>
      <a:lvl6pPr marL="2279955" algn="l" defTabSz="911983" rtl="0" eaLnBrk="1" latinLnBrk="0" hangingPunct="1">
        <a:defRPr sz="1800" kern="1200">
          <a:solidFill>
            <a:schemeClr val="tx1"/>
          </a:solidFill>
          <a:latin typeface="+mn-lt"/>
          <a:ea typeface="+mn-ea"/>
          <a:cs typeface="+mn-cs"/>
        </a:defRPr>
      </a:lvl6pPr>
      <a:lvl7pPr marL="2735950" algn="l" defTabSz="911983" rtl="0" eaLnBrk="1" latinLnBrk="0" hangingPunct="1">
        <a:defRPr sz="1800" kern="1200">
          <a:solidFill>
            <a:schemeClr val="tx1"/>
          </a:solidFill>
          <a:latin typeface="+mn-lt"/>
          <a:ea typeface="+mn-ea"/>
          <a:cs typeface="+mn-cs"/>
        </a:defRPr>
      </a:lvl7pPr>
      <a:lvl8pPr marL="3191940" algn="l" defTabSz="911983" rtl="0" eaLnBrk="1" latinLnBrk="0" hangingPunct="1">
        <a:defRPr sz="1800" kern="1200">
          <a:solidFill>
            <a:schemeClr val="tx1"/>
          </a:solidFill>
          <a:latin typeface="+mn-lt"/>
          <a:ea typeface="+mn-ea"/>
          <a:cs typeface="+mn-cs"/>
        </a:defRPr>
      </a:lvl8pPr>
      <a:lvl9pPr marL="3647929" algn="l" defTabSz="91198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59999" y="367619"/>
            <a:ext cx="6120000" cy="720000"/>
          </a:xfrm>
          <a:prstGeom prst="rect">
            <a:avLst/>
          </a:prstGeom>
        </p:spPr>
        <p:txBody>
          <a:bodyPr vert="horz" lIns="17981" tIns="0" rIns="359617" bIns="0" rtlCol="0" anchor="b">
            <a:noAutofit/>
          </a:bodyPr>
          <a:lstStyle/>
          <a:p>
            <a:r>
              <a:rPr lang="en-GB" noProof="0"/>
              <a:t>Click to edit </a:t>
            </a:r>
            <a:br>
              <a:rPr lang="en-GB" noProof="0"/>
            </a:br>
            <a:r>
              <a:rPr lang="en-GB" noProof="0"/>
              <a:t>Master title style</a:t>
            </a:r>
          </a:p>
        </p:txBody>
      </p:sp>
      <p:sp>
        <p:nvSpPr>
          <p:cNvPr id="3" name="Text Placeholder 2"/>
          <p:cNvSpPr>
            <a:spLocks noGrp="1"/>
          </p:cNvSpPr>
          <p:nvPr>
            <p:ph type="body" idx="1"/>
          </p:nvPr>
        </p:nvSpPr>
        <p:spPr bwMode="gray">
          <a:xfrm>
            <a:off x="360005" y="1807620"/>
            <a:ext cx="8424001" cy="4237200"/>
          </a:xfrm>
          <a:prstGeom prst="rect">
            <a:avLst/>
          </a:prstGeom>
        </p:spPr>
        <p:txBody>
          <a:bodyPr vert="horz" lIns="17981" tIns="0" rIns="17981"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gray">
          <a:xfrm>
            <a:off x="360005" y="6588208"/>
            <a:ext cx="5925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pPr defTabSz="456716"/>
            <a:r>
              <a:rPr lang="en-GB">
                <a:solidFill>
                  <a:prstClr val="black"/>
                </a:solidFill>
              </a:rPr>
              <a:t>18/10/2017</a:t>
            </a:r>
            <a:endParaRPr lang="en-GB" dirty="0">
              <a:solidFill>
                <a:prstClr val="black"/>
              </a:solidFill>
            </a:endParaRPr>
          </a:p>
        </p:txBody>
      </p:sp>
      <p:sp>
        <p:nvSpPr>
          <p:cNvPr id="5" name="Footer Placeholder 4"/>
          <p:cNvSpPr>
            <a:spLocks noGrp="1"/>
          </p:cNvSpPr>
          <p:nvPr>
            <p:ph type="ftr" sz="quarter" idx="3"/>
          </p:nvPr>
        </p:nvSpPr>
        <p:spPr bwMode="gray">
          <a:xfrm>
            <a:off x="1044749" y="6621850"/>
            <a:ext cx="2975463" cy="193987"/>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pPr defTabSz="456716"/>
            <a:r>
              <a:rPr lang="en-GB">
                <a:solidFill>
                  <a:prstClr val="black"/>
                </a:solidFill>
              </a:rPr>
              <a:t>HPV coverage challenges &amp; estimates</a:t>
            </a:r>
            <a:endParaRPr lang="en-GB" dirty="0">
              <a:solidFill>
                <a:prstClr val="black"/>
              </a:solidFill>
            </a:endParaRPr>
          </a:p>
        </p:txBody>
      </p:sp>
      <p:sp>
        <p:nvSpPr>
          <p:cNvPr id="6" name="Slide Number Placeholder 5"/>
          <p:cNvSpPr>
            <a:spLocks noGrp="1"/>
          </p:cNvSpPr>
          <p:nvPr>
            <p:ph type="sldNum" sz="quarter" idx="4"/>
          </p:nvPr>
        </p:nvSpPr>
        <p:spPr bwMode="gray">
          <a:xfrm>
            <a:off x="8562327" y="6588208"/>
            <a:ext cx="217448"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pPr defTabSz="456716"/>
            <a:fld id="{A74CE0EA-F3B5-4684-BA10-C594598FDB9C}" type="slidenum">
              <a:rPr lang="en-GB" smtClean="0">
                <a:solidFill>
                  <a:prstClr val="black"/>
                </a:solidFill>
              </a:rPr>
              <a:pPr defTabSz="456716"/>
              <a:t>‹#›</a:t>
            </a:fld>
            <a:endParaRPr lang="en-GB">
              <a:solidFill>
                <a:prstClr val="black"/>
              </a:solidFill>
            </a:endParaRPr>
          </a:p>
        </p:txBody>
      </p:sp>
      <p:sp>
        <p:nvSpPr>
          <p:cNvPr id="12" name="Rectangle 11"/>
          <p:cNvSpPr/>
          <p:nvPr userDrawn="1"/>
        </p:nvSpPr>
        <p:spPr bwMode="gray">
          <a:xfrm>
            <a:off x="6803373" y="379578"/>
            <a:ext cx="1976400" cy="694800"/>
          </a:xfrm>
          <a:prstGeom prst="rect">
            <a:avLst/>
          </a:prstGeom>
          <a:blipFill dpi="0" rotWithShape="1">
            <a:blip r:embed="rId1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344" tIns="45672" rIns="91344" bIns="45672" rtlCol="0" anchor="ctr"/>
          <a:lstStyle/>
          <a:p>
            <a:pPr algn="ctr" defTabSz="456716"/>
            <a:endParaRPr lang="en-GB">
              <a:solidFill>
                <a:prstClr val="white"/>
              </a:solidFill>
            </a:endParaRPr>
          </a:p>
        </p:txBody>
      </p:sp>
    </p:spTree>
    <p:extLst>
      <p:ext uri="{BB962C8B-B14F-4D97-AF65-F5344CB8AC3E}">
        <p14:creationId xmlns:p14="http://schemas.microsoft.com/office/powerpoint/2010/main" val="68245439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928" r:id="rId17"/>
  </p:sldLayoutIdLst>
  <p:hf hdr="0"/>
  <p:txStyles>
    <p:titleStyle>
      <a:lvl1pPr algn="l" defTabSz="913432" rtl="0" eaLnBrk="1" latinLnBrk="0" hangingPunct="1">
        <a:lnSpc>
          <a:spcPct val="90000"/>
        </a:lnSpc>
        <a:spcBef>
          <a:spcPct val="0"/>
        </a:spcBef>
        <a:buNone/>
        <a:defRPr sz="2800" b="1" kern="1200">
          <a:solidFill>
            <a:srgbClr val="0092CC"/>
          </a:solidFill>
          <a:latin typeface="+mj-lt"/>
          <a:ea typeface="+mj-ea"/>
          <a:cs typeface="+mj-cs"/>
        </a:defRPr>
      </a:lvl1pPr>
    </p:titleStyle>
    <p:bodyStyle>
      <a:lvl1pPr marL="0" indent="0" algn="l" defTabSz="913432"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359979" indent="-179196" algn="l" defTabSz="913432"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6213" indent="-285450" algn="l" defTabSz="913432"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8264" indent="-285450" algn="l" defTabSz="913432"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4365" indent="-358396" algn="l" defTabSz="913432"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59982" indent="-358396" algn="l" defTabSz="913432"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68654" indent="-228358" algn="l" defTabSz="913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5372" indent="-228358" algn="l" defTabSz="913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2088" indent="-228358" algn="l" defTabSz="913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432" rtl="0" eaLnBrk="1" latinLnBrk="0" hangingPunct="1">
        <a:defRPr sz="1800" kern="1200">
          <a:solidFill>
            <a:schemeClr val="tx1"/>
          </a:solidFill>
          <a:latin typeface="+mn-lt"/>
          <a:ea typeface="+mn-ea"/>
          <a:cs typeface="+mn-cs"/>
        </a:defRPr>
      </a:lvl1pPr>
      <a:lvl2pPr marL="456716"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8" algn="l" defTabSz="913432" rtl="0" eaLnBrk="1" latinLnBrk="0" hangingPunct="1">
        <a:defRPr sz="1800" kern="1200">
          <a:solidFill>
            <a:schemeClr val="tx1"/>
          </a:solidFill>
          <a:latin typeface="+mn-lt"/>
          <a:ea typeface="+mn-ea"/>
          <a:cs typeface="+mn-cs"/>
        </a:defRPr>
      </a:lvl4pPr>
      <a:lvl5pPr marL="1826865" algn="l" defTabSz="913432" rtl="0" eaLnBrk="1" latinLnBrk="0" hangingPunct="1">
        <a:defRPr sz="1800" kern="1200">
          <a:solidFill>
            <a:schemeClr val="tx1"/>
          </a:solidFill>
          <a:latin typeface="+mn-lt"/>
          <a:ea typeface="+mn-ea"/>
          <a:cs typeface="+mn-cs"/>
        </a:defRPr>
      </a:lvl5pPr>
      <a:lvl6pPr marL="2283580" algn="l" defTabSz="913432" rtl="0" eaLnBrk="1" latinLnBrk="0" hangingPunct="1">
        <a:defRPr sz="1800" kern="1200">
          <a:solidFill>
            <a:schemeClr val="tx1"/>
          </a:solidFill>
          <a:latin typeface="+mn-lt"/>
          <a:ea typeface="+mn-ea"/>
          <a:cs typeface="+mn-cs"/>
        </a:defRPr>
      </a:lvl6pPr>
      <a:lvl7pPr marL="2740297" algn="l" defTabSz="913432" rtl="0" eaLnBrk="1" latinLnBrk="0" hangingPunct="1">
        <a:defRPr sz="1800" kern="1200">
          <a:solidFill>
            <a:schemeClr val="tx1"/>
          </a:solidFill>
          <a:latin typeface="+mn-lt"/>
          <a:ea typeface="+mn-ea"/>
          <a:cs typeface="+mn-cs"/>
        </a:defRPr>
      </a:lvl7pPr>
      <a:lvl8pPr marL="3197014" algn="l" defTabSz="913432" rtl="0" eaLnBrk="1" latinLnBrk="0" hangingPunct="1">
        <a:defRPr sz="1800" kern="1200">
          <a:solidFill>
            <a:schemeClr val="tx1"/>
          </a:solidFill>
          <a:latin typeface="+mn-lt"/>
          <a:ea typeface="+mn-ea"/>
          <a:cs typeface="+mn-cs"/>
        </a:defRPr>
      </a:lvl8pPr>
      <a:lvl9pPr marL="3653728" algn="l" defTabSz="9134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userDrawn="1">
          <p15:clr>
            <a:srgbClr val="F26B43"/>
          </p15:clr>
        </p15:guide>
        <p15:guide id="2" orient="horz" pos="3809" userDrawn="1">
          <p15:clr>
            <a:srgbClr val="F26B43"/>
          </p15:clr>
        </p15:guide>
        <p15:guide id="3" pos="2880" userDrawn="1">
          <p15:clr>
            <a:srgbClr val="F26B43"/>
          </p15:clr>
        </p15:guide>
        <p15:guide id="4" pos="226" userDrawn="1">
          <p15:clr>
            <a:srgbClr val="F26B43"/>
          </p15:clr>
        </p15:guide>
        <p15:guide id="5" pos="5534" userDrawn="1">
          <p15:clr>
            <a:srgbClr val="F26B43"/>
          </p15:clr>
        </p15:guide>
        <p15:guide id="6" pos="2939" userDrawn="1">
          <p15:clr>
            <a:srgbClr val="F26B43"/>
          </p15:clr>
        </p15:guide>
        <p15:guide id="7" pos="2821"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descr="Z:\Ministry of Health - MOH\MOH 27510 Public Communications\Production\Links-PowerPoint\27510 MOH PPT Txt-Blue Bright 1-2Si.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135191"/>
            <a:ext cx="9144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7" name="Straight Connector 9"/>
          <p:cNvCxnSpPr>
            <a:cxnSpLocks noChangeShapeType="1"/>
          </p:cNvCxnSpPr>
          <p:nvPr/>
        </p:nvCxnSpPr>
        <p:spPr bwMode="auto">
          <a:xfrm>
            <a:off x="468321" y="1628775"/>
            <a:ext cx="8207375" cy="0"/>
          </a:xfrm>
          <a:prstGeom prst="line">
            <a:avLst/>
          </a:prstGeom>
          <a:noFill/>
          <a:ln w="28575" algn="ctr">
            <a:solidFill>
              <a:srgbClr val="00AAE6"/>
            </a:solidFill>
            <a:round/>
            <a:headEnd/>
            <a:tailEnd/>
          </a:ln>
          <a:extLst>
            <a:ext uri="{909E8E84-426E-40DD-AFC4-6F175D3DCCD1}">
              <a14:hiddenFill xmlns:a14="http://schemas.microsoft.com/office/drawing/2010/main">
                <a:noFill/>
              </a14:hiddenFill>
            </a:ext>
          </a:extLst>
        </p:spPr>
      </p:cxnSp>
      <p:sp>
        <p:nvSpPr>
          <p:cNvPr id="1028" name="Rectangle 41"/>
          <p:cNvSpPr>
            <a:spLocks noChangeArrowheads="1"/>
          </p:cNvSpPr>
          <p:nvPr/>
        </p:nvSpPr>
        <p:spPr bwMode="auto">
          <a:xfrm>
            <a:off x="447951" y="423863"/>
            <a:ext cx="8227745" cy="323850"/>
          </a:xfrm>
          <a:prstGeom prst="rect">
            <a:avLst/>
          </a:prstGeom>
          <a:solidFill>
            <a:srgbClr val="2594D0">
              <a:alpha val="65097"/>
            </a:srgb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312" tIns="45656" rIns="91312" bIns="45656" anchor="ctr"/>
          <a:lstStyle/>
          <a:p>
            <a:pPr algn="ctr" fontAlgn="base">
              <a:spcBef>
                <a:spcPct val="0"/>
              </a:spcBef>
              <a:spcAft>
                <a:spcPct val="0"/>
              </a:spcAft>
            </a:pPr>
            <a:endParaRPr lang="en-US" dirty="0">
              <a:solidFill>
                <a:srgbClr val="FFFFFF"/>
              </a:solidFill>
            </a:endParaRPr>
          </a:p>
        </p:txBody>
      </p:sp>
      <p:cxnSp>
        <p:nvCxnSpPr>
          <p:cNvPr id="1029" name="Straight Connector 45"/>
          <p:cNvCxnSpPr>
            <a:cxnSpLocks noChangeShapeType="1"/>
          </p:cNvCxnSpPr>
          <p:nvPr/>
        </p:nvCxnSpPr>
        <p:spPr bwMode="auto">
          <a:xfrm>
            <a:off x="468321" y="6381750"/>
            <a:ext cx="8207375" cy="0"/>
          </a:xfrm>
          <a:prstGeom prst="line">
            <a:avLst/>
          </a:prstGeom>
          <a:noFill/>
          <a:ln w="28575" algn="ctr">
            <a:solidFill>
              <a:srgbClr val="00AAE6"/>
            </a:solidFill>
            <a:round/>
            <a:headEnd/>
            <a:tailEnd/>
          </a:ln>
          <a:extLst>
            <a:ext uri="{909E8E84-426E-40DD-AFC4-6F175D3DCCD1}">
              <a14:hiddenFill xmlns:a14="http://schemas.microsoft.com/office/drawing/2010/main">
                <a:noFill/>
              </a14:hiddenFill>
            </a:ext>
          </a:extLst>
        </p:spPr>
      </p:cxnSp>
      <p:sp>
        <p:nvSpPr>
          <p:cNvPr id="1031" name="Rectangle 94"/>
          <p:cNvSpPr>
            <a:spLocks noGrp="1" noChangeArrowheads="1"/>
          </p:cNvSpPr>
          <p:nvPr>
            <p:ph type="title"/>
          </p:nvPr>
        </p:nvSpPr>
        <p:spPr bwMode="auto">
          <a:xfrm>
            <a:off x="457200" y="836615"/>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2" tIns="45656" rIns="91312" bIns="45656" numCol="1" anchor="b" anchorCtr="0" compatLnSpc="1">
            <a:prstTxWarp prst="textNoShape">
              <a:avLst/>
            </a:prstTxWarp>
          </a:bodyPr>
          <a:lstStyle/>
          <a:p>
            <a:pPr lvl="0"/>
            <a:r>
              <a:rPr lang="en-NZ"/>
              <a:t>Click to edit Master title style</a:t>
            </a:r>
          </a:p>
        </p:txBody>
      </p:sp>
      <p:sp>
        <p:nvSpPr>
          <p:cNvPr id="1032" name="Rectangle 95"/>
          <p:cNvSpPr>
            <a:spLocks noGrp="1" noChangeArrowheads="1"/>
          </p:cNvSpPr>
          <p:nvPr>
            <p:ph type="body" idx="1"/>
          </p:nvPr>
        </p:nvSpPr>
        <p:spPr bwMode="auto">
          <a:xfrm>
            <a:off x="468313" y="1700216"/>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2" tIns="45656" rIns="91312" bIns="45656" numCol="1" anchor="t" anchorCtr="0" compatLnSpc="1">
            <a:prstTxWarp prst="textNoShape">
              <a:avLst/>
            </a:prstTxWarp>
          </a:bodyPr>
          <a:lstStyle/>
          <a:p>
            <a:pPr lvl="0"/>
            <a:r>
              <a:rPr lang="en-NZ"/>
              <a:t>Click to edit Master text styles</a:t>
            </a:r>
          </a:p>
          <a:p>
            <a:pPr lvl="0"/>
            <a:r>
              <a:rPr lang="en-NZ"/>
              <a:t>Second level</a:t>
            </a:r>
          </a:p>
          <a:p>
            <a:pPr lvl="2"/>
            <a:r>
              <a:rPr lang="en-NZ"/>
              <a:t>Third level</a:t>
            </a:r>
          </a:p>
          <a:p>
            <a:pPr lvl="3"/>
            <a:r>
              <a:rPr lang="en-NZ"/>
              <a:t>Fourth level</a:t>
            </a:r>
          </a:p>
          <a:p>
            <a:pPr lvl="4"/>
            <a:r>
              <a:rPr lang="en-NZ"/>
              <a:t>Fifth level</a:t>
            </a:r>
          </a:p>
        </p:txBody>
      </p:sp>
      <p:sp>
        <p:nvSpPr>
          <p:cNvPr id="1120" name="Rectangle 96"/>
          <p:cNvSpPr>
            <a:spLocks noGrp="1" noChangeArrowheads="1"/>
          </p:cNvSpPr>
          <p:nvPr>
            <p:ph type="dt" sz="half" idx="2"/>
          </p:nvPr>
        </p:nvSpPr>
        <p:spPr bwMode="auto">
          <a:xfrm>
            <a:off x="457201" y="6453196"/>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2" tIns="45656" rIns="91312" bIns="45656" numCol="1" anchor="t" anchorCtr="0" compatLnSpc="1">
            <a:prstTxWarp prst="textNoShape">
              <a:avLst/>
            </a:prstTxWarp>
          </a:bodyPr>
          <a:lstStyle>
            <a:lvl1pPr eaLnBrk="0" hangingPunct="0">
              <a:defRPr sz="1200" smtClean="0">
                <a:latin typeface="Georgia" pitchFamily="18" charset="0"/>
              </a:defRPr>
            </a:lvl1pPr>
          </a:lstStyle>
          <a:p>
            <a:pPr fontAlgn="base">
              <a:spcBef>
                <a:spcPct val="0"/>
              </a:spcBef>
              <a:spcAft>
                <a:spcPct val="0"/>
              </a:spcAft>
              <a:defRPr/>
            </a:pPr>
            <a:fld id="{6984DEE1-9DAB-44B7-A008-6B976A0601AC}" type="datetimeFigureOut">
              <a:rPr lang="en-NZ">
                <a:solidFill>
                  <a:prstClr val="black"/>
                </a:solidFill>
              </a:rPr>
              <a:pPr fontAlgn="base">
                <a:spcBef>
                  <a:spcPct val="0"/>
                </a:spcBef>
                <a:spcAft>
                  <a:spcPct val="0"/>
                </a:spcAft>
                <a:defRPr/>
              </a:pPr>
              <a:t>7/10/2019</a:t>
            </a:fld>
            <a:endParaRPr lang="en-NZ" dirty="0">
              <a:solidFill>
                <a:prstClr val="black"/>
              </a:solidFill>
            </a:endParaRPr>
          </a:p>
        </p:txBody>
      </p:sp>
      <p:sp>
        <p:nvSpPr>
          <p:cNvPr id="1121" name="Rectangle 97"/>
          <p:cNvSpPr>
            <a:spLocks noGrp="1" noChangeArrowheads="1"/>
          </p:cNvSpPr>
          <p:nvPr>
            <p:ph type="ftr" sz="quarter" idx="3"/>
          </p:nvPr>
        </p:nvSpPr>
        <p:spPr bwMode="auto">
          <a:xfrm>
            <a:off x="3124203" y="6453196"/>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2" tIns="45656" rIns="91312" bIns="45656" numCol="1" anchor="t" anchorCtr="0" compatLnSpc="1">
            <a:prstTxWarp prst="textNoShape">
              <a:avLst/>
            </a:prstTxWarp>
          </a:bodyPr>
          <a:lstStyle>
            <a:lvl1pPr algn="ctr" eaLnBrk="0" hangingPunct="0">
              <a:defRPr sz="1200" smtClean="0">
                <a:latin typeface="Georgia" pitchFamily="18" charset="0"/>
              </a:defRPr>
            </a:lvl1pPr>
          </a:lstStyle>
          <a:p>
            <a:pPr fontAlgn="base">
              <a:spcBef>
                <a:spcPct val="0"/>
              </a:spcBef>
              <a:spcAft>
                <a:spcPct val="0"/>
              </a:spcAft>
              <a:defRPr/>
            </a:pPr>
            <a:endParaRPr lang="en-NZ" dirty="0">
              <a:solidFill>
                <a:prstClr val="black"/>
              </a:solidFill>
            </a:endParaRPr>
          </a:p>
        </p:txBody>
      </p:sp>
      <p:sp>
        <p:nvSpPr>
          <p:cNvPr id="1122" name="Rectangle 98"/>
          <p:cNvSpPr>
            <a:spLocks noGrp="1" noChangeArrowheads="1"/>
          </p:cNvSpPr>
          <p:nvPr>
            <p:ph type="sldNum" sz="quarter" idx="4"/>
          </p:nvPr>
        </p:nvSpPr>
        <p:spPr bwMode="auto">
          <a:xfrm>
            <a:off x="6553200" y="6453196"/>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2" tIns="45656" rIns="91312" bIns="45656" numCol="1" anchor="t" anchorCtr="0" compatLnSpc="1">
            <a:prstTxWarp prst="textNoShape">
              <a:avLst/>
            </a:prstTxWarp>
          </a:bodyPr>
          <a:lstStyle>
            <a:lvl1pPr algn="r" eaLnBrk="0" hangingPunct="0">
              <a:defRPr sz="1200" smtClean="0">
                <a:latin typeface="Georgia" pitchFamily="18" charset="0"/>
              </a:defRPr>
            </a:lvl1pPr>
          </a:lstStyle>
          <a:p>
            <a:pPr fontAlgn="base">
              <a:spcBef>
                <a:spcPct val="0"/>
              </a:spcBef>
              <a:spcAft>
                <a:spcPct val="0"/>
              </a:spcAft>
              <a:defRPr/>
            </a:pPr>
            <a:fld id="{17B4AB7C-531A-456B-A12A-40B81E1BC6A3}" type="slidenum">
              <a:rPr lang="en-NZ">
                <a:solidFill>
                  <a:prstClr val="black"/>
                </a:solidFill>
              </a:rPr>
              <a:pPr fontAlgn="base">
                <a:spcBef>
                  <a:spcPct val="0"/>
                </a:spcBef>
                <a:spcAft>
                  <a:spcPct val="0"/>
                </a:spcAft>
                <a:defRPr/>
              </a:pPr>
              <a:t>‹#›</a:t>
            </a:fld>
            <a:endParaRPr lang="en-NZ" dirty="0">
              <a:solidFill>
                <a:prstClr val="black"/>
              </a:solidFill>
            </a:endParaRPr>
          </a:p>
        </p:txBody>
      </p:sp>
      <p:pic>
        <p:nvPicPr>
          <p:cNvPr id="12" name="Picture 5" descr="WHO-EN-white-H"/>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3628" y="434343"/>
            <a:ext cx="962028" cy="3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99086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rtl="0" eaLnBrk="0" fontAlgn="base" hangingPunct="0">
        <a:spcBef>
          <a:spcPct val="0"/>
        </a:spcBef>
        <a:spcAft>
          <a:spcPct val="0"/>
        </a:spcAft>
        <a:defRPr sz="2400" kern="1200">
          <a:solidFill>
            <a:schemeClr val="tx1"/>
          </a:solidFill>
          <a:latin typeface="Georgia" pitchFamily="18" charset="0"/>
          <a:ea typeface="+mj-ea"/>
          <a:cs typeface="+mj-cs"/>
        </a:defRPr>
      </a:lvl1pPr>
      <a:lvl2pPr algn="l" rtl="0" eaLnBrk="0" fontAlgn="base" hangingPunct="0">
        <a:spcBef>
          <a:spcPct val="0"/>
        </a:spcBef>
        <a:spcAft>
          <a:spcPct val="0"/>
        </a:spcAft>
        <a:defRPr sz="2400">
          <a:solidFill>
            <a:schemeClr val="tx1"/>
          </a:solidFill>
          <a:latin typeface="Georgia" pitchFamily="18" charset="0"/>
        </a:defRPr>
      </a:lvl2pPr>
      <a:lvl3pPr algn="l" rtl="0" eaLnBrk="0" fontAlgn="base" hangingPunct="0">
        <a:spcBef>
          <a:spcPct val="0"/>
        </a:spcBef>
        <a:spcAft>
          <a:spcPct val="0"/>
        </a:spcAft>
        <a:defRPr sz="2400">
          <a:solidFill>
            <a:schemeClr val="tx1"/>
          </a:solidFill>
          <a:latin typeface="Georgia" pitchFamily="18" charset="0"/>
        </a:defRPr>
      </a:lvl3pPr>
      <a:lvl4pPr algn="l" rtl="0" eaLnBrk="0" fontAlgn="base" hangingPunct="0">
        <a:spcBef>
          <a:spcPct val="0"/>
        </a:spcBef>
        <a:spcAft>
          <a:spcPct val="0"/>
        </a:spcAft>
        <a:defRPr sz="2400">
          <a:solidFill>
            <a:schemeClr val="tx1"/>
          </a:solidFill>
          <a:latin typeface="Georgia" pitchFamily="18" charset="0"/>
        </a:defRPr>
      </a:lvl4pPr>
      <a:lvl5pPr algn="l" rtl="0" eaLnBrk="0" fontAlgn="base" hangingPunct="0">
        <a:spcBef>
          <a:spcPct val="0"/>
        </a:spcBef>
        <a:spcAft>
          <a:spcPct val="0"/>
        </a:spcAft>
        <a:defRPr sz="2400">
          <a:solidFill>
            <a:schemeClr val="tx1"/>
          </a:solidFill>
          <a:latin typeface="Georgia" pitchFamily="18" charset="0"/>
        </a:defRPr>
      </a:lvl5pPr>
      <a:lvl6pPr marL="456555" algn="l" rtl="0" fontAlgn="base">
        <a:spcBef>
          <a:spcPct val="0"/>
        </a:spcBef>
        <a:spcAft>
          <a:spcPct val="0"/>
        </a:spcAft>
        <a:defRPr sz="2400">
          <a:solidFill>
            <a:schemeClr val="tx1"/>
          </a:solidFill>
          <a:latin typeface="Georgia" pitchFamily="18" charset="0"/>
        </a:defRPr>
      </a:lvl6pPr>
      <a:lvl7pPr marL="913110" algn="l" rtl="0" fontAlgn="base">
        <a:spcBef>
          <a:spcPct val="0"/>
        </a:spcBef>
        <a:spcAft>
          <a:spcPct val="0"/>
        </a:spcAft>
        <a:defRPr sz="2400">
          <a:solidFill>
            <a:schemeClr val="tx1"/>
          </a:solidFill>
          <a:latin typeface="Georgia" pitchFamily="18" charset="0"/>
        </a:defRPr>
      </a:lvl7pPr>
      <a:lvl8pPr marL="1369664" algn="l" rtl="0" fontAlgn="base">
        <a:spcBef>
          <a:spcPct val="0"/>
        </a:spcBef>
        <a:spcAft>
          <a:spcPct val="0"/>
        </a:spcAft>
        <a:defRPr sz="2400">
          <a:solidFill>
            <a:schemeClr val="tx1"/>
          </a:solidFill>
          <a:latin typeface="Georgia" pitchFamily="18" charset="0"/>
        </a:defRPr>
      </a:lvl8pPr>
      <a:lvl9pPr marL="1826221" algn="l" rtl="0" fontAlgn="base">
        <a:spcBef>
          <a:spcPct val="0"/>
        </a:spcBef>
        <a:spcAft>
          <a:spcPct val="0"/>
        </a:spcAft>
        <a:defRPr sz="2400">
          <a:solidFill>
            <a:schemeClr val="tx1"/>
          </a:solidFill>
          <a:latin typeface="Georgia" pitchFamily="18" charset="0"/>
        </a:defRPr>
      </a:lvl9pPr>
    </p:titleStyle>
    <p:bodyStyle>
      <a:lvl1pPr marL="342415" indent="-342415" algn="l" rtl="0" eaLnBrk="0" fontAlgn="base" hangingPunct="0">
        <a:spcBef>
          <a:spcPct val="75000"/>
        </a:spcBef>
        <a:spcAft>
          <a:spcPct val="0"/>
        </a:spcAft>
        <a:buFont typeface="Georgia" pitchFamily="18" charset="0"/>
        <a:defRPr kern="1200">
          <a:solidFill>
            <a:schemeClr val="tx1"/>
          </a:solidFill>
          <a:latin typeface="Georgia" pitchFamily="18" charset="0"/>
          <a:ea typeface="+mn-ea"/>
          <a:cs typeface="+mn-cs"/>
        </a:defRPr>
      </a:lvl1pPr>
      <a:lvl2pPr marL="358268" indent="-179132" algn="l" rtl="0" eaLnBrk="0" fontAlgn="base" hangingPunct="0">
        <a:spcBef>
          <a:spcPct val="50000"/>
        </a:spcBef>
        <a:spcAft>
          <a:spcPct val="0"/>
        </a:spcAft>
        <a:buFont typeface="Georgia" pitchFamily="18" charset="0"/>
        <a:buChar char="•"/>
        <a:defRPr kern="1200">
          <a:solidFill>
            <a:schemeClr val="tx1"/>
          </a:solidFill>
          <a:latin typeface="Georgia" pitchFamily="18" charset="0"/>
          <a:ea typeface="+mn-ea"/>
          <a:cs typeface="+mn-cs"/>
        </a:defRPr>
      </a:lvl2pPr>
      <a:lvl3pPr marL="805314" indent="-267910" algn="l" rtl="0" eaLnBrk="0" fontAlgn="base" hangingPunct="0">
        <a:spcBef>
          <a:spcPct val="25000"/>
        </a:spcBef>
        <a:spcAft>
          <a:spcPct val="0"/>
        </a:spcAft>
        <a:buFont typeface="Georgia" pitchFamily="18" charset="0"/>
        <a:buChar char="•"/>
        <a:defRPr kern="1200">
          <a:solidFill>
            <a:schemeClr val="tx1"/>
          </a:solidFill>
          <a:latin typeface="Georgia" pitchFamily="18" charset="0"/>
          <a:ea typeface="+mn-ea"/>
          <a:cs typeface="+mn-cs"/>
        </a:defRPr>
      </a:lvl3pPr>
      <a:lvl4pPr marL="1166752" indent="-182307" algn="l" rtl="0" eaLnBrk="0" fontAlgn="base" hangingPunct="0">
        <a:spcBef>
          <a:spcPct val="25000"/>
        </a:spcBef>
        <a:spcAft>
          <a:spcPct val="0"/>
        </a:spcAft>
        <a:buFont typeface="Georgia" pitchFamily="18" charset="0"/>
        <a:buChar char="•"/>
        <a:defRPr kern="1200">
          <a:solidFill>
            <a:schemeClr val="tx1"/>
          </a:solidFill>
          <a:latin typeface="Georgia" pitchFamily="18" charset="0"/>
          <a:ea typeface="+mn-ea"/>
          <a:cs typeface="+mn-cs"/>
        </a:defRPr>
      </a:lvl4pPr>
      <a:lvl5pPr marL="1525021" indent="-179132" algn="l" rtl="0" eaLnBrk="0" fontAlgn="base" hangingPunct="0">
        <a:spcBef>
          <a:spcPct val="25000"/>
        </a:spcBef>
        <a:spcAft>
          <a:spcPct val="0"/>
        </a:spcAft>
        <a:buFont typeface="Georgia" pitchFamily="18" charset="0"/>
        <a:buChar char="•"/>
        <a:defRPr kern="1200">
          <a:solidFill>
            <a:schemeClr val="tx1"/>
          </a:solidFill>
          <a:latin typeface="Georgia" pitchFamily="18" charset="0"/>
          <a:ea typeface="+mn-ea"/>
          <a:cs typeface="+mn-cs"/>
        </a:defRPr>
      </a:lvl5pPr>
      <a:lvl6pPr marL="2511052" indent="-228277" algn="l" defTabSz="9131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607" indent="-228277" algn="l" defTabSz="9131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164" indent="-228277" algn="l" defTabSz="9131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718" indent="-228277" algn="l" defTabSz="9131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10" rtl="0" eaLnBrk="1" latinLnBrk="0" hangingPunct="1">
        <a:defRPr sz="1800" kern="1200">
          <a:solidFill>
            <a:schemeClr val="tx1"/>
          </a:solidFill>
          <a:latin typeface="+mn-lt"/>
          <a:ea typeface="+mn-ea"/>
          <a:cs typeface="+mn-cs"/>
        </a:defRPr>
      </a:lvl1pPr>
      <a:lvl2pPr marL="456555" algn="l" defTabSz="913110" rtl="0" eaLnBrk="1" latinLnBrk="0" hangingPunct="1">
        <a:defRPr sz="1800" kern="1200">
          <a:solidFill>
            <a:schemeClr val="tx1"/>
          </a:solidFill>
          <a:latin typeface="+mn-lt"/>
          <a:ea typeface="+mn-ea"/>
          <a:cs typeface="+mn-cs"/>
        </a:defRPr>
      </a:lvl2pPr>
      <a:lvl3pPr marL="913110" algn="l" defTabSz="913110" rtl="0" eaLnBrk="1" latinLnBrk="0" hangingPunct="1">
        <a:defRPr sz="1800" kern="1200">
          <a:solidFill>
            <a:schemeClr val="tx1"/>
          </a:solidFill>
          <a:latin typeface="+mn-lt"/>
          <a:ea typeface="+mn-ea"/>
          <a:cs typeface="+mn-cs"/>
        </a:defRPr>
      </a:lvl3pPr>
      <a:lvl4pPr marL="1369664" algn="l" defTabSz="913110" rtl="0" eaLnBrk="1" latinLnBrk="0" hangingPunct="1">
        <a:defRPr sz="1800" kern="1200">
          <a:solidFill>
            <a:schemeClr val="tx1"/>
          </a:solidFill>
          <a:latin typeface="+mn-lt"/>
          <a:ea typeface="+mn-ea"/>
          <a:cs typeface="+mn-cs"/>
        </a:defRPr>
      </a:lvl4pPr>
      <a:lvl5pPr marL="1826221" algn="l" defTabSz="913110" rtl="0" eaLnBrk="1" latinLnBrk="0" hangingPunct="1">
        <a:defRPr sz="1800" kern="1200">
          <a:solidFill>
            <a:schemeClr val="tx1"/>
          </a:solidFill>
          <a:latin typeface="+mn-lt"/>
          <a:ea typeface="+mn-ea"/>
          <a:cs typeface="+mn-cs"/>
        </a:defRPr>
      </a:lvl5pPr>
      <a:lvl6pPr marL="2282774" algn="l" defTabSz="913110" rtl="0" eaLnBrk="1" latinLnBrk="0" hangingPunct="1">
        <a:defRPr sz="1800" kern="1200">
          <a:solidFill>
            <a:schemeClr val="tx1"/>
          </a:solidFill>
          <a:latin typeface="+mn-lt"/>
          <a:ea typeface="+mn-ea"/>
          <a:cs typeface="+mn-cs"/>
        </a:defRPr>
      </a:lvl6pPr>
      <a:lvl7pPr marL="2739331" algn="l" defTabSz="913110" rtl="0" eaLnBrk="1" latinLnBrk="0" hangingPunct="1">
        <a:defRPr sz="1800" kern="1200">
          <a:solidFill>
            <a:schemeClr val="tx1"/>
          </a:solidFill>
          <a:latin typeface="+mn-lt"/>
          <a:ea typeface="+mn-ea"/>
          <a:cs typeface="+mn-cs"/>
        </a:defRPr>
      </a:lvl7pPr>
      <a:lvl8pPr marL="3195886" algn="l" defTabSz="913110" rtl="0" eaLnBrk="1" latinLnBrk="0" hangingPunct="1">
        <a:defRPr sz="1800" kern="1200">
          <a:solidFill>
            <a:schemeClr val="tx1"/>
          </a:solidFill>
          <a:latin typeface="+mn-lt"/>
          <a:ea typeface="+mn-ea"/>
          <a:cs typeface="+mn-cs"/>
        </a:defRPr>
      </a:lvl8pPr>
      <a:lvl9pPr marL="3652439" algn="l" defTabSz="91311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538168" y="1340768"/>
            <a:ext cx="8291513"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Click to edit Master text styles</a:t>
            </a:r>
          </a:p>
          <a:p>
            <a:pPr lvl="1"/>
            <a:r>
              <a:rPr lang="en-GB" altLang="fr-FR"/>
              <a:t>Second level</a:t>
            </a:r>
          </a:p>
          <a:p>
            <a:pPr lvl="2"/>
            <a:r>
              <a:rPr lang="en-GB" altLang="fr-FR"/>
              <a:t>Third level</a:t>
            </a:r>
          </a:p>
          <a:p>
            <a:pPr lvl="3"/>
            <a:r>
              <a:rPr lang="en-GB" altLang="fr-FR"/>
              <a:t>Fourth level</a:t>
            </a:r>
          </a:p>
        </p:txBody>
      </p:sp>
      <p:sp>
        <p:nvSpPr>
          <p:cNvPr id="1028" name="Line 4"/>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a:lstStyle/>
          <a:p>
            <a:pPr rtl="1" fontAlgn="base">
              <a:spcBef>
                <a:spcPct val="0"/>
              </a:spcBef>
              <a:spcAft>
                <a:spcPct val="0"/>
              </a:spcAft>
            </a:pPr>
            <a:endParaRPr lang="en-GB" sz="3900" b="1">
              <a:solidFill>
                <a:srgbClr val="000066"/>
              </a:solidFill>
            </a:endParaRPr>
          </a:p>
        </p:txBody>
      </p:sp>
      <p:sp>
        <p:nvSpPr>
          <p:cNvPr id="1029" name="Rectangle 5"/>
          <p:cNvSpPr>
            <a:spLocks noChangeArrowheads="1"/>
          </p:cNvSpPr>
          <p:nvPr userDrawn="1"/>
        </p:nvSpPr>
        <p:spPr bwMode="auto">
          <a:xfrm>
            <a:off x="1588" y="6165304"/>
            <a:ext cx="9144000" cy="692696"/>
          </a:xfrm>
          <a:prstGeom prst="rect">
            <a:avLst/>
          </a:prstGeom>
          <a:solidFill>
            <a:srgbClr val="1E7FB8"/>
          </a:solidFill>
          <a:ln w="9525">
            <a:noFill/>
            <a:miter lim="800000"/>
            <a:headEnd/>
            <a:tailEnd/>
          </a:ln>
        </p:spPr>
        <p:txBody>
          <a:bodyPr wrap="none" anchor="ct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rtl="1" eaLnBrk="1" fontAlgn="base" hangingPunct="1">
              <a:spcBef>
                <a:spcPct val="0"/>
              </a:spcBef>
              <a:spcAft>
                <a:spcPct val="0"/>
              </a:spcAft>
              <a:defRPr/>
            </a:pPr>
            <a:endParaRPr lang="en-US" altLang="fr-FR"/>
          </a:p>
        </p:txBody>
      </p:sp>
      <p:sp>
        <p:nvSpPr>
          <p:cNvPr id="1030" name="Rectangle 6"/>
          <p:cNvSpPr>
            <a:spLocks noChangeArrowheads="1"/>
          </p:cNvSpPr>
          <p:nvPr/>
        </p:nvSpPr>
        <p:spPr bwMode="auto">
          <a:xfrm>
            <a:off x="827091" y="6399275"/>
            <a:ext cx="4248150" cy="331787"/>
          </a:xfrm>
          <a:prstGeom prst="rect">
            <a:avLst/>
          </a:prstGeom>
          <a:noFill/>
          <a:ln w="9525">
            <a:noFill/>
            <a:miter lim="800000"/>
            <a:headEnd/>
            <a:tailEnd/>
          </a:ln>
        </p:spPr>
        <p:txBody>
          <a:bodyPr lIns="0" tIns="0" rIns="0" bIns="0"/>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fontAlgn="base" hangingPunct="1">
              <a:spcBef>
                <a:spcPct val="0"/>
              </a:spcBef>
              <a:spcAft>
                <a:spcPct val="0"/>
              </a:spcAft>
              <a:defRPr/>
            </a:pPr>
            <a:endParaRPr lang="en-GB" altLang="fr-FR" sz="1200" dirty="0">
              <a:solidFill>
                <a:srgbClr val="FFFFFF"/>
              </a:solidFill>
              <a:latin typeface="Arial Narrow" pitchFamily="34" charset="0"/>
            </a:endParaRPr>
          </a:p>
        </p:txBody>
      </p:sp>
      <p:sp>
        <p:nvSpPr>
          <p:cNvPr id="1031" name="Rectangle 7"/>
          <p:cNvSpPr>
            <a:spLocks noChangeArrowheads="1"/>
          </p:cNvSpPr>
          <p:nvPr/>
        </p:nvSpPr>
        <p:spPr bwMode="auto">
          <a:xfrm>
            <a:off x="360363" y="6399275"/>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algn="r" eaLnBrk="1" fontAlgn="base" hangingPunct="1">
              <a:spcBef>
                <a:spcPct val="0"/>
              </a:spcBef>
              <a:spcAft>
                <a:spcPct val="0"/>
              </a:spcAft>
              <a:defRPr/>
            </a:pPr>
            <a:fld id="{C093B43F-AF0E-40AD-BC0E-FF2BFA328438}" type="slidenum">
              <a:rPr lang="ar-SA" altLang="en-US" sz="1500" smtClean="0">
                <a:solidFill>
                  <a:srgbClr val="72BBE8"/>
                </a:solidFill>
                <a:latin typeface="Arial Narrow" pitchFamily="34" charset="0"/>
              </a:rPr>
              <a:pPr algn="r" eaLnBrk="1" fontAlgn="base" hangingPunct="1">
                <a:spcBef>
                  <a:spcPct val="0"/>
                </a:spcBef>
                <a:spcAft>
                  <a:spcPct val="0"/>
                </a:spcAft>
                <a:defRPr/>
              </a:pPr>
              <a:t>‹#›</a:t>
            </a:fld>
            <a:r>
              <a:rPr lang="en-GB" altLang="en-US" sz="1500">
                <a:solidFill>
                  <a:srgbClr val="72BBE8"/>
                </a:solidFill>
                <a:latin typeface="Arial Narrow" pitchFamily="34" charset="0"/>
              </a:rPr>
              <a:t> </a:t>
            </a:r>
            <a:r>
              <a:rPr lang="en-US" altLang="en-US" sz="2100" baseline="14000">
                <a:solidFill>
                  <a:srgbClr val="FFFFFF"/>
                </a:solidFill>
                <a:latin typeface="Arial Narrow" pitchFamily="34" charset="0"/>
              </a:rPr>
              <a:t>|</a:t>
            </a:r>
          </a:p>
        </p:txBody>
      </p:sp>
      <p:pic>
        <p:nvPicPr>
          <p:cNvPr id="10" name="Picture 9" descr="WHO-WPRO white"/>
          <p:cNvPicPr>
            <a:picLocks noChangeAspect="1" noChangeArrowheads="1"/>
          </p:cNvPicPr>
          <p:nvPr userDrawn="1"/>
        </p:nvPicPr>
        <p:blipFill>
          <a:blip r:embed="rId17"/>
          <a:srcRect/>
          <a:stretch>
            <a:fillRect/>
          </a:stretch>
        </p:blipFill>
        <p:spPr bwMode="auto">
          <a:xfrm>
            <a:off x="7677461" y="6274294"/>
            <a:ext cx="1352282" cy="577306"/>
          </a:xfrm>
          <a:prstGeom prst="rect">
            <a:avLst/>
          </a:prstGeom>
          <a:noFill/>
        </p:spPr>
      </p:pic>
    </p:spTree>
    <p:extLst>
      <p:ext uri="{BB962C8B-B14F-4D97-AF65-F5344CB8AC3E}">
        <p14:creationId xmlns:p14="http://schemas.microsoft.com/office/powerpoint/2010/main" val="68999334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8" r:id="rId13"/>
    <p:sldLayoutId id="2147483799" r:id="rId14"/>
    <p:sldLayoutId id="2147483814" r:id="rId15"/>
  </p:sldLayoutIdLst>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3700" indent="-227013"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9138" indent="-146050" algn="r" rtl="1" eaLnBrk="0" fontAlgn="base" hangingPunct="0">
        <a:spcBef>
          <a:spcPct val="20000"/>
        </a:spcBef>
        <a:spcAft>
          <a:spcPct val="0"/>
        </a:spcAft>
        <a:buChar char="»"/>
        <a:defRPr sz="2000">
          <a:solidFill>
            <a:srgbClr val="000066"/>
          </a:solidFill>
          <a:latin typeface="+mn-lt"/>
          <a:cs typeface="+mn-cs"/>
        </a:defRPr>
      </a:lvl5pPr>
      <a:lvl6pPr marL="2446338" indent="-146050" algn="r" rtl="1" fontAlgn="base">
        <a:spcBef>
          <a:spcPct val="20000"/>
        </a:spcBef>
        <a:spcAft>
          <a:spcPct val="0"/>
        </a:spcAft>
        <a:buChar char="»"/>
        <a:defRPr sz="2000">
          <a:solidFill>
            <a:srgbClr val="000066"/>
          </a:solidFill>
          <a:latin typeface="+mn-lt"/>
          <a:cs typeface="+mn-cs"/>
        </a:defRPr>
      </a:lvl6pPr>
      <a:lvl7pPr marL="2903538" indent="-146050" algn="r" rtl="1" fontAlgn="base">
        <a:spcBef>
          <a:spcPct val="20000"/>
        </a:spcBef>
        <a:spcAft>
          <a:spcPct val="0"/>
        </a:spcAft>
        <a:buChar char="»"/>
        <a:defRPr sz="2000">
          <a:solidFill>
            <a:srgbClr val="000066"/>
          </a:solidFill>
          <a:latin typeface="+mn-lt"/>
          <a:cs typeface="+mn-cs"/>
        </a:defRPr>
      </a:lvl7pPr>
      <a:lvl8pPr marL="3360738" indent="-146050" algn="r" rtl="1" fontAlgn="base">
        <a:spcBef>
          <a:spcPct val="20000"/>
        </a:spcBef>
        <a:spcAft>
          <a:spcPct val="0"/>
        </a:spcAft>
        <a:buChar char="»"/>
        <a:defRPr sz="2000">
          <a:solidFill>
            <a:srgbClr val="000066"/>
          </a:solidFill>
          <a:latin typeface="+mn-lt"/>
          <a:cs typeface="+mn-cs"/>
        </a:defRPr>
      </a:lvl8pPr>
      <a:lvl9pPr marL="3817938" indent="-146050"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a:off x="0" y="-1"/>
            <a:ext cx="9144000" cy="54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cxnSp>
        <p:nvCxnSpPr>
          <p:cNvPr id="11" name="Connecteur droit 10"/>
          <p:cNvCxnSpPr/>
          <p:nvPr/>
        </p:nvCxnSpPr>
        <p:spPr bwMode="gray">
          <a:xfrm flipH="1">
            <a:off x="935038" y="1116359"/>
            <a:ext cx="1584000"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Espace réservé du titre 1"/>
          <p:cNvSpPr>
            <a:spLocks noGrp="1"/>
          </p:cNvSpPr>
          <p:nvPr>
            <p:ph type="title"/>
          </p:nvPr>
        </p:nvSpPr>
        <p:spPr bwMode="gray">
          <a:xfrm>
            <a:off x="935039" y="8"/>
            <a:ext cx="7345362" cy="1036637"/>
          </a:xfrm>
          <a:prstGeom prst="rect">
            <a:avLst/>
          </a:prstGeom>
        </p:spPr>
        <p:txBody>
          <a:bodyPr vert="horz" lIns="0" tIns="0" rIns="0" bIns="0" rtlCol="0" anchor="b" anchorCtr="0">
            <a:noAutofit/>
          </a:bodyPr>
          <a:lstStyle/>
          <a:p>
            <a:r>
              <a:rPr lang="en-US" noProof="0" dirty="0"/>
              <a:t>TITLE</a:t>
            </a:r>
          </a:p>
        </p:txBody>
      </p:sp>
      <p:sp>
        <p:nvSpPr>
          <p:cNvPr id="3" name="Espace réservé du texte 2"/>
          <p:cNvSpPr>
            <a:spLocks noGrp="1"/>
          </p:cNvSpPr>
          <p:nvPr>
            <p:ph type="body" idx="1"/>
          </p:nvPr>
        </p:nvSpPr>
        <p:spPr bwMode="gray">
          <a:xfrm>
            <a:off x="935039" y="1304938"/>
            <a:ext cx="7345362" cy="4716463"/>
          </a:xfrm>
          <a:prstGeom prst="rect">
            <a:avLst/>
          </a:prstGeom>
        </p:spPr>
        <p:txBody>
          <a:bodyPr vert="horz" lIns="0" tIns="0" rIns="0" bIns="0" rtlCol="0" anchor="t" anchorCtr="0">
            <a:noAutofit/>
          </a:body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4" name="Espace réservé de la date 3"/>
          <p:cNvSpPr>
            <a:spLocks noGrp="1"/>
          </p:cNvSpPr>
          <p:nvPr>
            <p:ph type="dt" sz="half" idx="2"/>
          </p:nvPr>
        </p:nvSpPr>
        <p:spPr bwMode="gray">
          <a:xfrm>
            <a:off x="1" y="6498000"/>
            <a:ext cx="935039" cy="360000"/>
          </a:xfrm>
          <a:prstGeom prst="rect">
            <a:avLst/>
          </a:prstGeom>
        </p:spPr>
        <p:txBody>
          <a:bodyPr vert="horz" lIns="0" tIns="0" rIns="0" bIns="0" rtlCol="0" anchor="t" anchorCtr="0">
            <a:noAutofit/>
          </a:bodyPr>
          <a:lstStyle>
            <a:lvl1pPr algn="l">
              <a:defRPr sz="100">
                <a:solidFill>
                  <a:schemeClr val="bg1">
                    <a:alpha val="0"/>
                  </a:schemeClr>
                </a:solidFill>
              </a:defRPr>
            </a:lvl1pPr>
          </a:lstStyle>
          <a:p>
            <a:pPr defTabSz="342900"/>
            <a:r>
              <a:rPr lang="en-US">
                <a:solidFill>
                  <a:prstClr val="white">
                    <a:alpha val="0"/>
                  </a:prstClr>
                </a:solidFill>
              </a:rPr>
              <a:t>Date</a:t>
            </a:r>
          </a:p>
        </p:txBody>
      </p:sp>
      <p:sp>
        <p:nvSpPr>
          <p:cNvPr id="6" name="Espace réservé du numéro de diapositive 5"/>
          <p:cNvSpPr>
            <a:spLocks noGrp="1"/>
          </p:cNvSpPr>
          <p:nvPr>
            <p:ph type="sldNum" sz="quarter" idx="4"/>
          </p:nvPr>
        </p:nvSpPr>
        <p:spPr bwMode="gray">
          <a:xfrm>
            <a:off x="935040" y="6498000"/>
            <a:ext cx="900112" cy="360000"/>
          </a:xfrm>
          <a:prstGeom prst="rect">
            <a:avLst/>
          </a:prstGeom>
        </p:spPr>
        <p:txBody>
          <a:bodyPr vert="horz" lIns="0" tIns="21575" rIns="0" bIns="0" rtlCol="0" anchor="t" anchorCtr="0">
            <a:noAutofit/>
          </a:bodyPr>
          <a:lstStyle>
            <a:lvl1pPr algn="ctr">
              <a:defRPr sz="675" b="1">
                <a:solidFill>
                  <a:schemeClr val="tx2"/>
                </a:solidFill>
              </a:defRPr>
            </a:lvl1pPr>
          </a:lstStyle>
          <a:p>
            <a:pPr algn="l" defTabSz="342900"/>
            <a:fld id="{733122C9-A0B9-462F-8757-0847AD287B63}" type="slidenum">
              <a:rPr lang="en-US" smtClean="0">
                <a:solidFill>
                  <a:srgbClr val="878787"/>
                </a:solidFill>
              </a:rPr>
              <a:pPr algn="l" defTabSz="342900"/>
              <a:t>‹#›</a:t>
            </a:fld>
            <a:endParaRPr lang="en-US">
              <a:solidFill>
                <a:srgbClr val="878787"/>
              </a:solidFill>
            </a:endParaRPr>
          </a:p>
        </p:txBody>
      </p:sp>
      <p:cxnSp>
        <p:nvCxnSpPr>
          <p:cNvPr id="12" name="Connecteur droit 11"/>
          <p:cNvCxnSpPr/>
          <p:nvPr/>
        </p:nvCxnSpPr>
        <p:spPr bwMode="gray">
          <a:xfrm flipH="1">
            <a:off x="7779494" y="6040964"/>
            <a:ext cx="1364507"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descr="gavi-logo.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779495" y="6216652"/>
            <a:ext cx="880329" cy="468000"/>
          </a:xfrm>
          <a:prstGeom prst="rect">
            <a:avLst/>
          </a:prstGeom>
        </p:spPr>
      </p:pic>
      <p:sp>
        <p:nvSpPr>
          <p:cNvPr id="13" name="Rectangle 12"/>
          <p:cNvSpPr/>
          <p:nvPr userDrawn="1"/>
        </p:nvSpPr>
        <p:spPr>
          <a:xfrm>
            <a:off x="6444402" y="-1"/>
            <a:ext cx="1836000" cy="54000"/>
          </a:xfrm>
          <a:prstGeom prst="rect">
            <a:avLst/>
          </a:prstGeom>
          <a:solidFill>
            <a:srgbClr val="9F2D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sp>
        <p:nvSpPr>
          <p:cNvPr id="14" name="Rectangle 13"/>
          <p:cNvSpPr/>
          <p:nvPr userDrawn="1"/>
        </p:nvSpPr>
        <p:spPr>
          <a:xfrm>
            <a:off x="2771497" y="-1"/>
            <a:ext cx="1836000" cy="54000"/>
          </a:xfrm>
          <a:prstGeom prst="rect">
            <a:avLst/>
          </a:prstGeom>
          <a:solidFill>
            <a:srgbClr val="B1C4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sp>
        <p:nvSpPr>
          <p:cNvPr id="15" name="Rectangle 14"/>
          <p:cNvSpPr/>
          <p:nvPr userDrawn="1"/>
        </p:nvSpPr>
        <p:spPr>
          <a:xfrm>
            <a:off x="4607949" y="-1"/>
            <a:ext cx="1836000" cy="54000"/>
          </a:xfrm>
          <a:prstGeom prst="rect">
            <a:avLst/>
          </a:prstGeom>
          <a:solidFill>
            <a:srgbClr val="EBB1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sp>
        <p:nvSpPr>
          <p:cNvPr id="17" name="Rectangle 16"/>
          <p:cNvSpPr/>
          <p:nvPr userDrawn="1"/>
        </p:nvSpPr>
        <p:spPr>
          <a:xfrm>
            <a:off x="935045" y="-1"/>
            <a:ext cx="1836000" cy="54000"/>
          </a:xfrm>
          <a:prstGeom prst="rect">
            <a:avLst/>
          </a:prstGeom>
          <a:solidFill>
            <a:srgbClr val="25B7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spTree>
    <p:extLst>
      <p:ext uri="{BB962C8B-B14F-4D97-AF65-F5344CB8AC3E}">
        <p14:creationId xmlns:p14="http://schemas.microsoft.com/office/powerpoint/2010/main" val="41966572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4965" rtl="0" eaLnBrk="1" latinLnBrk="0" hangingPunct="1">
        <a:lnSpc>
          <a:spcPct val="90000"/>
        </a:lnSpc>
        <a:spcBef>
          <a:spcPct val="0"/>
        </a:spcBef>
        <a:buNone/>
        <a:defRPr sz="2100" b="0" kern="1200" cap="none" baseline="0">
          <a:solidFill>
            <a:schemeClr val="accent4"/>
          </a:solidFill>
          <a:latin typeface="+mj-lt"/>
          <a:ea typeface="+mj-ea"/>
          <a:cs typeface="+mj-cs"/>
        </a:defRPr>
      </a:lvl1pPr>
    </p:titleStyle>
    <p:bodyStyle>
      <a:lvl1pPr marL="0" indent="0" algn="l" defTabSz="684965" rtl="0" eaLnBrk="1" latinLnBrk="0" hangingPunct="1">
        <a:lnSpc>
          <a:spcPct val="110000"/>
        </a:lnSpc>
        <a:spcBef>
          <a:spcPts val="0"/>
        </a:spcBef>
        <a:spcAft>
          <a:spcPts val="675"/>
        </a:spcAft>
        <a:buFont typeface="Arial" pitchFamily="34" charset="0"/>
        <a:buNone/>
        <a:defRPr sz="1500" b="1" kern="1200">
          <a:solidFill>
            <a:schemeClr val="accent4"/>
          </a:solidFill>
          <a:latin typeface="+mn-lt"/>
          <a:ea typeface="+mn-ea"/>
          <a:cs typeface="+mn-cs"/>
        </a:defRPr>
      </a:lvl1pPr>
      <a:lvl2pPr marL="107027" indent="0" algn="l" defTabSz="684965" rtl="0" eaLnBrk="1" latinLnBrk="0" hangingPunct="1">
        <a:lnSpc>
          <a:spcPct val="100000"/>
        </a:lnSpc>
        <a:spcBef>
          <a:spcPts val="225"/>
        </a:spcBef>
        <a:buFont typeface="Arial" pitchFamily="34" charset="0"/>
        <a:buNone/>
        <a:defRPr sz="1200" b="1" kern="1200">
          <a:solidFill>
            <a:schemeClr val="tx2"/>
          </a:solidFill>
          <a:latin typeface="+mn-lt"/>
          <a:ea typeface="+mn-ea"/>
          <a:cs typeface="+mn-cs"/>
        </a:defRPr>
      </a:lvl2pPr>
      <a:lvl3pPr marL="107870" indent="80902" algn="l" defTabSz="684965" rtl="0" eaLnBrk="1" latinLnBrk="0" hangingPunct="1">
        <a:lnSpc>
          <a:spcPct val="100000"/>
        </a:lnSpc>
        <a:spcBef>
          <a:spcPts val="225"/>
        </a:spcBef>
        <a:buSzPct val="100000"/>
        <a:buFont typeface="Arial" pitchFamily="34" charset="0"/>
        <a:buChar char="•"/>
        <a:defRPr sz="1050" b="1" kern="1200">
          <a:solidFill>
            <a:schemeClr val="tx2"/>
          </a:solidFill>
          <a:latin typeface="+mn-lt"/>
          <a:ea typeface="+mn-ea"/>
          <a:cs typeface="+mn-cs"/>
        </a:defRPr>
      </a:lvl3pPr>
      <a:lvl4pPr marL="269669" indent="0" algn="l" defTabSz="684965" rtl="0" eaLnBrk="1" latinLnBrk="0" hangingPunct="1">
        <a:lnSpc>
          <a:spcPct val="100000"/>
        </a:lnSpc>
        <a:spcBef>
          <a:spcPts val="225"/>
        </a:spcBef>
        <a:buSzPct val="100000"/>
        <a:buFont typeface="Arial" pitchFamily="34" charset="0"/>
        <a:buNone/>
        <a:defRPr sz="1050" kern="1200">
          <a:solidFill>
            <a:schemeClr val="tx2"/>
          </a:solidFill>
          <a:latin typeface="+mn-lt"/>
          <a:ea typeface="+mn-ea"/>
          <a:cs typeface="+mn-cs"/>
        </a:defRPr>
      </a:lvl4pPr>
      <a:lvl5pPr marL="377540" indent="80902" algn="l" defTabSz="684965" rtl="0" eaLnBrk="1" latinLnBrk="0" hangingPunct="1">
        <a:lnSpc>
          <a:spcPct val="100000"/>
        </a:lnSpc>
        <a:spcBef>
          <a:spcPts val="225"/>
        </a:spcBef>
        <a:buSzPct val="100000"/>
        <a:buFont typeface="Arial" pitchFamily="34" charset="0"/>
        <a:buChar char="•"/>
        <a:defRPr sz="900" kern="1200">
          <a:solidFill>
            <a:schemeClr val="tx2"/>
          </a:solidFill>
          <a:latin typeface="+mn-lt"/>
          <a:ea typeface="+mn-ea"/>
          <a:cs typeface="+mn-cs"/>
        </a:defRPr>
      </a:lvl5pPr>
      <a:lvl6pPr marL="1883654" indent="-171242" algn="l" defTabSz="68496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6136" indent="-171242" algn="l" defTabSz="68496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8619" indent="-171242" algn="l" defTabSz="68496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1100" indent="-171242" algn="l" defTabSz="68496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4965" rtl="0" eaLnBrk="1" latinLnBrk="0" hangingPunct="1">
        <a:defRPr sz="1350" kern="1200">
          <a:solidFill>
            <a:schemeClr val="tx1"/>
          </a:solidFill>
          <a:latin typeface="+mn-lt"/>
          <a:ea typeface="+mn-ea"/>
          <a:cs typeface="+mn-cs"/>
        </a:defRPr>
      </a:lvl1pPr>
      <a:lvl2pPr marL="342482" algn="l" defTabSz="684965" rtl="0" eaLnBrk="1" latinLnBrk="0" hangingPunct="1">
        <a:defRPr sz="1350" kern="1200">
          <a:solidFill>
            <a:schemeClr val="tx1"/>
          </a:solidFill>
          <a:latin typeface="+mn-lt"/>
          <a:ea typeface="+mn-ea"/>
          <a:cs typeface="+mn-cs"/>
        </a:defRPr>
      </a:lvl2pPr>
      <a:lvl3pPr marL="684965" algn="l" defTabSz="684965" rtl="0" eaLnBrk="1" latinLnBrk="0" hangingPunct="1">
        <a:defRPr sz="1350" kern="1200">
          <a:solidFill>
            <a:schemeClr val="tx1"/>
          </a:solidFill>
          <a:latin typeface="+mn-lt"/>
          <a:ea typeface="+mn-ea"/>
          <a:cs typeface="+mn-cs"/>
        </a:defRPr>
      </a:lvl3pPr>
      <a:lvl4pPr marL="1027447" algn="l" defTabSz="684965" rtl="0" eaLnBrk="1" latinLnBrk="0" hangingPunct="1">
        <a:defRPr sz="1350" kern="1200">
          <a:solidFill>
            <a:schemeClr val="tx1"/>
          </a:solidFill>
          <a:latin typeface="+mn-lt"/>
          <a:ea typeface="+mn-ea"/>
          <a:cs typeface="+mn-cs"/>
        </a:defRPr>
      </a:lvl4pPr>
      <a:lvl5pPr marL="1369930" algn="l" defTabSz="684965" rtl="0" eaLnBrk="1" latinLnBrk="0" hangingPunct="1">
        <a:defRPr sz="1350" kern="1200">
          <a:solidFill>
            <a:schemeClr val="tx1"/>
          </a:solidFill>
          <a:latin typeface="+mn-lt"/>
          <a:ea typeface="+mn-ea"/>
          <a:cs typeface="+mn-cs"/>
        </a:defRPr>
      </a:lvl5pPr>
      <a:lvl6pPr marL="1712411" algn="l" defTabSz="684965" rtl="0" eaLnBrk="1" latinLnBrk="0" hangingPunct="1">
        <a:defRPr sz="1350" kern="1200">
          <a:solidFill>
            <a:schemeClr val="tx1"/>
          </a:solidFill>
          <a:latin typeface="+mn-lt"/>
          <a:ea typeface="+mn-ea"/>
          <a:cs typeface="+mn-cs"/>
        </a:defRPr>
      </a:lvl6pPr>
      <a:lvl7pPr marL="2054894" algn="l" defTabSz="684965" rtl="0" eaLnBrk="1" latinLnBrk="0" hangingPunct="1">
        <a:defRPr sz="1350" kern="1200">
          <a:solidFill>
            <a:schemeClr val="tx1"/>
          </a:solidFill>
          <a:latin typeface="+mn-lt"/>
          <a:ea typeface="+mn-ea"/>
          <a:cs typeface="+mn-cs"/>
        </a:defRPr>
      </a:lvl7pPr>
      <a:lvl8pPr marL="2397377" algn="l" defTabSz="684965" rtl="0" eaLnBrk="1" latinLnBrk="0" hangingPunct="1">
        <a:defRPr sz="1350" kern="1200">
          <a:solidFill>
            <a:schemeClr val="tx1"/>
          </a:solidFill>
          <a:latin typeface="+mn-lt"/>
          <a:ea typeface="+mn-ea"/>
          <a:cs typeface="+mn-cs"/>
        </a:defRPr>
      </a:lvl8pPr>
      <a:lvl9pPr marL="2739859" algn="l" defTabSz="684965"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447969" y="0"/>
            <a:ext cx="8258922"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a:t>Click to edit Master title style</a:t>
            </a:r>
          </a:p>
        </p:txBody>
      </p:sp>
      <p:sp>
        <p:nvSpPr>
          <p:cNvPr id="7171" name="Rectangle 4"/>
          <p:cNvSpPr>
            <a:spLocks noGrp="1" noChangeArrowheads="1"/>
          </p:cNvSpPr>
          <p:nvPr>
            <p:ph type="body" idx="1"/>
          </p:nvPr>
        </p:nvSpPr>
        <p:spPr bwMode="auto">
          <a:xfrm>
            <a:off x="442539" y="1380815"/>
            <a:ext cx="8291501"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p:txBody>
      </p:sp>
      <p:sp>
        <p:nvSpPr>
          <p:cNvPr id="7172" name="Line 6"/>
          <p:cNvSpPr>
            <a:spLocks noChangeShapeType="1"/>
          </p:cNvSpPr>
          <p:nvPr/>
        </p:nvSpPr>
        <p:spPr bwMode="auto">
          <a:xfrm>
            <a:off x="0" y="1246909"/>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76674" tIns="38333" rIns="76674" bIns="38333"/>
          <a:lstStyle/>
          <a:p>
            <a:pPr fontAlgn="base">
              <a:spcBef>
                <a:spcPct val="0"/>
              </a:spcBef>
              <a:spcAft>
                <a:spcPct val="0"/>
              </a:spcAft>
            </a:pPr>
            <a:endParaRPr lang="en-GB" sz="3400" b="1">
              <a:solidFill>
                <a:srgbClr val="000066"/>
              </a:solidFill>
            </a:endParaRPr>
          </a:p>
        </p:txBody>
      </p:sp>
      <p:sp>
        <p:nvSpPr>
          <p:cNvPr id="7173" name="Rectangle 12"/>
          <p:cNvSpPr>
            <a:spLocks noChangeArrowheads="1"/>
          </p:cNvSpPr>
          <p:nvPr/>
        </p:nvSpPr>
        <p:spPr bwMode="auto">
          <a:xfrm>
            <a:off x="1358" y="6015688"/>
            <a:ext cx="9144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674" tIns="38333" rIns="76674" bIns="38333" anchor="ctr"/>
          <a:lstStyle>
            <a:lvl1pPr defTabSz="1036638" eaLnBrk="0" hangingPunct="0">
              <a:defRPr sz="3900" b="1">
                <a:solidFill>
                  <a:srgbClr val="000066"/>
                </a:solidFill>
                <a:latin typeface="Arial" charset="0"/>
                <a:cs typeface="Arial" charset="0"/>
              </a:defRPr>
            </a:lvl1pPr>
            <a:lvl2pPr marL="742950" indent="-285750" defTabSz="1036638" eaLnBrk="0" hangingPunct="0">
              <a:defRPr sz="3900" b="1">
                <a:solidFill>
                  <a:srgbClr val="000066"/>
                </a:solidFill>
                <a:latin typeface="Arial" charset="0"/>
                <a:cs typeface="Arial" charset="0"/>
              </a:defRPr>
            </a:lvl2pPr>
            <a:lvl3pPr marL="1143000" indent="-228600" defTabSz="1036638" eaLnBrk="0" hangingPunct="0">
              <a:defRPr sz="3900" b="1">
                <a:solidFill>
                  <a:srgbClr val="000066"/>
                </a:solidFill>
                <a:latin typeface="Arial" charset="0"/>
                <a:cs typeface="Arial" charset="0"/>
              </a:defRPr>
            </a:lvl3pPr>
            <a:lvl4pPr marL="1600200" indent="-228600" defTabSz="1036638" eaLnBrk="0" hangingPunct="0">
              <a:defRPr sz="3900" b="1">
                <a:solidFill>
                  <a:srgbClr val="000066"/>
                </a:solidFill>
                <a:latin typeface="Arial" charset="0"/>
                <a:cs typeface="Arial" charset="0"/>
              </a:defRPr>
            </a:lvl4pPr>
            <a:lvl5pPr marL="2057400" indent="-228600" defTabSz="1036638" eaLnBrk="0" hangingPunct="0">
              <a:defRPr sz="3900" b="1">
                <a:solidFill>
                  <a:srgbClr val="000066"/>
                </a:solidFill>
                <a:latin typeface="Arial" charset="0"/>
                <a:cs typeface="Arial" charset="0"/>
              </a:defRPr>
            </a:lvl5pPr>
            <a:lvl6pPr marL="2514600" indent="-228600" defTabSz="1036638" eaLnBrk="0" fontAlgn="base" hangingPunct="0">
              <a:spcBef>
                <a:spcPct val="0"/>
              </a:spcBef>
              <a:spcAft>
                <a:spcPct val="0"/>
              </a:spcAft>
              <a:defRPr sz="3900" b="1">
                <a:solidFill>
                  <a:srgbClr val="000066"/>
                </a:solidFill>
                <a:latin typeface="Arial" charset="0"/>
                <a:cs typeface="Arial" charset="0"/>
              </a:defRPr>
            </a:lvl6pPr>
            <a:lvl7pPr marL="2971800" indent="-228600" defTabSz="1036638" eaLnBrk="0" fontAlgn="base" hangingPunct="0">
              <a:spcBef>
                <a:spcPct val="0"/>
              </a:spcBef>
              <a:spcAft>
                <a:spcPct val="0"/>
              </a:spcAft>
              <a:defRPr sz="3900" b="1">
                <a:solidFill>
                  <a:srgbClr val="000066"/>
                </a:solidFill>
                <a:latin typeface="Arial" charset="0"/>
                <a:cs typeface="Arial" charset="0"/>
              </a:defRPr>
            </a:lvl7pPr>
            <a:lvl8pPr marL="3429000" indent="-228600" defTabSz="1036638" eaLnBrk="0" fontAlgn="base" hangingPunct="0">
              <a:spcBef>
                <a:spcPct val="0"/>
              </a:spcBef>
              <a:spcAft>
                <a:spcPct val="0"/>
              </a:spcAft>
              <a:defRPr sz="3900" b="1">
                <a:solidFill>
                  <a:srgbClr val="000066"/>
                </a:solidFill>
                <a:latin typeface="Arial" charset="0"/>
                <a:cs typeface="Arial" charset="0"/>
              </a:defRPr>
            </a:lvl8pPr>
            <a:lvl9pPr marL="3886200" indent="-228600" defTabSz="1036638" eaLnBrk="0" fontAlgn="base" hangingPunct="0">
              <a:spcBef>
                <a:spcPct val="0"/>
              </a:spcBef>
              <a:spcAft>
                <a:spcPct val="0"/>
              </a:spcAft>
              <a:defRPr sz="3900" b="1">
                <a:solidFill>
                  <a:srgbClr val="000066"/>
                </a:solidFill>
                <a:latin typeface="Arial" charset="0"/>
                <a:cs typeface="Arial" charset="0"/>
              </a:defRPr>
            </a:lvl9pPr>
          </a:lstStyle>
          <a:p>
            <a:pPr rtl="1" eaLnBrk="1" fontAlgn="base" hangingPunct="1">
              <a:spcBef>
                <a:spcPct val="0"/>
              </a:spcBef>
              <a:spcAft>
                <a:spcPct val="0"/>
              </a:spcAft>
            </a:pPr>
            <a:endParaRPr lang="fr-FR" altLang="fr-FR"/>
          </a:p>
        </p:txBody>
      </p:sp>
      <p:sp>
        <p:nvSpPr>
          <p:cNvPr id="7174" name="Rectangle 13"/>
          <p:cNvSpPr>
            <a:spLocks noChangeArrowheads="1"/>
          </p:cNvSpPr>
          <p:nvPr/>
        </p:nvSpPr>
        <p:spPr bwMode="auto">
          <a:xfrm>
            <a:off x="927163" y="6426045"/>
            <a:ext cx="4247561" cy="4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996950" eaLnBrk="0" hangingPunct="0">
              <a:defRPr sz="3900" b="1">
                <a:solidFill>
                  <a:srgbClr val="000066"/>
                </a:solidFill>
                <a:latin typeface="Arial" charset="0"/>
                <a:cs typeface="Arial" charset="0"/>
              </a:defRPr>
            </a:lvl1pPr>
            <a:lvl2pPr marL="742950" indent="-285750" defTabSz="996950" eaLnBrk="0" hangingPunct="0">
              <a:defRPr sz="3900" b="1">
                <a:solidFill>
                  <a:srgbClr val="000066"/>
                </a:solidFill>
                <a:latin typeface="Arial" charset="0"/>
                <a:cs typeface="Arial" charset="0"/>
              </a:defRPr>
            </a:lvl2pPr>
            <a:lvl3pPr marL="1143000" indent="-228600" defTabSz="996950" eaLnBrk="0" hangingPunct="0">
              <a:defRPr sz="3900" b="1">
                <a:solidFill>
                  <a:srgbClr val="000066"/>
                </a:solidFill>
                <a:latin typeface="Arial" charset="0"/>
                <a:cs typeface="Arial" charset="0"/>
              </a:defRPr>
            </a:lvl3pPr>
            <a:lvl4pPr marL="1600200" indent="-228600" defTabSz="996950" eaLnBrk="0" hangingPunct="0">
              <a:defRPr sz="3900" b="1">
                <a:solidFill>
                  <a:srgbClr val="000066"/>
                </a:solidFill>
                <a:latin typeface="Arial" charset="0"/>
                <a:cs typeface="Arial" charset="0"/>
              </a:defRPr>
            </a:lvl4pPr>
            <a:lvl5pPr marL="2057400" indent="-228600" defTabSz="996950" eaLnBrk="0" hangingPunct="0">
              <a:defRPr sz="3900" b="1">
                <a:solidFill>
                  <a:srgbClr val="000066"/>
                </a:solidFill>
                <a:latin typeface="Arial" charset="0"/>
                <a:cs typeface="Arial" charset="0"/>
              </a:defRPr>
            </a:lvl5pPr>
            <a:lvl6pPr marL="2514600" indent="-228600" defTabSz="996950" eaLnBrk="0" fontAlgn="base" hangingPunct="0">
              <a:spcBef>
                <a:spcPct val="0"/>
              </a:spcBef>
              <a:spcAft>
                <a:spcPct val="0"/>
              </a:spcAft>
              <a:defRPr sz="3900" b="1">
                <a:solidFill>
                  <a:srgbClr val="000066"/>
                </a:solidFill>
                <a:latin typeface="Arial" charset="0"/>
                <a:cs typeface="Arial" charset="0"/>
              </a:defRPr>
            </a:lvl6pPr>
            <a:lvl7pPr marL="2971800" indent="-228600" defTabSz="996950" eaLnBrk="0" fontAlgn="base" hangingPunct="0">
              <a:spcBef>
                <a:spcPct val="0"/>
              </a:spcBef>
              <a:spcAft>
                <a:spcPct val="0"/>
              </a:spcAft>
              <a:defRPr sz="3900" b="1">
                <a:solidFill>
                  <a:srgbClr val="000066"/>
                </a:solidFill>
                <a:latin typeface="Arial" charset="0"/>
                <a:cs typeface="Arial" charset="0"/>
              </a:defRPr>
            </a:lvl7pPr>
            <a:lvl8pPr marL="3429000" indent="-228600" defTabSz="996950" eaLnBrk="0" fontAlgn="base" hangingPunct="0">
              <a:spcBef>
                <a:spcPct val="0"/>
              </a:spcBef>
              <a:spcAft>
                <a:spcPct val="0"/>
              </a:spcAft>
              <a:defRPr sz="3900" b="1">
                <a:solidFill>
                  <a:srgbClr val="000066"/>
                </a:solidFill>
                <a:latin typeface="Arial" charset="0"/>
                <a:cs typeface="Arial" charset="0"/>
              </a:defRPr>
            </a:lvl8pPr>
            <a:lvl9pPr marL="3886200" indent="-228600" defTabSz="996950" eaLnBrk="0" fontAlgn="base" hangingPunct="0">
              <a:spcBef>
                <a:spcPct val="0"/>
              </a:spcBef>
              <a:spcAft>
                <a:spcPct val="0"/>
              </a:spcAft>
              <a:defRPr sz="3900" b="1">
                <a:solidFill>
                  <a:srgbClr val="000066"/>
                </a:solidFill>
                <a:latin typeface="Arial" charset="0"/>
                <a:cs typeface="Arial" charset="0"/>
              </a:defRPr>
            </a:lvl9pPr>
          </a:lstStyle>
          <a:p>
            <a:pPr eaLnBrk="1" fontAlgn="base" hangingPunct="1">
              <a:spcBef>
                <a:spcPct val="0"/>
              </a:spcBef>
              <a:spcAft>
                <a:spcPct val="0"/>
              </a:spcAft>
            </a:pPr>
            <a:endParaRPr lang="fr-FR" altLang="fr-FR" sz="1400" b="0">
              <a:solidFill>
                <a:srgbClr val="96CCEE"/>
              </a:solidFill>
              <a:latin typeface="Calibri" pitchFamily="34" charset="0"/>
            </a:endParaRPr>
          </a:p>
        </p:txBody>
      </p:sp>
      <p:sp>
        <p:nvSpPr>
          <p:cNvPr id="7175" name="Rectangle 14"/>
          <p:cNvSpPr>
            <a:spLocks noChangeArrowheads="1"/>
          </p:cNvSpPr>
          <p:nvPr/>
        </p:nvSpPr>
        <p:spPr bwMode="auto">
          <a:xfrm>
            <a:off x="359736" y="6398688"/>
            <a:ext cx="355660" cy="33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00125" eaLnBrk="0" hangingPunct="0">
              <a:defRPr sz="3900" b="1">
                <a:solidFill>
                  <a:srgbClr val="000066"/>
                </a:solidFill>
                <a:latin typeface="Arial" charset="0"/>
                <a:cs typeface="Arial" charset="0"/>
              </a:defRPr>
            </a:lvl1pPr>
            <a:lvl2pPr marL="742950" indent="-285750" defTabSz="1000125" eaLnBrk="0" hangingPunct="0">
              <a:defRPr sz="3900" b="1">
                <a:solidFill>
                  <a:srgbClr val="000066"/>
                </a:solidFill>
                <a:latin typeface="Arial" charset="0"/>
                <a:cs typeface="Arial" charset="0"/>
              </a:defRPr>
            </a:lvl2pPr>
            <a:lvl3pPr marL="1143000" indent="-228600" defTabSz="1000125" eaLnBrk="0" hangingPunct="0">
              <a:defRPr sz="3900" b="1">
                <a:solidFill>
                  <a:srgbClr val="000066"/>
                </a:solidFill>
                <a:latin typeface="Arial" charset="0"/>
                <a:cs typeface="Arial" charset="0"/>
              </a:defRPr>
            </a:lvl3pPr>
            <a:lvl4pPr marL="1600200" indent="-228600" defTabSz="1000125" eaLnBrk="0" hangingPunct="0">
              <a:defRPr sz="3900" b="1">
                <a:solidFill>
                  <a:srgbClr val="000066"/>
                </a:solidFill>
                <a:latin typeface="Arial" charset="0"/>
                <a:cs typeface="Arial" charset="0"/>
              </a:defRPr>
            </a:lvl4pPr>
            <a:lvl5pPr marL="2057400" indent="-228600" defTabSz="1000125" eaLnBrk="0" hangingPunct="0">
              <a:defRPr sz="3900" b="1">
                <a:solidFill>
                  <a:srgbClr val="000066"/>
                </a:solidFill>
                <a:latin typeface="Arial" charset="0"/>
                <a:cs typeface="Arial" charset="0"/>
              </a:defRPr>
            </a:lvl5pPr>
            <a:lvl6pPr marL="2514600" indent="-228600" defTabSz="1000125" eaLnBrk="0" fontAlgn="base" hangingPunct="0">
              <a:spcBef>
                <a:spcPct val="0"/>
              </a:spcBef>
              <a:spcAft>
                <a:spcPct val="0"/>
              </a:spcAft>
              <a:defRPr sz="3900" b="1">
                <a:solidFill>
                  <a:srgbClr val="000066"/>
                </a:solidFill>
                <a:latin typeface="Arial" charset="0"/>
                <a:cs typeface="Arial" charset="0"/>
              </a:defRPr>
            </a:lvl6pPr>
            <a:lvl7pPr marL="2971800" indent="-228600" defTabSz="1000125" eaLnBrk="0" fontAlgn="base" hangingPunct="0">
              <a:spcBef>
                <a:spcPct val="0"/>
              </a:spcBef>
              <a:spcAft>
                <a:spcPct val="0"/>
              </a:spcAft>
              <a:defRPr sz="3900" b="1">
                <a:solidFill>
                  <a:srgbClr val="000066"/>
                </a:solidFill>
                <a:latin typeface="Arial" charset="0"/>
                <a:cs typeface="Arial" charset="0"/>
              </a:defRPr>
            </a:lvl7pPr>
            <a:lvl8pPr marL="3429000" indent="-228600" defTabSz="1000125" eaLnBrk="0" fontAlgn="base" hangingPunct="0">
              <a:spcBef>
                <a:spcPct val="0"/>
              </a:spcBef>
              <a:spcAft>
                <a:spcPct val="0"/>
              </a:spcAft>
              <a:defRPr sz="3900" b="1">
                <a:solidFill>
                  <a:srgbClr val="000066"/>
                </a:solidFill>
                <a:latin typeface="Arial" charset="0"/>
                <a:cs typeface="Arial" charset="0"/>
              </a:defRPr>
            </a:lvl8pPr>
            <a:lvl9pPr marL="3886200" indent="-228600" defTabSz="1000125" eaLnBrk="0" fontAlgn="base" hangingPunct="0">
              <a:spcBef>
                <a:spcPct val="0"/>
              </a:spcBef>
              <a:spcAft>
                <a:spcPct val="0"/>
              </a:spcAft>
              <a:defRPr sz="3900" b="1">
                <a:solidFill>
                  <a:srgbClr val="000066"/>
                </a:solidFill>
                <a:latin typeface="Arial" charset="0"/>
                <a:cs typeface="Arial" charset="0"/>
              </a:defRPr>
            </a:lvl9pPr>
          </a:lstStyle>
          <a:p>
            <a:pPr algn="r" eaLnBrk="1" fontAlgn="base" hangingPunct="1">
              <a:spcBef>
                <a:spcPct val="0"/>
              </a:spcBef>
              <a:spcAft>
                <a:spcPct val="0"/>
              </a:spcAft>
              <a:defRPr/>
            </a:pPr>
            <a:fld id="{28B1D668-06F2-4665-98B3-1322B3AF0A23}" type="slidenum">
              <a:rPr lang="ar-SA" altLang="fr-FR" sz="1500" smtClean="0">
                <a:solidFill>
                  <a:srgbClr val="72BBE8"/>
                </a:solidFill>
                <a:latin typeface="Arial Narrow" pitchFamily="34" charset="0"/>
              </a:rPr>
              <a:pPr algn="r" eaLnBrk="1" fontAlgn="base" hangingPunct="1">
                <a:spcBef>
                  <a:spcPct val="0"/>
                </a:spcBef>
                <a:spcAft>
                  <a:spcPct val="0"/>
                </a:spcAft>
                <a:defRPr/>
              </a:pPr>
              <a:t>‹#›</a:t>
            </a:fld>
            <a:r>
              <a:rPr lang="en-US" altLang="fr-FR" sz="1500">
                <a:solidFill>
                  <a:srgbClr val="72BBE8"/>
                </a:solidFill>
                <a:latin typeface="Arial Narrow" pitchFamily="34" charset="0"/>
              </a:rPr>
              <a:t> </a:t>
            </a:r>
            <a:r>
              <a:rPr lang="en-US" altLang="fr-FR" sz="2100" baseline="14000">
                <a:solidFill>
                  <a:srgbClr val="FFFFFF"/>
                </a:solidFill>
                <a:latin typeface="Arial Narrow" pitchFamily="34" charset="0"/>
              </a:rPr>
              <a:t>|</a:t>
            </a:r>
          </a:p>
        </p:txBody>
      </p:sp>
      <p:pic>
        <p:nvPicPr>
          <p:cNvPr id="7176" name="Picture 17" descr="WHO-EN-white-H"/>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15923" y="6214390"/>
            <a:ext cx="1590969" cy="51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84043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Lst>
  <p:txStyles>
    <p:titleStyle>
      <a:lvl1pPr algn="l" defTabSz="870736" rtl="0" eaLnBrk="0" fontAlgn="base" hangingPunct="0">
        <a:spcBef>
          <a:spcPct val="0"/>
        </a:spcBef>
        <a:spcAft>
          <a:spcPct val="0"/>
        </a:spcAft>
        <a:defRPr sz="2500" b="1">
          <a:solidFill>
            <a:srgbClr val="000066"/>
          </a:solidFill>
          <a:latin typeface="Calibri" panose="020F0502020204030204" pitchFamily="34" charset="0"/>
          <a:ea typeface="Calibri" pitchFamily="34" charset="0"/>
          <a:cs typeface="Calibri" panose="020F0502020204030204" pitchFamily="34" charset="0"/>
        </a:defRPr>
      </a:lvl1pPr>
      <a:lvl2pPr algn="l" defTabSz="870736"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2pPr>
      <a:lvl3pPr algn="l" defTabSz="870736"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3pPr>
      <a:lvl4pPr algn="l" defTabSz="870736"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4pPr>
      <a:lvl5pPr algn="l" defTabSz="870736"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5pPr>
      <a:lvl6pPr marL="383480" algn="ctr" defTabSz="874885" rtl="0" fontAlgn="base">
        <a:spcBef>
          <a:spcPct val="0"/>
        </a:spcBef>
        <a:spcAft>
          <a:spcPct val="0"/>
        </a:spcAft>
        <a:defRPr sz="3500" b="1">
          <a:solidFill>
            <a:srgbClr val="000066"/>
          </a:solidFill>
          <a:latin typeface="Arial" charset="0"/>
          <a:cs typeface="Arial" charset="0"/>
        </a:defRPr>
      </a:lvl6pPr>
      <a:lvl7pPr marL="767020" algn="ctr" defTabSz="874885" rtl="0" fontAlgn="base">
        <a:spcBef>
          <a:spcPct val="0"/>
        </a:spcBef>
        <a:spcAft>
          <a:spcPct val="0"/>
        </a:spcAft>
        <a:defRPr sz="3500" b="1">
          <a:solidFill>
            <a:srgbClr val="000066"/>
          </a:solidFill>
          <a:latin typeface="Arial" charset="0"/>
          <a:cs typeface="Arial" charset="0"/>
        </a:defRPr>
      </a:lvl7pPr>
      <a:lvl8pPr marL="1150518" algn="ctr" defTabSz="874885" rtl="0" fontAlgn="base">
        <a:spcBef>
          <a:spcPct val="0"/>
        </a:spcBef>
        <a:spcAft>
          <a:spcPct val="0"/>
        </a:spcAft>
        <a:defRPr sz="3500" b="1">
          <a:solidFill>
            <a:srgbClr val="000066"/>
          </a:solidFill>
          <a:latin typeface="Arial" charset="0"/>
          <a:cs typeface="Arial" charset="0"/>
        </a:defRPr>
      </a:lvl8pPr>
      <a:lvl9pPr marL="1534034" algn="ctr" defTabSz="874885" rtl="0" fontAlgn="base">
        <a:spcBef>
          <a:spcPct val="0"/>
        </a:spcBef>
        <a:spcAft>
          <a:spcPct val="0"/>
        </a:spcAft>
        <a:defRPr sz="3500" b="1">
          <a:solidFill>
            <a:srgbClr val="000066"/>
          </a:solidFill>
          <a:latin typeface="Arial" charset="0"/>
          <a:cs typeface="Arial" charset="0"/>
        </a:defRPr>
      </a:lvl9pPr>
    </p:titleStyle>
    <p:bodyStyle>
      <a:lvl1pPr marL="324093" indent="-324093" algn="l" defTabSz="870736" rtl="0" eaLnBrk="0" fontAlgn="base" hangingPunct="0">
        <a:spcBef>
          <a:spcPct val="80000"/>
        </a:spcBef>
        <a:spcAft>
          <a:spcPct val="0"/>
        </a:spcAft>
        <a:buClr>
          <a:srgbClr val="1E7FB8"/>
        </a:buClr>
        <a:buFont typeface="Wingdings" pitchFamily="2" charset="2"/>
        <a:buChar char="§"/>
        <a:defRPr sz="2100">
          <a:solidFill>
            <a:srgbClr val="000066"/>
          </a:solidFill>
          <a:latin typeface="Calibri" panose="020F0502020204030204" pitchFamily="34" charset="0"/>
          <a:ea typeface="Calibri" pitchFamily="34" charset="0"/>
          <a:cs typeface="Calibri" panose="020F0502020204030204" pitchFamily="34" charset="0"/>
        </a:defRPr>
      </a:lvl1pPr>
      <a:lvl2pPr marL="767805" indent="-267063" algn="l" defTabSz="870736" rtl="0" eaLnBrk="0" fontAlgn="base" hangingPunct="0">
        <a:spcBef>
          <a:spcPct val="20000"/>
        </a:spcBef>
        <a:spcAft>
          <a:spcPct val="0"/>
        </a:spcAft>
        <a:buClr>
          <a:srgbClr val="1E7FB8"/>
        </a:buClr>
        <a:buFont typeface="Arial" charset="0"/>
        <a:buChar char="–"/>
        <a:defRPr sz="1800">
          <a:solidFill>
            <a:srgbClr val="000066"/>
          </a:solidFill>
          <a:latin typeface="Calibri" panose="020F0502020204030204" pitchFamily="34" charset="0"/>
          <a:ea typeface="Calibri" pitchFamily="34" charset="0"/>
          <a:cs typeface="Calibri" panose="020F0502020204030204" pitchFamily="34" charset="0"/>
        </a:defRPr>
      </a:lvl2pPr>
      <a:lvl3pPr marL="1200392" indent="-254545" algn="l" defTabSz="870736"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588468" indent="-211425" algn="l" defTabSz="870736"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1897259" indent="-133532" algn="r" defTabSz="870736" rtl="1" eaLnBrk="0" fontAlgn="base" hangingPunct="0">
        <a:spcBef>
          <a:spcPct val="20000"/>
        </a:spcBef>
        <a:spcAft>
          <a:spcPct val="0"/>
        </a:spcAft>
        <a:buChar char="»"/>
        <a:defRPr sz="2000">
          <a:solidFill>
            <a:srgbClr val="000066"/>
          </a:solidFill>
          <a:latin typeface="+mn-lt"/>
          <a:cs typeface="+mn-cs"/>
        </a:defRPr>
      </a:lvl5pPr>
      <a:lvl6pPr marL="2286403" indent="-138489" algn="r" defTabSz="874885" rtl="1" fontAlgn="base">
        <a:spcBef>
          <a:spcPct val="20000"/>
        </a:spcBef>
        <a:spcAft>
          <a:spcPct val="0"/>
        </a:spcAft>
        <a:buChar char="»"/>
        <a:defRPr sz="2000">
          <a:solidFill>
            <a:srgbClr val="000066"/>
          </a:solidFill>
          <a:latin typeface="+mn-lt"/>
          <a:cs typeface="+mn-cs"/>
        </a:defRPr>
      </a:lvl6pPr>
      <a:lvl7pPr marL="2669915" indent="-138489" algn="r" defTabSz="874885" rtl="1" fontAlgn="base">
        <a:spcBef>
          <a:spcPct val="20000"/>
        </a:spcBef>
        <a:spcAft>
          <a:spcPct val="0"/>
        </a:spcAft>
        <a:buChar char="»"/>
        <a:defRPr sz="2000">
          <a:solidFill>
            <a:srgbClr val="000066"/>
          </a:solidFill>
          <a:latin typeface="+mn-lt"/>
          <a:cs typeface="+mn-cs"/>
        </a:defRPr>
      </a:lvl7pPr>
      <a:lvl8pPr marL="3053418" indent="-138489" algn="r" defTabSz="874885" rtl="1" fontAlgn="base">
        <a:spcBef>
          <a:spcPct val="20000"/>
        </a:spcBef>
        <a:spcAft>
          <a:spcPct val="0"/>
        </a:spcAft>
        <a:buChar char="»"/>
        <a:defRPr sz="2000">
          <a:solidFill>
            <a:srgbClr val="000066"/>
          </a:solidFill>
          <a:latin typeface="+mn-lt"/>
          <a:cs typeface="+mn-cs"/>
        </a:defRPr>
      </a:lvl8pPr>
      <a:lvl9pPr marL="3436930" indent="-138489" algn="r" defTabSz="874885"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67020" rtl="0" eaLnBrk="1" latinLnBrk="0" hangingPunct="1">
        <a:defRPr sz="1600" kern="1200">
          <a:solidFill>
            <a:schemeClr val="tx1"/>
          </a:solidFill>
          <a:latin typeface="+mn-lt"/>
          <a:ea typeface="+mn-ea"/>
          <a:cs typeface="+mn-cs"/>
        </a:defRPr>
      </a:lvl1pPr>
      <a:lvl2pPr marL="383480" algn="l" defTabSz="767020" rtl="0" eaLnBrk="1" latinLnBrk="0" hangingPunct="1">
        <a:defRPr sz="1600" kern="1200">
          <a:solidFill>
            <a:schemeClr val="tx1"/>
          </a:solidFill>
          <a:latin typeface="+mn-lt"/>
          <a:ea typeface="+mn-ea"/>
          <a:cs typeface="+mn-cs"/>
        </a:defRPr>
      </a:lvl2pPr>
      <a:lvl3pPr marL="767020" algn="l" defTabSz="767020" rtl="0" eaLnBrk="1" latinLnBrk="0" hangingPunct="1">
        <a:defRPr sz="1600" kern="1200">
          <a:solidFill>
            <a:schemeClr val="tx1"/>
          </a:solidFill>
          <a:latin typeface="+mn-lt"/>
          <a:ea typeface="+mn-ea"/>
          <a:cs typeface="+mn-cs"/>
        </a:defRPr>
      </a:lvl3pPr>
      <a:lvl4pPr marL="1150518" algn="l" defTabSz="767020" rtl="0" eaLnBrk="1" latinLnBrk="0" hangingPunct="1">
        <a:defRPr sz="1600" kern="1200">
          <a:solidFill>
            <a:schemeClr val="tx1"/>
          </a:solidFill>
          <a:latin typeface="+mn-lt"/>
          <a:ea typeface="+mn-ea"/>
          <a:cs typeface="+mn-cs"/>
        </a:defRPr>
      </a:lvl4pPr>
      <a:lvl5pPr marL="1534034" algn="l" defTabSz="767020" rtl="0" eaLnBrk="1" latinLnBrk="0" hangingPunct="1">
        <a:defRPr sz="1600" kern="1200">
          <a:solidFill>
            <a:schemeClr val="tx1"/>
          </a:solidFill>
          <a:latin typeface="+mn-lt"/>
          <a:ea typeface="+mn-ea"/>
          <a:cs typeface="+mn-cs"/>
        </a:defRPr>
      </a:lvl5pPr>
      <a:lvl6pPr marL="1917546" algn="l" defTabSz="767020" rtl="0" eaLnBrk="1" latinLnBrk="0" hangingPunct="1">
        <a:defRPr sz="1600" kern="1200">
          <a:solidFill>
            <a:schemeClr val="tx1"/>
          </a:solidFill>
          <a:latin typeface="+mn-lt"/>
          <a:ea typeface="+mn-ea"/>
          <a:cs typeface="+mn-cs"/>
        </a:defRPr>
      </a:lvl6pPr>
      <a:lvl7pPr marL="2301054" algn="l" defTabSz="767020" rtl="0" eaLnBrk="1" latinLnBrk="0" hangingPunct="1">
        <a:defRPr sz="1600" kern="1200">
          <a:solidFill>
            <a:schemeClr val="tx1"/>
          </a:solidFill>
          <a:latin typeface="+mn-lt"/>
          <a:ea typeface="+mn-ea"/>
          <a:cs typeface="+mn-cs"/>
        </a:defRPr>
      </a:lvl7pPr>
      <a:lvl8pPr marL="2684559" algn="l" defTabSz="767020" rtl="0" eaLnBrk="1" latinLnBrk="0" hangingPunct="1">
        <a:defRPr sz="1600" kern="1200">
          <a:solidFill>
            <a:schemeClr val="tx1"/>
          </a:solidFill>
          <a:latin typeface="+mn-lt"/>
          <a:ea typeface="+mn-ea"/>
          <a:cs typeface="+mn-cs"/>
        </a:defRPr>
      </a:lvl8pPr>
      <a:lvl9pPr marL="3068071" algn="l" defTabSz="767020"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Header, Calibri, 32pt bold</a:t>
            </a:r>
          </a:p>
        </p:txBody>
      </p:sp>
      <p:sp>
        <p:nvSpPr>
          <p:cNvPr id="4099" name="Text Placeholder 2"/>
          <p:cNvSpPr>
            <a:spLocks noGrp="1"/>
          </p:cNvSpPr>
          <p:nvPr>
            <p:ph type="body" idx="1"/>
          </p:nvPr>
        </p:nvSpPr>
        <p:spPr bwMode="auto">
          <a:xfrm>
            <a:off x="628650" y="1825625"/>
            <a:ext cx="78867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3"/>
          <p:cNvSpPr>
            <a:spLocks noGrp="1"/>
          </p:cNvSpPr>
          <p:nvPr>
            <p:ph type="dt" sz="half" idx="2"/>
          </p:nvPr>
        </p:nvSpPr>
        <p:spPr>
          <a:xfrm>
            <a:off x="217488" y="6376988"/>
            <a:ext cx="2057400" cy="365125"/>
          </a:xfrm>
          <a:prstGeom prst="rect">
            <a:avLst/>
          </a:prstGeom>
        </p:spPr>
        <p:txBody>
          <a:bodyPr vert="horz" lIns="91440" tIns="45720" rIns="91440" bIns="45720" rtlCol="0" anchor="ctr"/>
          <a:lstStyle>
            <a:lvl1pPr algn="l" fontAlgn="auto">
              <a:spcBef>
                <a:spcPts val="0"/>
              </a:spcBef>
              <a:spcAft>
                <a:spcPts val="0"/>
              </a:spcAft>
              <a:defRPr sz="1000">
                <a:solidFill>
                  <a:srgbClr val="E7E6E6">
                    <a:lumMod val="50000"/>
                  </a:srgbClr>
                </a:solidFill>
                <a:latin typeface="Calibri" panose="020F0502020204030204"/>
              </a:defRPr>
            </a:lvl1pPr>
          </a:lstStyle>
          <a:p>
            <a:pPr>
              <a:defRPr/>
            </a:pPr>
            <a:fld id="{9D8B9483-87FA-4322-A883-728B01B1F711}" type="slidenum">
              <a:rPr lang="en-US"/>
              <a:pPr>
                <a:defRPr/>
              </a:pPr>
              <a:t>‹#›</a:t>
            </a:fld>
            <a:endParaRPr lang="en-US" dirty="0"/>
          </a:p>
        </p:txBody>
      </p:sp>
      <p:sp>
        <p:nvSpPr>
          <p:cNvPr id="4" name="Slide Number Placeholder 3"/>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panose="020F0502020204030204"/>
              </a:defRPr>
            </a:lvl1pPr>
          </a:lstStyle>
          <a:p>
            <a:pPr>
              <a:defRPr/>
            </a:pPr>
            <a:fld id="{304DAEC3-2284-4C99-9281-2D1B375C1605}" type="slidenum">
              <a:rPr lang="en-US"/>
              <a:pPr>
                <a:defRPr/>
              </a:pPr>
              <a:t>‹#›</a:t>
            </a:fld>
            <a:endParaRPr lang="en-US"/>
          </a:p>
        </p:txBody>
      </p:sp>
    </p:spTree>
    <p:extLst>
      <p:ext uri="{BB962C8B-B14F-4D97-AF65-F5344CB8AC3E}">
        <p14:creationId xmlns:p14="http://schemas.microsoft.com/office/powerpoint/2010/main" val="1304193177"/>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Lst>
  <p:txStyles>
    <p:titleStyle>
      <a:lvl1pPr algn="l" rtl="0" eaLnBrk="0" fontAlgn="base" hangingPunct="0">
        <a:lnSpc>
          <a:spcPct val="90000"/>
        </a:lnSpc>
        <a:spcBef>
          <a:spcPct val="0"/>
        </a:spcBef>
        <a:spcAft>
          <a:spcPct val="0"/>
        </a:spcAft>
        <a:defRPr sz="3200" b="1" kern="1200">
          <a:solidFill>
            <a:schemeClr val="tx1"/>
          </a:solidFill>
          <a:latin typeface="+mn-lt"/>
          <a:ea typeface="+mj-ea"/>
          <a:cs typeface="+mj-cs"/>
        </a:defRPr>
      </a:lvl1pPr>
      <a:lvl2pPr algn="l" rtl="0" eaLnBrk="0" fontAlgn="base" hangingPunct="0">
        <a:lnSpc>
          <a:spcPct val="90000"/>
        </a:lnSpc>
        <a:spcBef>
          <a:spcPct val="0"/>
        </a:spcBef>
        <a:spcAft>
          <a:spcPct val="0"/>
        </a:spcAft>
        <a:defRPr sz="3200" b="1">
          <a:solidFill>
            <a:schemeClr val="tx1"/>
          </a:solidFill>
          <a:latin typeface="Calibri" pitchFamily="34" charset="0"/>
        </a:defRPr>
      </a:lvl2pPr>
      <a:lvl3pPr algn="l" rtl="0" eaLnBrk="0" fontAlgn="base" hangingPunct="0">
        <a:lnSpc>
          <a:spcPct val="90000"/>
        </a:lnSpc>
        <a:spcBef>
          <a:spcPct val="0"/>
        </a:spcBef>
        <a:spcAft>
          <a:spcPct val="0"/>
        </a:spcAft>
        <a:defRPr sz="3200" b="1">
          <a:solidFill>
            <a:schemeClr val="tx1"/>
          </a:solidFill>
          <a:latin typeface="Calibri" pitchFamily="34" charset="0"/>
        </a:defRPr>
      </a:lvl3pPr>
      <a:lvl4pPr algn="l" rtl="0" eaLnBrk="0" fontAlgn="base" hangingPunct="0">
        <a:lnSpc>
          <a:spcPct val="90000"/>
        </a:lnSpc>
        <a:spcBef>
          <a:spcPct val="0"/>
        </a:spcBef>
        <a:spcAft>
          <a:spcPct val="0"/>
        </a:spcAft>
        <a:defRPr sz="3200" b="1">
          <a:solidFill>
            <a:schemeClr val="tx1"/>
          </a:solidFill>
          <a:latin typeface="Calibri" pitchFamily="34" charset="0"/>
        </a:defRPr>
      </a:lvl4pPr>
      <a:lvl5pPr algn="l" rtl="0" eaLnBrk="0" fontAlgn="base" hangingPunct="0">
        <a:lnSpc>
          <a:spcPct val="90000"/>
        </a:lnSpc>
        <a:spcBef>
          <a:spcPct val="0"/>
        </a:spcBef>
        <a:spcAft>
          <a:spcPct val="0"/>
        </a:spcAft>
        <a:defRPr sz="3200" b="1">
          <a:solidFill>
            <a:schemeClr val="tx1"/>
          </a:solidFill>
          <a:latin typeface="Calibri" pitchFamily="34" charset="0"/>
        </a:defRPr>
      </a:lvl5pPr>
      <a:lvl6pPr marL="457200" algn="l" rtl="0" fontAlgn="base">
        <a:lnSpc>
          <a:spcPct val="90000"/>
        </a:lnSpc>
        <a:spcBef>
          <a:spcPct val="0"/>
        </a:spcBef>
        <a:spcAft>
          <a:spcPct val="0"/>
        </a:spcAft>
        <a:defRPr sz="3200" b="1">
          <a:solidFill>
            <a:schemeClr val="tx1"/>
          </a:solidFill>
          <a:latin typeface="Calibri" pitchFamily="34" charset="0"/>
        </a:defRPr>
      </a:lvl6pPr>
      <a:lvl7pPr marL="914400" algn="l" rtl="0" fontAlgn="base">
        <a:lnSpc>
          <a:spcPct val="90000"/>
        </a:lnSpc>
        <a:spcBef>
          <a:spcPct val="0"/>
        </a:spcBef>
        <a:spcAft>
          <a:spcPct val="0"/>
        </a:spcAft>
        <a:defRPr sz="3200" b="1">
          <a:solidFill>
            <a:schemeClr val="tx1"/>
          </a:solidFill>
          <a:latin typeface="Calibri" pitchFamily="34" charset="0"/>
        </a:defRPr>
      </a:lvl7pPr>
      <a:lvl8pPr marL="1371600" algn="l" rtl="0" fontAlgn="base">
        <a:lnSpc>
          <a:spcPct val="90000"/>
        </a:lnSpc>
        <a:spcBef>
          <a:spcPct val="0"/>
        </a:spcBef>
        <a:spcAft>
          <a:spcPct val="0"/>
        </a:spcAft>
        <a:defRPr sz="3200" b="1">
          <a:solidFill>
            <a:schemeClr val="tx1"/>
          </a:solidFill>
          <a:latin typeface="Calibri" pitchFamily="34" charset="0"/>
        </a:defRPr>
      </a:lvl8pPr>
      <a:lvl9pPr marL="1828800" algn="l" rtl="0" fontAlgn="base">
        <a:lnSpc>
          <a:spcPct val="90000"/>
        </a:lnSpc>
        <a:spcBef>
          <a:spcPct val="0"/>
        </a:spcBef>
        <a:spcAft>
          <a:spcPct val="0"/>
        </a:spcAft>
        <a:defRPr sz="3200" b="1">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14.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2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36.xml"/></Relationships>
</file>

<file path=ppt/slides/_rels/slide1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4.xml"/><Relationship Id="rId1" Type="http://schemas.openxmlformats.org/officeDocument/2006/relationships/slideLayout" Target="../slideLayouts/slideLayout136.xml"/><Relationship Id="rId4" Type="http://schemas.openxmlformats.org/officeDocument/2006/relationships/image" Target="../media/image43.emf"/></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36.xm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53.xml"/><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37.xml"/><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8.xml"/></Relationships>
</file>

<file path=ppt/slides/_rels/slide20.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5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jpeg"/><Relationship Id="rId10" Type="http://schemas.openxmlformats.org/officeDocument/2006/relationships/image" Target="../media/image58.png"/><Relationship Id="rId4" Type="http://schemas.openxmlformats.org/officeDocument/2006/relationships/image" Target="../media/image52.jpeg"/><Relationship Id="rId9"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95.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ctrTitle"/>
          </p:nvPr>
        </p:nvSpPr>
        <p:spPr>
          <a:xfrm>
            <a:off x="251523" y="1340772"/>
            <a:ext cx="8640960" cy="2520279"/>
          </a:xfrm>
        </p:spPr>
        <p:txBody>
          <a:bodyPr/>
          <a:lstStyle/>
          <a:p>
            <a:r>
              <a:rPr lang="en-GB" b="1" dirty="0">
                <a:solidFill>
                  <a:schemeClr val="tx1"/>
                </a:solidFill>
              </a:rPr>
              <a:t>HPV vaccination and Adolescent Sexual &amp; Reproductive Health </a:t>
            </a:r>
            <a:endParaRPr lang="en-US" b="1" dirty="0">
              <a:solidFill>
                <a:schemeClr val="tx1"/>
              </a:solidFill>
            </a:endParaRPr>
          </a:p>
        </p:txBody>
      </p:sp>
      <p:sp>
        <p:nvSpPr>
          <p:cNvPr id="4099" name="Rectangle 13"/>
          <p:cNvSpPr>
            <a:spLocks noGrp="1" noChangeArrowheads="1"/>
          </p:cNvSpPr>
          <p:nvPr>
            <p:ph type="subTitle" idx="1"/>
          </p:nvPr>
        </p:nvSpPr>
        <p:spPr>
          <a:xfrm>
            <a:off x="179512" y="3356992"/>
            <a:ext cx="9252520" cy="1752600"/>
          </a:xfrm>
        </p:spPr>
        <p:txBody>
          <a:bodyPr/>
          <a:lstStyle/>
          <a:p>
            <a:pPr marL="0" indent="0"/>
            <a:endParaRPr lang="en-US" dirty="0"/>
          </a:p>
          <a:p>
            <a:pPr marL="0" indent="0">
              <a:spcBef>
                <a:spcPts val="0"/>
              </a:spcBef>
            </a:pPr>
            <a:endParaRPr lang="en-US" dirty="0"/>
          </a:p>
          <a:p>
            <a:pPr marL="0" indent="0">
              <a:spcBef>
                <a:spcPts val="0"/>
              </a:spcBef>
            </a:pPr>
            <a:r>
              <a:rPr lang="en-US" dirty="0"/>
              <a:t>Paul Bloem  </a:t>
            </a:r>
          </a:p>
          <a:p>
            <a:pPr marL="0" indent="0">
              <a:spcBef>
                <a:spcPts val="0"/>
              </a:spcBef>
            </a:pPr>
            <a:r>
              <a:rPr lang="en-US" dirty="0"/>
              <a:t> </a:t>
            </a:r>
          </a:p>
          <a:p>
            <a:pPr marL="0" indent="0">
              <a:spcBef>
                <a:spcPts val="0"/>
              </a:spcBef>
            </a:pPr>
            <a:r>
              <a:rPr lang="en-US" dirty="0"/>
              <a:t>Expanded Programme of Immunization/IVB</a:t>
            </a:r>
          </a:p>
          <a:p>
            <a:pPr marL="0" indent="0">
              <a:spcBef>
                <a:spcPts val="0"/>
              </a:spcBef>
            </a:pPr>
            <a:endParaRPr lang="en-US" dirty="0"/>
          </a:p>
          <a:p>
            <a:pPr marL="0" indent="0">
              <a:spcBef>
                <a:spcPts val="0"/>
              </a:spcBef>
            </a:pPr>
            <a:r>
              <a:rPr lang="en-US" dirty="0"/>
              <a:t>World Health Organization, Geneva</a:t>
            </a:r>
          </a:p>
        </p:txBody>
      </p:sp>
    </p:spTree>
    <p:extLst>
      <p:ext uri="{BB962C8B-B14F-4D97-AF65-F5344CB8AC3E}">
        <p14:creationId xmlns:p14="http://schemas.microsoft.com/office/powerpoint/2010/main" val="2621960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18" y="1294468"/>
            <a:ext cx="6090645" cy="4980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322" name="Rectangle 8"/>
          <p:cNvSpPr>
            <a:spLocks noChangeArrowheads="1"/>
          </p:cNvSpPr>
          <p:nvPr/>
        </p:nvSpPr>
        <p:spPr bwMode="auto">
          <a:xfrm>
            <a:off x="411265" y="49261"/>
            <a:ext cx="8529637" cy="57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519" tIns="38758" rIns="77519" bIns="38758">
            <a:spAutoFit/>
          </a:bodyPr>
          <a:lstStyle>
            <a:lvl1pPr defTabSz="1038225" eaLnBrk="0" hangingPunct="0">
              <a:spcBef>
                <a:spcPct val="20000"/>
              </a:spcBef>
              <a:buFont typeface="Arial" charset="0"/>
              <a:buChar char="•"/>
              <a:defRPr sz="3200">
                <a:solidFill>
                  <a:schemeClr val="tx1"/>
                </a:solidFill>
                <a:latin typeface="Calibri" pitchFamily="34" charset="0"/>
              </a:defRPr>
            </a:lvl1pPr>
            <a:lvl2pPr marL="742950" indent="-285750" defTabSz="1038225" eaLnBrk="0" hangingPunct="0">
              <a:spcBef>
                <a:spcPct val="20000"/>
              </a:spcBef>
              <a:buFont typeface="Arial" charset="0"/>
              <a:buChar char="–"/>
              <a:defRPr sz="2800">
                <a:solidFill>
                  <a:schemeClr val="tx1"/>
                </a:solidFill>
                <a:latin typeface="Calibri" pitchFamily="34" charset="0"/>
              </a:defRPr>
            </a:lvl2pPr>
            <a:lvl3pPr marL="1143000" indent="-228600" defTabSz="1038225" eaLnBrk="0" hangingPunct="0">
              <a:spcBef>
                <a:spcPct val="20000"/>
              </a:spcBef>
              <a:buFont typeface="Arial" charset="0"/>
              <a:buChar char="•"/>
              <a:defRPr sz="2400">
                <a:solidFill>
                  <a:schemeClr val="tx1"/>
                </a:solidFill>
                <a:latin typeface="Calibri" pitchFamily="34" charset="0"/>
              </a:defRPr>
            </a:lvl3pPr>
            <a:lvl4pPr marL="1600200" indent="-228600" defTabSz="1038225" eaLnBrk="0" hangingPunct="0">
              <a:spcBef>
                <a:spcPct val="20000"/>
              </a:spcBef>
              <a:buFont typeface="Arial" charset="0"/>
              <a:buChar char="–"/>
              <a:defRPr sz="2000">
                <a:solidFill>
                  <a:schemeClr val="tx1"/>
                </a:solidFill>
                <a:latin typeface="Calibri" pitchFamily="34" charset="0"/>
              </a:defRPr>
            </a:lvl4pPr>
            <a:lvl5pPr marL="2057400" indent="-228600" defTabSz="1038225" eaLnBrk="0" hangingPunct="0">
              <a:spcBef>
                <a:spcPct val="20000"/>
              </a:spcBef>
              <a:buFont typeface="Arial" charset="0"/>
              <a:buChar char="»"/>
              <a:defRPr sz="2000">
                <a:solidFill>
                  <a:schemeClr val="tx1"/>
                </a:solidFill>
                <a:latin typeface="Calibri" pitchFamily="34" charset="0"/>
              </a:defRPr>
            </a:lvl5pPr>
            <a:lvl6pPr marL="2514600" indent="-228600" defTabSz="103822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103822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103822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103822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rtl="1" eaLnBrk="1" fontAlgn="base" hangingPunct="1">
              <a:spcBef>
                <a:spcPct val="0"/>
              </a:spcBef>
              <a:spcAft>
                <a:spcPct val="0"/>
              </a:spcAft>
              <a:buFontTx/>
              <a:buNone/>
            </a:pPr>
            <a:r>
              <a:rPr lang="en-GB" altLang="fr-FR" b="1" dirty="0">
                <a:solidFill>
                  <a:srgbClr val="002060"/>
                </a:solidFill>
                <a:latin typeface="Arial" charset="0"/>
                <a:ea typeface="MS PGothic" pitchFamily="34" charset="-128"/>
              </a:rPr>
              <a:t> WHO Position paper on HPV vaccine</a:t>
            </a:r>
            <a:endParaRPr lang="en-GB" altLang="fr-FR" sz="3500" b="1" dirty="0">
              <a:solidFill>
                <a:srgbClr val="002060"/>
              </a:solidFill>
              <a:latin typeface="Arial" charset="0"/>
              <a:ea typeface="MS PGothic" pitchFamily="34" charset="-128"/>
            </a:endParaRPr>
          </a:p>
        </p:txBody>
      </p:sp>
      <p:sp>
        <p:nvSpPr>
          <p:cNvPr id="6" name="Rectangle 5"/>
          <p:cNvSpPr/>
          <p:nvPr/>
        </p:nvSpPr>
        <p:spPr>
          <a:xfrm>
            <a:off x="2915816" y="1328474"/>
            <a:ext cx="6228184" cy="4256340"/>
          </a:xfrm>
          <a:prstGeom prst="rect">
            <a:avLst/>
          </a:prstGeom>
          <a:solidFill>
            <a:srgbClr val="FFC000"/>
          </a:solidFill>
          <a:ln w="76200">
            <a:solidFill>
              <a:schemeClr val="tx2">
                <a:lumMod val="95000"/>
                <a:lumOff val="5000"/>
              </a:schemeClr>
            </a:solidFill>
          </a:ln>
        </p:spPr>
        <p:txBody>
          <a:bodyPr wrap="square" lIns="77519" tIns="38758" rIns="77519" bIns="38758">
            <a:spAutoFit/>
          </a:bodyPr>
          <a:lstStyle/>
          <a:p>
            <a:pPr defTabSz="887206" rtl="1" fontAlgn="base">
              <a:spcBef>
                <a:spcPct val="0"/>
              </a:spcBef>
              <a:spcAft>
                <a:spcPts val="1052"/>
              </a:spcAft>
              <a:defRPr/>
            </a:pPr>
            <a:r>
              <a:rPr lang="fr-BE" altLang="fr-FR" sz="2100" b="1" u="sng" dirty="0">
                <a:solidFill>
                  <a:srgbClr val="002060"/>
                </a:solidFill>
                <a:latin typeface="Arial"/>
                <a:ea typeface="ＭＳ Ｐゴシック" pitchFamily="34" charset="-128"/>
              </a:rPr>
              <a:t>WHO </a:t>
            </a:r>
            <a:r>
              <a:rPr lang="fr-BE" altLang="fr-FR" sz="2100" b="1" u="sng" dirty="0" err="1">
                <a:solidFill>
                  <a:srgbClr val="002060"/>
                </a:solidFill>
                <a:latin typeface="Arial"/>
                <a:ea typeface="ＭＳ Ｐゴシック" pitchFamily="34" charset="-128"/>
              </a:rPr>
              <a:t>recommendations</a:t>
            </a:r>
            <a:r>
              <a:rPr lang="fr-BE" altLang="fr-FR" sz="2100" b="1" u="sng" dirty="0">
                <a:solidFill>
                  <a:srgbClr val="002060"/>
                </a:solidFill>
                <a:latin typeface="Arial"/>
                <a:ea typeface="ＭＳ Ｐゴシック" pitchFamily="34" charset="-128"/>
              </a:rPr>
              <a:t> (May, 2017)  </a:t>
            </a:r>
            <a:r>
              <a:rPr lang="fr-BE" altLang="fr-FR" sz="2100" b="1" dirty="0">
                <a:solidFill>
                  <a:srgbClr val="002060"/>
                </a:solidFill>
                <a:latin typeface="Arial"/>
                <a:ea typeface="ＭＳ Ｐゴシック" pitchFamily="34" charset="-128"/>
              </a:rPr>
              <a:t>:</a:t>
            </a:r>
          </a:p>
          <a:p>
            <a:pPr fontAlgn="base">
              <a:spcBef>
                <a:spcPct val="0"/>
              </a:spcBef>
              <a:spcAft>
                <a:spcPts val="1052"/>
              </a:spcAft>
              <a:defRPr/>
            </a:pPr>
            <a:r>
              <a:rPr lang="fr-BE" altLang="fr-FR" b="1" dirty="0" err="1"/>
              <a:t>Primary</a:t>
            </a:r>
            <a:r>
              <a:rPr lang="fr-BE" altLang="fr-FR" b="1" dirty="0"/>
              <a:t> Target</a:t>
            </a:r>
            <a:r>
              <a:rPr lang="fr-BE" altLang="fr-FR" dirty="0"/>
              <a:t>:  Girls, </a:t>
            </a:r>
            <a:r>
              <a:rPr lang="fr-BE" altLang="fr-FR" dirty="0" err="1"/>
              <a:t>between</a:t>
            </a:r>
            <a:r>
              <a:rPr lang="fr-BE" altLang="fr-FR" dirty="0"/>
              <a:t> 9 and 14 </a:t>
            </a:r>
            <a:r>
              <a:rPr lang="fr-BE" altLang="fr-FR" dirty="0" err="1"/>
              <a:t>yr</a:t>
            </a:r>
            <a:r>
              <a:rPr lang="fr-BE" altLang="fr-FR" dirty="0"/>
              <a:t> </a:t>
            </a:r>
            <a:r>
              <a:rPr lang="fr-BE" altLang="fr-FR" dirty="0" err="1"/>
              <a:t>old</a:t>
            </a:r>
            <a:endParaRPr lang="fr-BE" altLang="fr-FR" dirty="0"/>
          </a:p>
          <a:p>
            <a:pPr fontAlgn="base">
              <a:spcBef>
                <a:spcPct val="0"/>
              </a:spcBef>
              <a:spcAft>
                <a:spcPts val="1052"/>
              </a:spcAft>
              <a:defRPr/>
            </a:pPr>
            <a:r>
              <a:rPr lang="fr-BE" altLang="fr-FR" b="1" dirty="0"/>
              <a:t>Doses</a:t>
            </a:r>
            <a:r>
              <a:rPr lang="fr-BE" altLang="fr-FR" dirty="0"/>
              <a:t>:     2 doses   </a:t>
            </a:r>
          </a:p>
          <a:p>
            <a:pPr fontAlgn="base">
              <a:spcBef>
                <a:spcPct val="0"/>
              </a:spcBef>
              <a:spcAft>
                <a:spcPts val="1052"/>
              </a:spcAft>
              <a:defRPr/>
            </a:pPr>
            <a:r>
              <a:rPr lang="fr-BE" altLang="fr-FR" b="1" dirty="0" err="1"/>
              <a:t>Interval</a:t>
            </a:r>
            <a:r>
              <a:rPr lang="fr-BE" altLang="fr-FR" dirty="0"/>
              <a:t> :  6 </a:t>
            </a:r>
            <a:r>
              <a:rPr lang="fr-BE" altLang="fr-FR" dirty="0" err="1"/>
              <a:t>months</a:t>
            </a:r>
            <a:r>
              <a:rPr lang="fr-BE" altLang="fr-FR" dirty="0"/>
              <a:t> minimum</a:t>
            </a:r>
          </a:p>
          <a:p>
            <a:pPr fontAlgn="base">
              <a:spcBef>
                <a:spcPct val="0"/>
              </a:spcBef>
              <a:spcAft>
                <a:spcPts val="1052"/>
              </a:spcAft>
              <a:defRPr/>
            </a:pPr>
            <a:r>
              <a:rPr lang="fr-BE" altLang="fr-FR" dirty="0"/>
              <a:t>                 No maximum </a:t>
            </a:r>
            <a:r>
              <a:rPr lang="fr-BE" altLang="fr-FR" dirty="0" err="1"/>
              <a:t>interval</a:t>
            </a:r>
            <a:r>
              <a:rPr lang="fr-BE" altLang="fr-FR" dirty="0"/>
              <a:t> - </a:t>
            </a:r>
            <a:r>
              <a:rPr lang="fr-BE" altLang="fr-FR" dirty="0" err="1"/>
              <a:t>suggested</a:t>
            </a:r>
            <a:endParaRPr lang="fr-BE" altLang="fr-FR" dirty="0"/>
          </a:p>
          <a:p>
            <a:pPr fontAlgn="base">
              <a:spcBef>
                <a:spcPct val="0"/>
              </a:spcBef>
              <a:spcAft>
                <a:spcPts val="1052"/>
              </a:spcAft>
              <a:defRPr/>
            </a:pPr>
            <a:r>
              <a:rPr lang="fr-BE" altLang="fr-FR" dirty="0"/>
              <a:t>                 </a:t>
            </a:r>
            <a:r>
              <a:rPr lang="fr-BE" altLang="fr-FR" dirty="0" err="1"/>
              <a:t>until</a:t>
            </a:r>
            <a:r>
              <a:rPr lang="fr-BE" altLang="fr-FR" dirty="0"/>
              <a:t> 12-15 </a:t>
            </a:r>
            <a:r>
              <a:rPr lang="fr-BE" altLang="fr-FR" dirty="0" err="1"/>
              <a:t>months</a:t>
            </a:r>
            <a:r>
              <a:rPr lang="fr-BE" altLang="fr-FR" dirty="0"/>
              <a:t> </a:t>
            </a:r>
            <a:r>
              <a:rPr lang="fr-BE" altLang="fr-FR" dirty="0" err="1"/>
              <a:t>after</a:t>
            </a:r>
            <a:r>
              <a:rPr lang="fr-BE" altLang="fr-FR" dirty="0"/>
              <a:t> first dose.  </a:t>
            </a:r>
          </a:p>
          <a:p>
            <a:pPr fontAlgn="base">
              <a:spcBef>
                <a:spcPct val="0"/>
              </a:spcBef>
              <a:spcAft>
                <a:spcPts val="1052"/>
              </a:spcAft>
              <a:defRPr/>
            </a:pPr>
            <a:endParaRPr lang="fr-BE" altLang="fr-FR" dirty="0"/>
          </a:p>
          <a:p>
            <a:pPr fontAlgn="base">
              <a:spcBef>
                <a:spcPct val="0"/>
              </a:spcBef>
              <a:spcAft>
                <a:spcPts val="1052"/>
              </a:spcAft>
              <a:defRPr/>
            </a:pPr>
            <a:endParaRPr lang="fr-BE" altLang="fr-FR" dirty="0"/>
          </a:p>
          <a:p>
            <a:pPr defTabSz="887206" rtl="1" fontAlgn="base">
              <a:spcBef>
                <a:spcPct val="0"/>
              </a:spcBef>
              <a:spcAft>
                <a:spcPts val="1052"/>
              </a:spcAft>
              <a:defRPr/>
            </a:pPr>
            <a:endParaRPr lang="fr-BE" altLang="fr-FR" sz="2100" b="1" dirty="0">
              <a:solidFill>
                <a:srgbClr val="002060"/>
              </a:solidFill>
              <a:latin typeface="Arial"/>
              <a:ea typeface="ＭＳ Ｐゴシック" pitchFamily="34" charset="-128"/>
            </a:endParaRPr>
          </a:p>
          <a:p>
            <a:pPr defTabSz="887206" rtl="1" fontAlgn="base">
              <a:spcBef>
                <a:spcPct val="0"/>
              </a:spcBef>
              <a:spcAft>
                <a:spcPts val="1052"/>
              </a:spcAft>
              <a:defRPr/>
            </a:pPr>
            <a:r>
              <a:rPr lang="fr-BE" altLang="fr-FR" sz="2100" b="1" dirty="0">
                <a:solidFill>
                  <a:srgbClr val="002060"/>
                </a:solidFill>
                <a:latin typeface="Arial"/>
                <a:ea typeface="ＭＳ Ｐゴシック" pitchFamily="34" charset="-128"/>
              </a:rPr>
              <a:t>				</a:t>
            </a:r>
          </a:p>
        </p:txBody>
      </p:sp>
      <p:sp>
        <p:nvSpPr>
          <p:cNvPr id="2" name="TextBox 1"/>
          <p:cNvSpPr txBox="1"/>
          <p:nvPr/>
        </p:nvSpPr>
        <p:spPr>
          <a:xfrm>
            <a:off x="179512" y="2348884"/>
            <a:ext cx="2808312" cy="369235"/>
          </a:xfrm>
          <a:prstGeom prst="rect">
            <a:avLst/>
          </a:prstGeom>
          <a:noFill/>
        </p:spPr>
        <p:txBody>
          <a:bodyPr wrap="square" lIns="91344" tIns="45672" rIns="91344" bIns="45672" rtlCol="0">
            <a:spAutoFit/>
          </a:bodyPr>
          <a:lstStyle/>
          <a:p>
            <a:pPr defTabSz="914400" fontAlgn="base">
              <a:spcBef>
                <a:spcPct val="0"/>
              </a:spcBef>
              <a:spcAft>
                <a:spcPct val="0"/>
              </a:spcAft>
            </a:pPr>
            <a:endParaRPr lang="pt-PT" dirty="0">
              <a:solidFill>
                <a:prstClr val="black"/>
              </a:solidFill>
              <a:latin typeface="Arial" charset="0"/>
            </a:endParaRPr>
          </a:p>
        </p:txBody>
      </p:sp>
      <p:sp>
        <p:nvSpPr>
          <p:cNvPr id="3" name="TextBox 2">
            <a:extLst>
              <a:ext uri="{FF2B5EF4-FFF2-40B4-BE49-F238E27FC236}">
                <a16:creationId xmlns:a16="http://schemas.microsoft.com/office/drawing/2014/main" id="{AEB5E9D9-42E8-40F1-AEF1-1C317AFA4FC3}"/>
              </a:ext>
            </a:extLst>
          </p:cNvPr>
          <p:cNvSpPr txBox="1"/>
          <p:nvPr/>
        </p:nvSpPr>
        <p:spPr>
          <a:xfrm>
            <a:off x="2998891" y="4149080"/>
            <a:ext cx="6145109" cy="1200329"/>
          </a:xfrm>
          <a:prstGeom prst="rect">
            <a:avLst/>
          </a:prstGeom>
          <a:noFill/>
        </p:spPr>
        <p:txBody>
          <a:bodyPr wrap="square" rtlCol="0">
            <a:spAutoFit/>
          </a:bodyPr>
          <a:lstStyle/>
          <a:p>
            <a:r>
              <a:rPr lang="en-US" dirty="0"/>
              <a:t>To maximize impact, vaccinate </a:t>
            </a:r>
            <a:r>
              <a:rPr lang="en-US" u="sng" dirty="0"/>
              <a:t>multiple age cohorts </a:t>
            </a:r>
            <a:r>
              <a:rPr lang="en-US" dirty="0"/>
              <a:t>at introduction:</a:t>
            </a:r>
          </a:p>
          <a:p>
            <a:pPr marL="742950" lvl="1" indent="-285750">
              <a:buFont typeface="Arial" panose="020B0604020202020204" pitchFamily="34" charset="0"/>
              <a:buChar char="•"/>
            </a:pPr>
            <a:r>
              <a:rPr lang="en-US" dirty="0"/>
              <a:t>All 9 -14 </a:t>
            </a:r>
            <a:r>
              <a:rPr lang="en-US" dirty="0" err="1"/>
              <a:t>yr</a:t>
            </a:r>
            <a:r>
              <a:rPr lang="en-US" dirty="0"/>
              <a:t> old girls </a:t>
            </a:r>
          </a:p>
          <a:p>
            <a:pPr marL="742950" lvl="1" indent="-285750">
              <a:buFont typeface="Arial" panose="020B0604020202020204" pitchFamily="34" charset="0"/>
              <a:buChar char="•"/>
            </a:pPr>
            <a:r>
              <a:rPr lang="en-US" dirty="0"/>
              <a:t>15-18 </a:t>
            </a:r>
            <a:r>
              <a:rPr lang="en-US" dirty="0" err="1"/>
              <a:t>yr</a:t>
            </a:r>
            <a:r>
              <a:rPr lang="en-US" dirty="0"/>
              <a:t> old girls (if feasible/affordable)</a:t>
            </a:r>
          </a:p>
        </p:txBody>
      </p:sp>
      <p:sp>
        <p:nvSpPr>
          <p:cNvPr id="4" name="Rectangle 3">
            <a:extLst>
              <a:ext uri="{FF2B5EF4-FFF2-40B4-BE49-F238E27FC236}">
                <a16:creationId xmlns:a16="http://schemas.microsoft.com/office/drawing/2014/main" id="{956F419A-8160-4B96-9A83-D96E48F07B91}"/>
              </a:ext>
            </a:extLst>
          </p:cNvPr>
          <p:cNvSpPr/>
          <p:nvPr/>
        </p:nvSpPr>
        <p:spPr bwMode="auto">
          <a:xfrm>
            <a:off x="107504" y="6275123"/>
            <a:ext cx="6840760" cy="548871"/>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rtl="1" fontAlgn="base">
              <a:spcBef>
                <a:spcPct val="0"/>
              </a:spcBef>
              <a:spcAft>
                <a:spcPct val="0"/>
              </a:spcAft>
            </a:pPr>
            <a:r>
              <a:rPr lang="en-GB" altLang="fr-FR" b="1" dirty="0">
                <a:solidFill>
                  <a:srgbClr val="002060"/>
                </a:solidFill>
                <a:latin typeface="Arial" charset="0"/>
                <a:ea typeface="MS PGothic" pitchFamily="34" charset="-128"/>
              </a:rPr>
              <a:t>Source: WER May, 2017</a:t>
            </a:r>
          </a:p>
          <a:p>
            <a:pPr algn="ctr" rtl="1" fontAlgn="base">
              <a:spcBef>
                <a:spcPct val="0"/>
              </a:spcBef>
              <a:spcAft>
                <a:spcPct val="0"/>
              </a:spcAft>
            </a:pPr>
            <a:r>
              <a:rPr lang="en-GB" altLang="fr-FR" b="1" dirty="0">
                <a:solidFill>
                  <a:srgbClr val="002060"/>
                </a:solidFill>
                <a:latin typeface="Arial" charset="0"/>
                <a:ea typeface="MS PGothic" pitchFamily="34" charset="-128"/>
              </a:rPr>
              <a:t>(www.who.int/immunization/documents/positionpapers/en/</a:t>
            </a:r>
          </a:p>
          <a:p>
            <a:pPr marL="0" marR="0" indent="0" algn="l" defTabSz="1042988" rtl="1"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rgbClr val="000066"/>
              </a:solidFill>
              <a:effectLst/>
              <a:latin typeface="Arial" charset="0"/>
              <a:cs typeface="Arial" charset="0"/>
            </a:endParaRPr>
          </a:p>
        </p:txBody>
      </p:sp>
    </p:spTree>
    <p:extLst>
      <p:ext uri="{BB962C8B-B14F-4D97-AF65-F5344CB8AC3E}">
        <p14:creationId xmlns:p14="http://schemas.microsoft.com/office/powerpoint/2010/main" val="2283603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56" y="1002308"/>
            <a:ext cx="8511689" cy="857250"/>
          </a:xfrm>
        </p:spPr>
        <p:txBody>
          <a:bodyPr>
            <a:noAutofit/>
          </a:bodyPr>
          <a:lstStyle/>
          <a:p>
            <a:r>
              <a:rPr lang="en-US" sz="2100" dirty="0">
                <a:solidFill>
                  <a:prstClr val="black"/>
                </a:solidFill>
                <a:latin typeface="Arial"/>
              </a:rPr>
              <a:t>Countries with HPV vaccine in the National Immunization Programme</a:t>
            </a:r>
            <a:endParaRPr lang="en-US" sz="2100" dirty="0"/>
          </a:p>
        </p:txBody>
      </p:sp>
      <p:pic>
        <p:nvPicPr>
          <p:cNvPr id="7" name="Picture 6" descr="A close up of a map&#10;&#10;Description generated with high confidence">
            <a:extLst>
              <a:ext uri="{FF2B5EF4-FFF2-40B4-BE49-F238E27FC236}">
                <a16:creationId xmlns:a16="http://schemas.microsoft.com/office/drawing/2014/main" id="{E91ED647-4312-4647-9A08-1F6C4C567B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38"/>
          <a:stretch/>
        </p:blipFill>
        <p:spPr>
          <a:xfrm>
            <a:off x="316156" y="1997883"/>
            <a:ext cx="8511689" cy="3877014"/>
          </a:xfrm>
          <a:prstGeom prst="rect">
            <a:avLst/>
          </a:prstGeom>
        </p:spPr>
      </p:pic>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5A9B82AB-5B52-4FFA-997A-8AD88B607458}"/>
                  </a:ext>
                </a:extLst>
              </p:cNvPr>
              <p:cNvSpPr/>
              <p:nvPr/>
            </p:nvSpPr>
            <p:spPr>
              <a:xfrm>
                <a:off x="88007" y="3429001"/>
                <a:ext cx="1838398" cy="7262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14:m>
                  <m:oMath xmlns:m="http://schemas.openxmlformats.org/officeDocument/2006/math">
                    <m:r>
                      <a:rPr lang="en-US" sz="1500" i="1">
                        <a:solidFill>
                          <a:srgbClr val="1F497D"/>
                        </a:solidFill>
                        <a:latin typeface="Cambria Math" panose="02040503050406030204" pitchFamily="18" charset="0"/>
                      </a:rPr>
                      <m:t>~</m:t>
                    </m:r>
                  </m:oMath>
                </a14:m>
                <a:r>
                  <a:rPr lang="en-US" sz="1500" dirty="0">
                    <a:solidFill>
                      <a:srgbClr val="1F497D"/>
                    </a:solidFill>
                    <a:latin typeface="Calibri"/>
                  </a:rPr>
                  <a:t>30% of girls 9-14yr Globally</a:t>
                </a:r>
              </a:p>
            </p:txBody>
          </p:sp>
        </mc:Choice>
        <mc:Fallback xmlns="">
          <p:sp>
            <p:nvSpPr>
              <p:cNvPr id="4" name="Rectangle: Rounded Corners 3">
                <a:extLst>
                  <a:ext uri="{FF2B5EF4-FFF2-40B4-BE49-F238E27FC236}">
                    <a16:creationId xmlns:a16="http://schemas.microsoft.com/office/drawing/2014/main" id="{5A9B82AB-5B52-4FFA-997A-8AD88B607458}"/>
                  </a:ext>
                </a:extLst>
              </p:cNvPr>
              <p:cNvSpPr>
                <a:spLocks noRot="1" noChangeAspect="1" noMove="1" noResize="1" noEditPoints="1" noAdjustHandles="1" noChangeArrowheads="1" noChangeShapeType="1" noTextEdit="1"/>
              </p:cNvSpPr>
              <p:nvPr/>
            </p:nvSpPr>
            <p:spPr>
              <a:xfrm>
                <a:off x="88007" y="3429001"/>
                <a:ext cx="1838398" cy="726254"/>
              </a:xfrm>
              <a:prstGeom prst="roundRect">
                <a:avLst/>
              </a:prstGeom>
              <a:blipFill>
                <a:blip r:embed="rId4"/>
                <a:stretch>
                  <a:fillRect r="-654"/>
                </a:stretch>
              </a:blipFill>
            </p:spPr>
            <p:txBody>
              <a:bodyPr/>
              <a:lstStyle/>
              <a:p>
                <a:r>
                  <a:rPr lang="en-US">
                    <a:noFill/>
                  </a:rPr>
                  <a:t> </a:t>
                </a:r>
              </a:p>
            </p:txBody>
          </p:sp>
        </mc:Fallback>
      </mc:AlternateContent>
    </p:spTree>
    <p:extLst>
      <p:ext uri="{BB962C8B-B14F-4D97-AF65-F5344CB8AC3E}">
        <p14:creationId xmlns:p14="http://schemas.microsoft.com/office/powerpoint/2010/main" val="386889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7B08-DBE2-4602-9B9F-5C9B459DF8F6}"/>
              </a:ext>
            </a:extLst>
          </p:cNvPr>
          <p:cNvSpPr>
            <a:spLocks noGrp="1"/>
          </p:cNvSpPr>
          <p:nvPr>
            <p:ph idx="1"/>
          </p:nvPr>
        </p:nvSpPr>
        <p:spPr/>
        <p:txBody>
          <a:body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89938418-8A67-40B4-BB03-491398211A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6624" y="1451946"/>
            <a:ext cx="2222483" cy="3075026"/>
          </a:xfrm>
          <a:prstGeom prst="rect">
            <a:avLst/>
          </a:prstGeom>
          <a:solidFill>
            <a:srgbClr val="808080"/>
          </a:solidFill>
        </p:spPr>
      </p:pic>
      <p:sp>
        <p:nvSpPr>
          <p:cNvPr id="5" name="Oval 4">
            <a:extLst>
              <a:ext uri="{FF2B5EF4-FFF2-40B4-BE49-F238E27FC236}">
                <a16:creationId xmlns:a16="http://schemas.microsoft.com/office/drawing/2014/main" id="{09B28F44-312E-42CC-9B84-D77C60117042}"/>
              </a:ext>
            </a:extLst>
          </p:cNvPr>
          <p:cNvSpPr/>
          <p:nvPr/>
        </p:nvSpPr>
        <p:spPr>
          <a:xfrm>
            <a:off x="5456136" y="5313825"/>
            <a:ext cx="174974" cy="185959"/>
          </a:xfrm>
          <a:prstGeom prst="ellipse">
            <a:avLst/>
          </a:prstGeom>
          <a:solidFill>
            <a:srgbClr val="AF5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50">
              <a:solidFill>
                <a:prstClr val="white"/>
              </a:solidFill>
              <a:latin typeface="Calibri"/>
            </a:endParaRPr>
          </a:p>
        </p:txBody>
      </p:sp>
      <p:sp>
        <p:nvSpPr>
          <p:cNvPr id="6" name="Oval 5">
            <a:extLst>
              <a:ext uri="{FF2B5EF4-FFF2-40B4-BE49-F238E27FC236}">
                <a16:creationId xmlns:a16="http://schemas.microsoft.com/office/drawing/2014/main" id="{85466566-BC4D-40E5-94FD-1AC964EA8973}"/>
              </a:ext>
            </a:extLst>
          </p:cNvPr>
          <p:cNvSpPr/>
          <p:nvPr/>
        </p:nvSpPr>
        <p:spPr>
          <a:xfrm>
            <a:off x="5199063" y="5563474"/>
            <a:ext cx="200447" cy="177365"/>
          </a:xfrm>
          <a:prstGeom prst="ellipse">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50" dirty="0">
              <a:solidFill>
                <a:prstClr val="white"/>
              </a:solidFill>
              <a:latin typeface="Calibri"/>
            </a:endParaRPr>
          </a:p>
        </p:txBody>
      </p:sp>
      <p:sp>
        <p:nvSpPr>
          <p:cNvPr id="7" name="TextBox 6">
            <a:extLst>
              <a:ext uri="{FF2B5EF4-FFF2-40B4-BE49-F238E27FC236}">
                <a16:creationId xmlns:a16="http://schemas.microsoft.com/office/drawing/2014/main" id="{1EAB13B8-98CD-4A15-9AC9-BAE700863D24}"/>
              </a:ext>
            </a:extLst>
          </p:cNvPr>
          <p:cNvSpPr txBox="1"/>
          <p:nvPr/>
        </p:nvSpPr>
        <p:spPr>
          <a:xfrm>
            <a:off x="5602497" y="5245076"/>
            <a:ext cx="861070" cy="300082"/>
          </a:xfrm>
          <a:prstGeom prst="rect">
            <a:avLst/>
          </a:prstGeom>
          <a:noFill/>
        </p:spPr>
        <p:txBody>
          <a:bodyPr wrap="none" rtlCol="0">
            <a:spAutoFit/>
          </a:bodyPr>
          <a:lstStyle/>
          <a:p>
            <a:pPr defTabSz="685800">
              <a:defRPr/>
            </a:pPr>
            <a:r>
              <a:rPr lang="es-ES" sz="1350" dirty="0" err="1">
                <a:solidFill>
                  <a:prstClr val="black"/>
                </a:solidFill>
                <a:latin typeface="Calibri"/>
              </a:rPr>
              <a:t>First</a:t>
            </a:r>
            <a:r>
              <a:rPr lang="es-ES" sz="1350" dirty="0">
                <a:solidFill>
                  <a:prstClr val="black"/>
                </a:solidFill>
                <a:latin typeface="Calibri"/>
              </a:rPr>
              <a:t> </a:t>
            </a:r>
            <a:r>
              <a:rPr lang="es-ES" sz="1350" dirty="0" err="1">
                <a:solidFill>
                  <a:prstClr val="black"/>
                </a:solidFill>
                <a:latin typeface="Calibri"/>
              </a:rPr>
              <a:t>dose</a:t>
            </a:r>
            <a:endParaRPr lang="es-ES" sz="1350" dirty="0">
              <a:solidFill>
                <a:prstClr val="black"/>
              </a:solidFill>
              <a:latin typeface="Calibri"/>
            </a:endParaRPr>
          </a:p>
        </p:txBody>
      </p:sp>
      <p:sp>
        <p:nvSpPr>
          <p:cNvPr id="8" name="TextBox 7">
            <a:extLst>
              <a:ext uri="{FF2B5EF4-FFF2-40B4-BE49-F238E27FC236}">
                <a16:creationId xmlns:a16="http://schemas.microsoft.com/office/drawing/2014/main" id="{4ABBD929-C388-4A58-894C-9DD40F105A6A}"/>
              </a:ext>
            </a:extLst>
          </p:cNvPr>
          <p:cNvSpPr txBox="1"/>
          <p:nvPr/>
        </p:nvSpPr>
        <p:spPr>
          <a:xfrm>
            <a:off x="5373492" y="5501154"/>
            <a:ext cx="838371" cy="300082"/>
          </a:xfrm>
          <a:prstGeom prst="rect">
            <a:avLst/>
          </a:prstGeom>
          <a:noFill/>
        </p:spPr>
        <p:txBody>
          <a:bodyPr wrap="none" rtlCol="0">
            <a:spAutoFit/>
          </a:bodyPr>
          <a:lstStyle/>
          <a:p>
            <a:pPr defTabSz="685800">
              <a:defRPr/>
            </a:pPr>
            <a:r>
              <a:rPr lang="es-ES" sz="1350" dirty="0" err="1">
                <a:solidFill>
                  <a:prstClr val="black"/>
                </a:solidFill>
                <a:latin typeface="Calibri"/>
              </a:rPr>
              <a:t>Last</a:t>
            </a:r>
            <a:r>
              <a:rPr lang="es-ES" sz="1350" dirty="0">
                <a:solidFill>
                  <a:prstClr val="black"/>
                </a:solidFill>
                <a:latin typeface="Calibri"/>
              </a:rPr>
              <a:t> </a:t>
            </a:r>
            <a:r>
              <a:rPr lang="es-ES" sz="1350" dirty="0" err="1">
                <a:solidFill>
                  <a:prstClr val="black"/>
                </a:solidFill>
                <a:latin typeface="Calibri"/>
              </a:rPr>
              <a:t>dose</a:t>
            </a:r>
            <a:endParaRPr lang="es-ES" sz="1350" dirty="0">
              <a:solidFill>
                <a:prstClr val="black"/>
              </a:solidFill>
              <a:latin typeface="Calibri"/>
            </a:endParaRPr>
          </a:p>
        </p:txBody>
      </p:sp>
      <p:sp>
        <p:nvSpPr>
          <p:cNvPr id="9" name="TextBox 8">
            <a:extLst>
              <a:ext uri="{FF2B5EF4-FFF2-40B4-BE49-F238E27FC236}">
                <a16:creationId xmlns:a16="http://schemas.microsoft.com/office/drawing/2014/main" id="{F3D8F991-0878-4953-B185-57525FBCE3B1}"/>
              </a:ext>
            </a:extLst>
          </p:cNvPr>
          <p:cNvSpPr txBox="1"/>
          <p:nvPr/>
        </p:nvSpPr>
        <p:spPr>
          <a:xfrm>
            <a:off x="5964136" y="4404350"/>
            <a:ext cx="234683" cy="230832"/>
          </a:xfrm>
          <a:prstGeom prst="rect">
            <a:avLst/>
          </a:prstGeom>
          <a:noFill/>
        </p:spPr>
        <p:txBody>
          <a:bodyPr wrap="square" rtlCol="0">
            <a:spAutoFit/>
          </a:bodyPr>
          <a:lstStyle/>
          <a:p>
            <a:pPr defTabSz="685800">
              <a:defRPr/>
            </a:pPr>
            <a:r>
              <a:rPr lang="en-US" sz="900" dirty="0">
                <a:solidFill>
                  <a:prstClr val="black"/>
                </a:solidFill>
                <a:latin typeface="Calibri"/>
              </a:rPr>
              <a:t>%</a:t>
            </a:r>
          </a:p>
        </p:txBody>
      </p:sp>
      <p:sp>
        <p:nvSpPr>
          <p:cNvPr id="11" name="Rectangle 10">
            <a:extLst>
              <a:ext uri="{FF2B5EF4-FFF2-40B4-BE49-F238E27FC236}">
                <a16:creationId xmlns:a16="http://schemas.microsoft.com/office/drawing/2014/main" id="{7EDFA97E-452F-4FDC-BB38-9E835EF5D665}"/>
              </a:ext>
            </a:extLst>
          </p:cNvPr>
          <p:cNvSpPr/>
          <p:nvPr/>
        </p:nvSpPr>
        <p:spPr>
          <a:xfrm>
            <a:off x="1095375" y="894931"/>
            <a:ext cx="538776" cy="215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50">
              <a:solidFill>
                <a:prstClr val="white"/>
              </a:solidFill>
              <a:latin typeface="Calibri"/>
            </a:endParaRPr>
          </a:p>
        </p:txBody>
      </p:sp>
      <p:sp>
        <p:nvSpPr>
          <p:cNvPr id="12" name="Rectangle 11">
            <a:extLst>
              <a:ext uri="{FF2B5EF4-FFF2-40B4-BE49-F238E27FC236}">
                <a16:creationId xmlns:a16="http://schemas.microsoft.com/office/drawing/2014/main" id="{6509B788-F51A-42FE-8248-143DC39C8198}"/>
              </a:ext>
            </a:extLst>
          </p:cNvPr>
          <p:cNvSpPr/>
          <p:nvPr/>
        </p:nvSpPr>
        <p:spPr>
          <a:xfrm>
            <a:off x="3180533" y="1656767"/>
            <a:ext cx="538776" cy="215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50">
              <a:solidFill>
                <a:prstClr val="white"/>
              </a:solidFill>
              <a:latin typeface="Calibri"/>
            </a:endParaRPr>
          </a:p>
        </p:txBody>
      </p:sp>
      <p:sp>
        <p:nvSpPr>
          <p:cNvPr id="13" name="Rectangle 12">
            <a:extLst>
              <a:ext uri="{FF2B5EF4-FFF2-40B4-BE49-F238E27FC236}">
                <a16:creationId xmlns:a16="http://schemas.microsoft.com/office/drawing/2014/main" id="{C66C3FE9-B9F0-456F-B47D-2FB7CE12C988}"/>
              </a:ext>
            </a:extLst>
          </p:cNvPr>
          <p:cNvSpPr/>
          <p:nvPr/>
        </p:nvSpPr>
        <p:spPr>
          <a:xfrm>
            <a:off x="5484417" y="1703814"/>
            <a:ext cx="538776" cy="215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50">
              <a:solidFill>
                <a:prstClr val="white"/>
              </a:solidFill>
              <a:latin typeface="Calibri"/>
            </a:endParaRPr>
          </a:p>
        </p:txBody>
      </p:sp>
      <p:sp>
        <p:nvSpPr>
          <p:cNvPr id="14" name="Rectangle 13">
            <a:extLst>
              <a:ext uri="{FF2B5EF4-FFF2-40B4-BE49-F238E27FC236}">
                <a16:creationId xmlns:a16="http://schemas.microsoft.com/office/drawing/2014/main" id="{8F9D494F-548E-48CD-B5F6-0ABFEE99124F}"/>
              </a:ext>
            </a:extLst>
          </p:cNvPr>
          <p:cNvSpPr/>
          <p:nvPr/>
        </p:nvSpPr>
        <p:spPr>
          <a:xfrm>
            <a:off x="7905548" y="4508225"/>
            <a:ext cx="538776" cy="215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s-ES" sz="1350" dirty="0">
                <a:solidFill>
                  <a:prstClr val="white"/>
                </a:solidFill>
                <a:latin typeface="Calibri"/>
              </a:rPr>
              <a:t>v</a:t>
            </a:r>
          </a:p>
        </p:txBody>
      </p:sp>
      <p:sp>
        <p:nvSpPr>
          <p:cNvPr id="15" name="Rectangle 14">
            <a:extLst>
              <a:ext uri="{FF2B5EF4-FFF2-40B4-BE49-F238E27FC236}">
                <a16:creationId xmlns:a16="http://schemas.microsoft.com/office/drawing/2014/main" id="{F014B6BA-3E4F-43EC-B63A-A214DF80A9E2}"/>
              </a:ext>
            </a:extLst>
          </p:cNvPr>
          <p:cNvSpPr/>
          <p:nvPr/>
        </p:nvSpPr>
        <p:spPr>
          <a:xfrm>
            <a:off x="8268737" y="1387778"/>
            <a:ext cx="538776" cy="215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s-ES" sz="1350" dirty="0">
                <a:solidFill>
                  <a:prstClr val="white"/>
                </a:solidFill>
                <a:latin typeface="Calibri"/>
              </a:rPr>
              <a:t>v</a:t>
            </a:r>
          </a:p>
        </p:txBody>
      </p:sp>
      <p:pic>
        <p:nvPicPr>
          <p:cNvPr id="16" name="Picture 15" descr="A screenshot of a cell phone&#10;&#10;Description generated with very high confidence">
            <a:extLst>
              <a:ext uri="{FF2B5EF4-FFF2-40B4-BE49-F238E27FC236}">
                <a16:creationId xmlns:a16="http://schemas.microsoft.com/office/drawing/2014/main" id="{30933B79-55F7-47DC-89E0-41579CCF12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1094" y="4307659"/>
            <a:ext cx="1829111" cy="1727116"/>
          </a:xfrm>
          <a:prstGeom prst="rect">
            <a:avLst/>
          </a:prstGeom>
        </p:spPr>
      </p:pic>
      <p:pic>
        <p:nvPicPr>
          <p:cNvPr id="17" name="Picture 16" descr="A screenshot of a cell phone&#10;&#10;Description generated with very high confidence">
            <a:extLst>
              <a:ext uri="{FF2B5EF4-FFF2-40B4-BE49-F238E27FC236}">
                <a16:creationId xmlns:a16="http://schemas.microsoft.com/office/drawing/2014/main" id="{B812EA5A-2705-49F5-90A8-15B658AA5E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1915" y="1520050"/>
            <a:ext cx="2194725" cy="4271869"/>
          </a:xfrm>
          <a:prstGeom prst="rect">
            <a:avLst/>
          </a:prstGeom>
        </p:spPr>
      </p:pic>
      <p:sp>
        <p:nvSpPr>
          <p:cNvPr id="18" name="TextBox 17">
            <a:extLst>
              <a:ext uri="{FF2B5EF4-FFF2-40B4-BE49-F238E27FC236}">
                <a16:creationId xmlns:a16="http://schemas.microsoft.com/office/drawing/2014/main" id="{76748A93-4EE3-429B-909E-53F5FA7EADD4}"/>
              </a:ext>
            </a:extLst>
          </p:cNvPr>
          <p:cNvSpPr txBox="1"/>
          <p:nvPr/>
        </p:nvSpPr>
        <p:spPr>
          <a:xfrm>
            <a:off x="3719309" y="5608154"/>
            <a:ext cx="234683" cy="230832"/>
          </a:xfrm>
          <a:prstGeom prst="rect">
            <a:avLst/>
          </a:prstGeom>
          <a:noFill/>
        </p:spPr>
        <p:txBody>
          <a:bodyPr wrap="square" rtlCol="0">
            <a:spAutoFit/>
          </a:bodyPr>
          <a:lstStyle/>
          <a:p>
            <a:pPr defTabSz="685800">
              <a:defRPr/>
            </a:pPr>
            <a:r>
              <a:rPr lang="en-US" sz="900" dirty="0">
                <a:solidFill>
                  <a:prstClr val="black"/>
                </a:solidFill>
                <a:latin typeface="Calibri"/>
              </a:rPr>
              <a:t>%</a:t>
            </a:r>
          </a:p>
        </p:txBody>
      </p:sp>
      <p:pic>
        <p:nvPicPr>
          <p:cNvPr id="19" name="Picture 18" descr="A screenshot of a cell phone&#10;&#10;Description generated with very high confidence">
            <a:extLst>
              <a:ext uri="{FF2B5EF4-FFF2-40B4-BE49-F238E27FC236}">
                <a16:creationId xmlns:a16="http://schemas.microsoft.com/office/drawing/2014/main" id="{CC1CCB5D-684F-49AD-B5AA-3DCDA2A82A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9104" y="1525258"/>
            <a:ext cx="2282660" cy="3574007"/>
          </a:xfrm>
          <a:prstGeom prst="rect">
            <a:avLst/>
          </a:prstGeom>
        </p:spPr>
      </p:pic>
      <p:sp>
        <p:nvSpPr>
          <p:cNvPr id="20" name="TextBox 19">
            <a:extLst>
              <a:ext uri="{FF2B5EF4-FFF2-40B4-BE49-F238E27FC236}">
                <a16:creationId xmlns:a16="http://schemas.microsoft.com/office/drawing/2014/main" id="{E7A65FAF-730F-432A-8546-8BBBA3A440E1}"/>
              </a:ext>
            </a:extLst>
          </p:cNvPr>
          <p:cNvSpPr txBox="1"/>
          <p:nvPr/>
        </p:nvSpPr>
        <p:spPr>
          <a:xfrm>
            <a:off x="8846373" y="5740838"/>
            <a:ext cx="234683" cy="230832"/>
          </a:xfrm>
          <a:prstGeom prst="rect">
            <a:avLst/>
          </a:prstGeom>
          <a:noFill/>
        </p:spPr>
        <p:txBody>
          <a:bodyPr wrap="square" rtlCol="0">
            <a:spAutoFit/>
          </a:bodyPr>
          <a:lstStyle/>
          <a:p>
            <a:pPr defTabSz="685800">
              <a:defRPr/>
            </a:pPr>
            <a:r>
              <a:rPr lang="en-US" sz="900" dirty="0">
                <a:solidFill>
                  <a:prstClr val="black"/>
                </a:solidFill>
                <a:latin typeface="Calibri"/>
              </a:rPr>
              <a:t>%</a:t>
            </a:r>
          </a:p>
        </p:txBody>
      </p:sp>
      <p:pic>
        <p:nvPicPr>
          <p:cNvPr id="21" name="Picture 20" descr="A screenshot of a cell phone&#10;&#10;Description generated with very high confidence">
            <a:extLst>
              <a:ext uri="{FF2B5EF4-FFF2-40B4-BE49-F238E27FC236}">
                <a16:creationId xmlns:a16="http://schemas.microsoft.com/office/drawing/2014/main" id="{60AAF259-5DCC-463A-985A-95D5F7C6DA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582224"/>
            <a:ext cx="2036036" cy="3894302"/>
          </a:xfrm>
          <a:prstGeom prst="rect">
            <a:avLst/>
          </a:prstGeom>
        </p:spPr>
      </p:pic>
      <p:sp>
        <p:nvSpPr>
          <p:cNvPr id="22" name="TextBox 21">
            <a:extLst>
              <a:ext uri="{FF2B5EF4-FFF2-40B4-BE49-F238E27FC236}">
                <a16:creationId xmlns:a16="http://schemas.microsoft.com/office/drawing/2014/main" id="{E70FB7B0-16F3-4FEF-ACC3-A6C0AA54D9C3}"/>
              </a:ext>
            </a:extLst>
          </p:cNvPr>
          <p:cNvSpPr txBox="1"/>
          <p:nvPr/>
        </p:nvSpPr>
        <p:spPr>
          <a:xfrm>
            <a:off x="1622730" y="5293404"/>
            <a:ext cx="234683" cy="230832"/>
          </a:xfrm>
          <a:prstGeom prst="rect">
            <a:avLst/>
          </a:prstGeom>
          <a:noFill/>
        </p:spPr>
        <p:txBody>
          <a:bodyPr wrap="square" rtlCol="0">
            <a:spAutoFit/>
          </a:bodyPr>
          <a:lstStyle/>
          <a:p>
            <a:pPr defTabSz="685800">
              <a:defRPr/>
            </a:pPr>
            <a:r>
              <a:rPr lang="en-US" sz="900" dirty="0">
                <a:solidFill>
                  <a:prstClr val="black"/>
                </a:solidFill>
                <a:latin typeface="Calibri"/>
              </a:rPr>
              <a:t>%</a:t>
            </a:r>
          </a:p>
        </p:txBody>
      </p:sp>
      <p:sp>
        <p:nvSpPr>
          <p:cNvPr id="23" name="TextBox 22">
            <a:extLst>
              <a:ext uri="{FF2B5EF4-FFF2-40B4-BE49-F238E27FC236}">
                <a16:creationId xmlns:a16="http://schemas.microsoft.com/office/drawing/2014/main" id="{5FAF2A64-A72A-42F6-91E5-19C9DA5476EB}"/>
              </a:ext>
            </a:extLst>
          </p:cNvPr>
          <p:cNvSpPr txBox="1"/>
          <p:nvPr/>
        </p:nvSpPr>
        <p:spPr>
          <a:xfrm>
            <a:off x="5964136" y="4932626"/>
            <a:ext cx="234683" cy="230832"/>
          </a:xfrm>
          <a:prstGeom prst="rect">
            <a:avLst/>
          </a:prstGeom>
          <a:noFill/>
        </p:spPr>
        <p:txBody>
          <a:bodyPr wrap="square" rtlCol="0">
            <a:spAutoFit/>
          </a:bodyPr>
          <a:lstStyle/>
          <a:p>
            <a:pPr defTabSz="685800">
              <a:defRPr/>
            </a:pPr>
            <a:r>
              <a:rPr lang="en-US" sz="900" dirty="0">
                <a:solidFill>
                  <a:prstClr val="black"/>
                </a:solidFill>
                <a:latin typeface="Calibri"/>
              </a:rPr>
              <a:t>%</a:t>
            </a:r>
          </a:p>
        </p:txBody>
      </p:sp>
      <p:sp>
        <p:nvSpPr>
          <p:cNvPr id="25" name="Title 269">
            <a:extLst>
              <a:ext uri="{FF2B5EF4-FFF2-40B4-BE49-F238E27FC236}">
                <a16:creationId xmlns:a16="http://schemas.microsoft.com/office/drawing/2014/main" id="{79698FC1-B568-4BC3-8839-F60658928A04}"/>
              </a:ext>
            </a:extLst>
          </p:cNvPr>
          <p:cNvSpPr txBox="1">
            <a:spLocks/>
          </p:cNvSpPr>
          <p:nvPr/>
        </p:nvSpPr>
        <p:spPr>
          <a:xfrm>
            <a:off x="509631" y="882611"/>
            <a:ext cx="8204081" cy="600392"/>
          </a:xfrm>
          <a:prstGeom prst="rect">
            <a:avLst/>
          </a:prstGeom>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s-ES" sz="3300" b="1" dirty="0">
                <a:solidFill>
                  <a:srgbClr val="4472C4"/>
                </a:solidFill>
                <a:latin typeface="Calibri Light" panose="020F0302020204030204"/>
              </a:rPr>
              <a:t>WHO ESTIMATES :  HPV PROGRAM COVERAGE, FEMALES  2018 </a:t>
            </a:r>
          </a:p>
        </p:txBody>
      </p:sp>
      <p:sp>
        <p:nvSpPr>
          <p:cNvPr id="26" name="TextBox 25">
            <a:extLst>
              <a:ext uri="{FF2B5EF4-FFF2-40B4-BE49-F238E27FC236}">
                <a16:creationId xmlns:a16="http://schemas.microsoft.com/office/drawing/2014/main" id="{F9AF74FE-BFA6-4517-9BD9-14CB8AA78BBD}"/>
              </a:ext>
            </a:extLst>
          </p:cNvPr>
          <p:cNvSpPr txBox="1"/>
          <p:nvPr/>
        </p:nvSpPr>
        <p:spPr>
          <a:xfrm>
            <a:off x="1162825" y="5821023"/>
            <a:ext cx="3200453" cy="219291"/>
          </a:xfrm>
          <a:prstGeom prst="rect">
            <a:avLst/>
          </a:prstGeom>
          <a:noFill/>
        </p:spPr>
        <p:txBody>
          <a:bodyPr wrap="square" rtlCol="0">
            <a:spAutoFit/>
          </a:bodyPr>
          <a:lstStyle/>
          <a:p>
            <a:pPr defTabSz="685800"/>
            <a:r>
              <a:rPr lang="en-US" sz="825" b="1" i="1" dirty="0">
                <a:solidFill>
                  <a:prstClr val="black"/>
                </a:solidFill>
                <a:latin typeface="Calibri" panose="020F0502020204030204"/>
              </a:rPr>
              <a:t>Source: IVB Database,  15 July 2019</a:t>
            </a:r>
            <a:endParaRPr lang="en-US" sz="825" dirty="0">
              <a:solidFill>
                <a:prstClr val="black"/>
              </a:solidFill>
              <a:latin typeface="Calibri" panose="020F0502020204030204"/>
            </a:endParaRPr>
          </a:p>
        </p:txBody>
      </p:sp>
    </p:spTree>
    <p:extLst>
      <p:ext uri="{BB962C8B-B14F-4D97-AF65-F5344CB8AC3E}">
        <p14:creationId xmlns:p14="http://schemas.microsoft.com/office/powerpoint/2010/main" val="996737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A7452-C4AD-4C2C-9B17-3D7BF5B130B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3A34215-B017-491E-A274-354FB7D379A1}"/>
              </a:ext>
            </a:extLst>
          </p:cNvPr>
          <p:cNvSpPr>
            <a:spLocks noGrp="1"/>
          </p:cNvSpPr>
          <p:nvPr>
            <p:ph idx="1"/>
          </p:nvPr>
        </p:nvSpPr>
        <p:spPr/>
        <p:txBody>
          <a:bodyPr/>
          <a:lstStyle/>
          <a:p>
            <a:r>
              <a:rPr lang="en-US" dirty="0">
                <a:solidFill>
                  <a:schemeClr val="bg1">
                    <a:lumMod val="50000"/>
                  </a:schemeClr>
                </a:solidFill>
              </a:rPr>
              <a:t> (1) Why is the HPV vaccine needed  and what impact evidence exists</a:t>
            </a:r>
          </a:p>
          <a:p>
            <a:r>
              <a:rPr lang="en-US" dirty="0">
                <a:solidFill>
                  <a:schemeClr val="bg1">
                    <a:lumMod val="50000"/>
                  </a:schemeClr>
                </a:solidFill>
              </a:rPr>
              <a:t>(ii) What is the current WHO policy and state of the roll out </a:t>
            </a:r>
          </a:p>
          <a:p>
            <a:r>
              <a:rPr lang="en-US" dirty="0"/>
              <a:t>(iii) How could HPV link to other interventions.</a:t>
            </a:r>
          </a:p>
          <a:p>
            <a:r>
              <a:rPr lang="en-US" dirty="0">
                <a:solidFill>
                  <a:schemeClr val="bg1">
                    <a:lumMod val="50000"/>
                  </a:schemeClr>
                </a:solidFill>
              </a:rPr>
              <a:t>(iv) What is WHO doing with partners to extend the roll out the vaccine</a:t>
            </a:r>
          </a:p>
          <a:p>
            <a:endParaRPr lang="en-US" dirty="0"/>
          </a:p>
        </p:txBody>
      </p:sp>
    </p:spTree>
    <p:extLst>
      <p:ext uri="{BB962C8B-B14F-4D97-AF65-F5344CB8AC3E}">
        <p14:creationId xmlns:p14="http://schemas.microsoft.com/office/powerpoint/2010/main" val="1498381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2DC0A367-2EB4-4C42-980B-B7193E78D23A}"/>
              </a:ext>
            </a:extLst>
          </p:cNvPr>
          <p:cNvSpPr>
            <a:spLocks noGrp="1"/>
          </p:cNvSpPr>
          <p:nvPr>
            <p:ph type="title"/>
          </p:nvPr>
        </p:nvSpPr>
        <p:spPr/>
        <p:txBody>
          <a:bodyPr/>
          <a:lstStyle/>
          <a:p>
            <a:pPr eaLnBrk="1" hangingPunct="1"/>
            <a:endParaRPr lang="en-US" altLang="en-US"/>
          </a:p>
        </p:txBody>
      </p:sp>
      <p:sp>
        <p:nvSpPr>
          <p:cNvPr id="56323" name="Content Placeholder 2">
            <a:extLst>
              <a:ext uri="{FF2B5EF4-FFF2-40B4-BE49-F238E27FC236}">
                <a16:creationId xmlns:a16="http://schemas.microsoft.com/office/drawing/2014/main" id="{A15635FA-21EC-411B-8756-B3F8CF25B4F6}"/>
              </a:ext>
            </a:extLst>
          </p:cNvPr>
          <p:cNvSpPr>
            <a:spLocks noGrp="1"/>
          </p:cNvSpPr>
          <p:nvPr>
            <p:ph idx="1"/>
          </p:nvPr>
        </p:nvSpPr>
        <p:spPr>
          <a:xfrm>
            <a:off x="334963" y="1417638"/>
            <a:ext cx="8351837" cy="4708525"/>
          </a:xfrm>
        </p:spPr>
        <p:txBody>
          <a:bodyPr/>
          <a:lstStyle/>
          <a:p>
            <a:pPr eaLnBrk="1" hangingPunct="1"/>
            <a:endParaRPr lang="en-US" altLang="en-US"/>
          </a:p>
        </p:txBody>
      </p:sp>
      <p:pic>
        <p:nvPicPr>
          <p:cNvPr id="56324" name="Picture 2">
            <a:extLst>
              <a:ext uri="{FF2B5EF4-FFF2-40B4-BE49-F238E27FC236}">
                <a16:creationId xmlns:a16="http://schemas.microsoft.com/office/drawing/2014/main" id="{CE6FD635-12BA-4EBB-BB93-1088D1667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8" y="661988"/>
            <a:ext cx="8250237"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a:extLst>
              <a:ext uri="{FF2B5EF4-FFF2-40B4-BE49-F238E27FC236}">
                <a16:creationId xmlns:a16="http://schemas.microsoft.com/office/drawing/2014/main" id="{7BD87F3A-A302-47AD-B002-1A9E56FB3161}"/>
              </a:ext>
            </a:extLst>
          </p:cNvPr>
          <p:cNvSpPr/>
          <p:nvPr/>
        </p:nvSpPr>
        <p:spPr>
          <a:xfrm>
            <a:off x="1573213" y="260350"/>
            <a:ext cx="5559425"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1. Comprehensive Cervical Cancer Prevention &amp; Control</a:t>
            </a:r>
          </a:p>
        </p:txBody>
      </p:sp>
      <p:sp>
        <p:nvSpPr>
          <p:cNvPr id="8" name="Down Arrow 7">
            <a:extLst>
              <a:ext uri="{FF2B5EF4-FFF2-40B4-BE49-F238E27FC236}">
                <a16:creationId xmlns:a16="http://schemas.microsoft.com/office/drawing/2014/main" id="{63FDC4AA-A58F-412D-A93C-9885379F4661}"/>
              </a:ext>
            </a:extLst>
          </p:cNvPr>
          <p:cNvSpPr/>
          <p:nvPr/>
        </p:nvSpPr>
        <p:spPr>
          <a:xfrm>
            <a:off x="17463" y="1122363"/>
            <a:ext cx="720725" cy="5089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ADO LESCENT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H</a:t>
            </a:r>
          </a:p>
        </p:txBody>
      </p:sp>
      <p:sp>
        <p:nvSpPr>
          <p:cNvPr id="9" name="Rectangle 8">
            <a:extLst>
              <a:ext uri="{FF2B5EF4-FFF2-40B4-BE49-F238E27FC236}">
                <a16:creationId xmlns:a16="http://schemas.microsoft.com/office/drawing/2014/main" id="{15D86071-8DF2-4452-A3EC-649E2881E6B6}"/>
              </a:ext>
            </a:extLst>
          </p:cNvPr>
          <p:cNvSpPr/>
          <p:nvPr/>
        </p:nvSpPr>
        <p:spPr>
          <a:xfrm>
            <a:off x="2267744" y="1080236"/>
            <a:ext cx="6048672" cy="92333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mn-ea"/>
                <a:cs typeface="Arial" panose="020B0604020202020204" pitchFamily="34" charset="0"/>
              </a:rPr>
              <a:t>INTEGRATION</a:t>
            </a:r>
          </a:p>
        </p:txBody>
      </p:sp>
    </p:spTree>
    <p:extLst>
      <p:ext uri="{BB962C8B-B14F-4D97-AF65-F5344CB8AC3E}">
        <p14:creationId xmlns:p14="http://schemas.microsoft.com/office/powerpoint/2010/main" val="320781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duotone>
              <a:prstClr val="black"/>
              <a:schemeClr val="tx2">
                <a:tint val="45000"/>
                <a:satMod val="400000"/>
              </a:schemeClr>
            </a:duotone>
          </a:blip>
          <a:stretch>
            <a:fillRect/>
          </a:stretch>
        </p:blipFill>
        <p:spPr>
          <a:xfrm>
            <a:off x="846534" y="944725"/>
            <a:ext cx="7693819" cy="725085"/>
          </a:xfrm>
          <a:prstGeom prst="rect">
            <a:avLst/>
          </a:prstGeom>
        </p:spPr>
      </p:pic>
      <p:sp>
        <p:nvSpPr>
          <p:cNvPr id="14" name="Subtitle 2">
            <a:extLst>
              <a:ext uri="{FF2B5EF4-FFF2-40B4-BE49-F238E27FC236}">
                <a16:creationId xmlns:a16="http://schemas.microsoft.com/office/drawing/2014/main" id="{8F51BD52-22E1-41CB-B7AB-B4CE678094D8}"/>
              </a:ext>
            </a:extLst>
          </p:cNvPr>
          <p:cNvSpPr txBox="1">
            <a:spLocks/>
          </p:cNvSpPr>
          <p:nvPr/>
        </p:nvSpPr>
        <p:spPr bwMode="auto">
          <a:xfrm>
            <a:off x="1010840" y="1115091"/>
            <a:ext cx="7529513" cy="59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ctr" defTabSz="870736" rtl="0" eaLnBrk="0" fontAlgn="base" hangingPunct="0">
              <a:spcBef>
                <a:spcPct val="80000"/>
              </a:spcBef>
              <a:spcAft>
                <a:spcPct val="0"/>
              </a:spcAft>
              <a:buClr>
                <a:srgbClr val="1E7FB8"/>
              </a:buClr>
              <a:buFont typeface="Wingdings" pitchFamily="2" charset="2"/>
              <a:buNone/>
              <a:defRPr sz="1800">
                <a:solidFill>
                  <a:srgbClr val="000066"/>
                </a:solidFill>
                <a:latin typeface="Calibri" panose="020F0502020204030204" pitchFamily="34" charset="0"/>
                <a:ea typeface="Calibri" pitchFamily="34" charset="0"/>
                <a:cs typeface="Calibri" panose="020F0502020204030204" pitchFamily="34" charset="0"/>
              </a:defRPr>
            </a:lvl1pPr>
            <a:lvl2pPr marL="342900" indent="0" algn="ctr" defTabSz="870736" rtl="0" eaLnBrk="0" fontAlgn="base" hangingPunct="0">
              <a:spcBef>
                <a:spcPct val="20000"/>
              </a:spcBef>
              <a:spcAft>
                <a:spcPct val="0"/>
              </a:spcAft>
              <a:buClr>
                <a:srgbClr val="1E7FB8"/>
              </a:buClr>
              <a:buFont typeface="Arial" charset="0"/>
              <a:buNone/>
              <a:defRPr sz="1500">
                <a:solidFill>
                  <a:srgbClr val="000066"/>
                </a:solidFill>
                <a:latin typeface="Calibri" panose="020F0502020204030204" pitchFamily="34" charset="0"/>
                <a:ea typeface="Calibri" pitchFamily="34" charset="0"/>
                <a:cs typeface="Calibri" panose="020F0502020204030204" pitchFamily="34" charset="0"/>
              </a:defRPr>
            </a:lvl2pPr>
            <a:lvl3pPr marL="685800" indent="0" algn="ctr" defTabSz="870736" rtl="0" eaLnBrk="0" fontAlgn="base" hangingPunct="0">
              <a:spcBef>
                <a:spcPct val="20000"/>
              </a:spcBef>
              <a:spcAft>
                <a:spcPct val="0"/>
              </a:spcAft>
              <a:buClr>
                <a:srgbClr val="1E7FB8"/>
              </a:buClr>
              <a:buNone/>
              <a:defRPr sz="1350">
                <a:solidFill>
                  <a:srgbClr val="000066"/>
                </a:solidFill>
                <a:latin typeface="Calibri" panose="020F0502020204030204" pitchFamily="34" charset="0"/>
                <a:ea typeface="Calibri" pitchFamily="34" charset="0"/>
                <a:cs typeface="Calibri" panose="020F0502020204030204" pitchFamily="34" charset="0"/>
              </a:defRPr>
            </a:lvl3pPr>
            <a:lvl4pPr marL="1028700" indent="0" algn="ctr" defTabSz="870736" rtl="0" eaLnBrk="0" fontAlgn="base" hangingPunct="0">
              <a:spcBef>
                <a:spcPct val="20000"/>
              </a:spcBef>
              <a:spcAft>
                <a:spcPct val="0"/>
              </a:spcAft>
              <a:buClr>
                <a:srgbClr val="1E7FB8"/>
              </a:buClr>
              <a:buNone/>
              <a:defRPr sz="1200">
                <a:solidFill>
                  <a:srgbClr val="000066"/>
                </a:solidFill>
                <a:latin typeface="Calibri" panose="020F0502020204030204" pitchFamily="34" charset="0"/>
                <a:ea typeface="Calibri" pitchFamily="34" charset="0"/>
                <a:cs typeface="Calibri" panose="020F0502020204030204" pitchFamily="34" charset="0"/>
              </a:defRPr>
            </a:lvl4pPr>
            <a:lvl5pPr marL="1371600" indent="0" algn="ctr" defTabSz="870736" rtl="1" eaLnBrk="0" fontAlgn="base" hangingPunct="0">
              <a:spcBef>
                <a:spcPct val="20000"/>
              </a:spcBef>
              <a:spcAft>
                <a:spcPct val="0"/>
              </a:spcAft>
              <a:buNone/>
              <a:defRPr sz="1200">
                <a:solidFill>
                  <a:srgbClr val="000066"/>
                </a:solidFill>
                <a:latin typeface="+mn-lt"/>
                <a:cs typeface="+mn-cs"/>
              </a:defRPr>
            </a:lvl5pPr>
            <a:lvl6pPr marL="1714500" indent="0" algn="ctr" defTabSz="874885" rtl="1" fontAlgn="base">
              <a:spcBef>
                <a:spcPct val="20000"/>
              </a:spcBef>
              <a:spcAft>
                <a:spcPct val="0"/>
              </a:spcAft>
              <a:buNone/>
              <a:defRPr sz="1200">
                <a:solidFill>
                  <a:srgbClr val="000066"/>
                </a:solidFill>
                <a:latin typeface="+mn-lt"/>
                <a:cs typeface="+mn-cs"/>
              </a:defRPr>
            </a:lvl6pPr>
            <a:lvl7pPr marL="2057400" indent="0" algn="ctr" defTabSz="874885" rtl="1" fontAlgn="base">
              <a:spcBef>
                <a:spcPct val="20000"/>
              </a:spcBef>
              <a:spcAft>
                <a:spcPct val="0"/>
              </a:spcAft>
              <a:buNone/>
              <a:defRPr sz="1200">
                <a:solidFill>
                  <a:srgbClr val="000066"/>
                </a:solidFill>
                <a:latin typeface="+mn-lt"/>
                <a:cs typeface="+mn-cs"/>
              </a:defRPr>
            </a:lvl7pPr>
            <a:lvl8pPr marL="2400300" indent="0" algn="ctr" defTabSz="874885" rtl="1" fontAlgn="base">
              <a:spcBef>
                <a:spcPct val="20000"/>
              </a:spcBef>
              <a:spcAft>
                <a:spcPct val="0"/>
              </a:spcAft>
              <a:buNone/>
              <a:defRPr sz="1200">
                <a:solidFill>
                  <a:srgbClr val="000066"/>
                </a:solidFill>
                <a:latin typeface="+mn-lt"/>
                <a:cs typeface="+mn-cs"/>
              </a:defRPr>
            </a:lvl8pPr>
            <a:lvl9pPr marL="2743200" indent="0" algn="ctr" defTabSz="874885" rtl="1" fontAlgn="base">
              <a:spcBef>
                <a:spcPct val="20000"/>
              </a:spcBef>
              <a:spcAft>
                <a:spcPct val="0"/>
              </a:spcAft>
              <a:buNone/>
              <a:defRPr sz="1200">
                <a:solidFill>
                  <a:srgbClr val="000066"/>
                </a:solidFill>
                <a:latin typeface="+mn-lt"/>
                <a:cs typeface="+mn-cs"/>
              </a:defRPr>
            </a:lvl9pPr>
          </a:lstStyle>
          <a:p>
            <a:pPr algn="l">
              <a:lnSpc>
                <a:spcPct val="80000"/>
              </a:lnSpc>
            </a:pPr>
            <a:r>
              <a:rPr lang="en-GB" sz="2400" b="1" dirty="0">
                <a:solidFill>
                  <a:schemeClr val="bg1"/>
                </a:solidFill>
              </a:rPr>
              <a:t>Global Strategy towards the Elimination of Cervical Cancer</a:t>
            </a:r>
            <a:endParaRPr lang="en-US" sz="2400" b="1" cap="all" dirty="0">
              <a:solidFill>
                <a:schemeClr val="bg1"/>
              </a:solidFill>
            </a:endParaRPr>
          </a:p>
        </p:txBody>
      </p:sp>
      <p:pic>
        <p:nvPicPr>
          <p:cNvPr id="20" name="Imagen 19"/>
          <p:cNvPicPr>
            <a:picLocks noChangeAspect="1"/>
          </p:cNvPicPr>
          <p:nvPr/>
        </p:nvPicPr>
        <p:blipFill>
          <a:blip r:embed="rId4"/>
          <a:stretch>
            <a:fillRect/>
          </a:stretch>
        </p:blipFill>
        <p:spPr>
          <a:xfrm>
            <a:off x="7406243" y="5476756"/>
            <a:ext cx="1512482" cy="466816"/>
          </a:xfrm>
          <a:prstGeom prst="rect">
            <a:avLst/>
          </a:prstGeom>
        </p:spPr>
      </p:pic>
      <p:sp>
        <p:nvSpPr>
          <p:cNvPr id="10" name="Rectangle: Rounded Corners 1">
            <a:extLst>
              <a:ext uri="{FF2B5EF4-FFF2-40B4-BE49-F238E27FC236}">
                <a16:creationId xmlns:a16="http://schemas.microsoft.com/office/drawing/2014/main" id="{DE4A6EC9-F5E2-4480-BDA5-B5BF09B94450}"/>
              </a:ext>
            </a:extLst>
          </p:cNvPr>
          <p:cNvSpPr/>
          <p:nvPr/>
        </p:nvSpPr>
        <p:spPr bwMode="auto">
          <a:xfrm rot="5400000">
            <a:off x="4342123" y="105405"/>
            <a:ext cx="485465" cy="5318299"/>
          </a:xfrm>
          <a:prstGeom prst="roundRect">
            <a:avLst/>
          </a:prstGeom>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vert270" wrap="square" lIns="68580" tIns="34290" rIns="68580" bIns="34290" numCol="1" rtlCol="0" anchor="t" anchorCtr="0" compatLnSpc="1">
            <a:prstTxWarp prst="textNoShape">
              <a:avLst/>
            </a:prstTxWarp>
          </a:bodyPr>
          <a:lstStyle/>
          <a:p>
            <a:pPr algn="ctr" defTabSz="685679">
              <a:defRPr/>
            </a:pPr>
            <a:r>
              <a:rPr lang="en-US" sz="2400" b="1" dirty="0">
                <a:solidFill>
                  <a:schemeClr val="bg1"/>
                </a:solidFill>
                <a:latin typeface="Calibri"/>
                <a:cs typeface="Calibri"/>
              </a:rPr>
              <a:t>2030 CONTROL TARGETS</a:t>
            </a:r>
          </a:p>
        </p:txBody>
      </p:sp>
      <p:sp>
        <p:nvSpPr>
          <p:cNvPr id="16" name="Rectangle 4"/>
          <p:cNvSpPr/>
          <p:nvPr/>
        </p:nvSpPr>
        <p:spPr bwMode="auto">
          <a:xfrm>
            <a:off x="1925706" y="3146748"/>
            <a:ext cx="1665498" cy="1602044"/>
          </a:xfrm>
          <a:prstGeom prst="rect">
            <a:avLst/>
          </a:prstGeom>
          <a:solidFill>
            <a:schemeClr val="bg1">
              <a:lumMod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algn="ctr" defTabSz="782241" fontAlgn="base">
              <a:spcBef>
                <a:spcPct val="0"/>
              </a:spcBef>
              <a:spcAft>
                <a:spcPct val="0"/>
              </a:spcAft>
              <a:defRPr/>
            </a:pPr>
            <a:r>
              <a:rPr lang="en-US" sz="4050" b="1" dirty="0">
                <a:solidFill>
                  <a:schemeClr val="bg1"/>
                </a:solidFill>
                <a:latin typeface="+mj-lt"/>
                <a:cs typeface="Arial" charset="0"/>
              </a:rPr>
              <a:t>90%</a:t>
            </a:r>
          </a:p>
          <a:p>
            <a:pPr algn="ctr" defTabSz="782241" fontAlgn="base">
              <a:spcBef>
                <a:spcPct val="0"/>
              </a:spcBef>
              <a:spcAft>
                <a:spcPct val="0"/>
              </a:spcAft>
              <a:defRPr/>
            </a:pPr>
            <a:r>
              <a:rPr lang="en-US" sz="1350" b="1" dirty="0">
                <a:solidFill>
                  <a:schemeClr val="bg1"/>
                </a:solidFill>
                <a:latin typeface="+mj-lt"/>
                <a:cs typeface="Arial" charset="0"/>
              </a:rPr>
              <a:t>of girls fully vaccinated with HPV vaccine by 15 years of age</a:t>
            </a:r>
          </a:p>
          <a:p>
            <a:pPr algn="ctr" defTabSz="782241" fontAlgn="base">
              <a:spcBef>
                <a:spcPct val="0"/>
              </a:spcBef>
              <a:spcAft>
                <a:spcPct val="0"/>
              </a:spcAft>
              <a:defRPr/>
            </a:pPr>
            <a:endParaRPr lang="en-US" sz="2925" b="1" dirty="0">
              <a:solidFill>
                <a:srgbClr val="000066"/>
              </a:solidFill>
              <a:latin typeface="Arial" charset="0"/>
              <a:cs typeface="Arial" charset="0"/>
            </a:endParaRPr>
          </a:p>
        </p:txBody>
      </p:sp>
      <p:sp>
        <p:nvSpPr>
          <p:cNvPr id="17" name="Rectangle 10"/>
          <p:cNvSpPr/>
          <p:nvPr/>
        </p:nvSpPr>
        <p:spPr bwMode="auto">
          <a:xfrm>
            <a:off x="3785387" y="3159287"/>
            <a:ext cx="1678283" cy="1602044"/>
          </a:xfrm>
          <a:prstGeom prst="rect">
            <a:avLst/>
          </a:prstGeom>
          <a:solidFill>
            <a:schemeClr val="bg1">
              <a:lumMod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algn="ctr" defTabSz="782241" fontAlgn="base">
              <a:spcBef>
                <a:spcPct val="0"/>
              </a:spcBef>
              <a:spcAft>
                <a:spcPct val="0"/>
              </a:spcAft>
              <a:defRPr/>
            </a:pPr>
            <a:r>
              <a:rPr lang="en-US" sz="3600" b="1" dirty="0">
                <a:solidFill>
                  <a:schemeClr val="bg1"/>
                </a:solidFill>
                <a:latin typeface="+mj-lt"/>
                <a:cs typeface="Arial" charset="0"/>
              </a:rPr>
              <a:t>70%</a:t>
            </a:r>
          </a:p>
          <a:p>
            <a:pPr algn="ctr" defTabSz="782241" fontAlgn="base">
              <a:spcBef>
                <a:spcPct val="0"/>
              </a:spcBef>
              <a:spcAft>
                <a:spcPct val="0"/>
              </a:spcAft>
              <a:defRPr/>
            </a:pPr>
            <a:endParaRPr lang="en-US" sz="1050" b="1" dirty="0">
              <a:solidFill>
                <a:schemeClr val="bg1"/>
              </a:solidFill>
              <a:latin typeface="+mj-lt"/>
              <a:cs typeface="Arial" charset="0"/>
            </a:endParaRPr>
          </a:p>
          <a:p>
            <a:pPr algn="ctr" defTabSz="782241" fontAlgn="base">
              <a:spcBef>
                <a:spcPct val="0"/>
              </a:spcBef>
              <a:spcAft>
                <a:spcPct val="0"/>
              </a:spcAft>
              <a:defRPr/>
            </a:pPr>
            <a:r>
              <a:rPr lang="en-US" sz="1200" b="1" dirty="0">
                <a:solidFill>
                  <a:schemeClr val="bg1"/>
                </a:solidFill>
                <a:latin typeface="+mj-lt"/>
                <a:cs typeface="Arial" charset="0"/>
              </a:rPr>
              <a:t>of women screened with an high precision test at 35 and 45 years of age</a:t>
            </a:r>
          </a:p>
        </p:txBody>
      </p:sp>
      <p:sp>
        <p:nvSpPr>
          <p:cNvPr id="18" name="Rectangle 11"/>
          <p:cNvSpPr/>
          <p:nvPr/>
        </p:nvSpPr>
        <p:spPr bwMode="auto">
          <a:xfrm>
            <a:off x="5657851" y="3168812"/>
            <a:ext cx="1586154" cy="1602044"/>
          </a:xfrm>
          <a:prstGeom prst="rect">
            <a:avLst/>
          </a:prstGeom>
          <a:solidFill>
            <a:schemeClr val="bg1">
              <a:lumMod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algn="ctr" defTabSz="782241" fontAlgn="base">
              <a:spcBef>
                <a:spcPct val="0"/>
              </a:spcBef>
              <a:spcAft>
                <a:spcPct val="0"/>
              </a:spcAft>
              <a:defRPr/>
            </a:pPr>
            <a:r>
              <a:rPr lang="en-US" sz="3600" b="1" dirty="0">
                <a:solidFill>
                  <a:schemeClr val="bg1"/>
                </a:solidFill>
                <a:latin typeface="+mj-lt"/>
                <a:cs typeface="Arial" charset="0"/>
              </a:rPr>
              <a:t>90%</a:t>
            </a:r>
          </a:p>
          <a:p>
            <a:pPr algn="ctr" defTabSz="782241" fontAlgn="base">
              <a:spcBef>
                <a:spcPct val="0"/>
              </a:spcBef>
              <a:spcAft>
                <a:spcPct val="0"/>
              </a:spcAft>
              <a:defRPr/>
            </a:pPr>
            <a:endParaRPr lang="en-US" sz="1050" b="1" dirty="0">
              <a:solidFill>
                <a:schemeClr val="bg1"/>
              </a:solidFill>
              <a:latin typeface="+mj-lt"/>
              <a:cs typeface="Arial" charset="0"/>
            </a:endParaRPr>
          </a:p>
          <a:p>
            <a:pPr algn="ctr" defTabSz="782241" fontAlgn="base">
              <a:spcBef>
                <a:spcPct val="0"/>
              </a:spcBef>
              <a:spcAft>
                <a:spcPct val="0"/>
              </a:spcAft>
              <a:defRPr/>
            </a:pPr>
            <a:r>
              <a:rPr lang="fr-CH" sz="1200" b="1" dirty="0">
                <a:solidFill>
                  <a:schemeClr val="bg1"/>
                </a:solidFill>
                <a:latin typeface="+mj-lt"/>
                <a:cs typeface="Arial" charset="0"/>
              </a:rPr>
              <a:t>of </a:t>
            </a:r>
            <a:r>
              <a:rPr lang="fr-CH" sz="1200" b="1" dirty="0" err="1">
                <a:solidFill>
                  <a:schemeClr val="bg1"/>
                </a:solidFill>
                <a:latin typeface="+mj-lt"/>
                <a:cs typeface="Arial" charset="0"/>
              </a:rPr>
              <a:t>women</a:t>
            </a:r>
            <a:r>
              <a:rPr lang="fr-CH" sz="1200" b="1" dirty="0">
                <a:solidFill>
                  <a:schemeClr val="bg1"/>
                </a:solidFill>
                <a:latin typeface="+mj-lt"/>
                <a:cs typeface="Arial" charset="0"/>
              </a:rPr>
              <a:t>  </a:t>
            </a:r>
            <a:r>
              <a:rPr lang="fr-CH" sz="1200" b="1" dirty="0" err="1">
                <a:solidFill>
                  <a:schemeClr val="bg1"/>
                </a:solidFill>
                <a:latin typeface="+mj-lt"/>
                <a:cs typeface="Arial" charset="0"/>
              </a:rPr>
              <a:t>identified</a:t>
            </a:r>
            <a:r>
              <a:rPr lang="fr-CH" sz="1200" b="1" dirty="0">
                <a:solidFill>
                  <a:schemeClr val="bg1"/>
                </a:solidFill>
                <a:latin typeface="+mj-lt"/>
                <a:cs typeface="Arial" charset="0"/>
              </a:rPr>
              <a:t> </a:t>
            </a:r>
            <a:r>
              <a:rPr lang="fr-CH" sz="1200" b="1" dirty="0" err="1">
                <a:solidFill>
                  <a:schemeClr val="bg1"/>
                </a:solidFill>
                <a:latin typeface="+mj-lt"/>
                <a:cs typeface="Arial" charset="0"/>
              </a:rPr>
              <a:t>with</a:t>
            </a:r>
            <a:r>
              <a:rPr lang="fr-CH" sz="1200" b="1" dirty="0">
                <a:solidFill>
                  <a:schemeClr val="bg1"/>
                </a:solidFill>
                <a:latin typeface="+mj-lt"/>
                <a:cs typeface="Arial" charset="0"/>
              </a:rPr>
              <a:t> cervical </a:t>
            </a:r>
            <a:r>
              <a:rPr lang="fr-CH" sz="1200" b="1" dirty="0" err="1">
                <a:solidFill>
                  <a:schemeClr val="bg1"/>
                </a:solidFill>
                <a:latin typeface="+mj-lt"/>
                <a:cs typeface="Arial" charset="0"/>
              </a:rPr>
              <a:t>disease</a:t>
            </a:r>
            <a:r>
              <a:rPr lang="fr-CH" sz="1200" b="1" dirty="0">
                <a:solidFill>
                  <a:schemeClr val="bg1"/>
                </a:solidFill>
                <a:latin typeface="+mj-lt"/>
                <a:cs typeface="Arial" charset="0"/>
              </a:rPr>
              <a:t> </a:t>
            </a:r>
            <a:r>
              <a:rPr lang="fr-CH" sz="1200" b="1" dirty="0" err="1">
                <a:solidFill>
                  <a:schemeClr val="bg1"/>
                </a:solidFill>
                <a:latin typeface="+mj-lt"/>
                <a:cs typeface="Arial" charset="0"/>
              </a:rPr>
              <a:t>receive</a:t>
            </a:r>
            <a:r>
              <a:rPr lang="fr-CH" sz="1200" b="1" dirty="0">
                <a:solidFill>
                  <a:schemeClr val="bg1"/>
                </a:solidFill>
                <a:latin typeface="+mj-lt"/>
                <a:cs typeface="Arial" charset="0"/>
              </a:rPr>
              <a:t> </a:t>
            </a:r>
            <a:r>
              <a:rPr lang="fr-CH" sz="1200" b="1" dirty="0" err="1">
                <a:solidFill>
                  <a:schemeClr val="bg1"/>
                </a:solidFill>
                <a:latin typeface="+mj-lt"/>
                <a:cs typeface="Arial" charset="0"/>
              </a:rPr>
              <a:t>treatment</a:t>
            </a:r>
            <a:r>
              <a:rPr lang="fr-CH" sz="1200" b="1" dirty="0">
                <a:solidFill>
                  <a:schemeClr val="bg1"/>
                </a:solidFill>
                <a:latin typeface="+mj-lt"/>
                <a:cs typeface="Arial" charset="0"/>
              </a:rPr>
              <a:t> and care </a:t>
            </a:r>
            <a:endParaRPr lang="en-US" sz="1200" b="1" dirty="0">
              <a:solidFill>
                <a:schemeClr val="bg1"/>
              </a:solidFill>
              <a:latin typeface="+mj-lt"/>
              <a:cs typeface="Arial" charset="0"/>
            </a:endParaRPr>
          </a:p>
        </p:txBody>
      </p:sp>
      <p:sp>
        <p:nvSpPr>
          <p:cNvPr id="22" name="Rectangle 13">
            <a:extLst>
              <a:ext uri="{FF2B5EF4-FFF2-40B4-BE49-F238E27FC236}">
                <a16:creationId xmlns:a16="http://schemas.microsoft.com/office/drawing/2014/main" id="{0D78BC67-B64D-4B68-83ED-AE3DEFE6B980}"/>
              </a:ext>
            </a:extLst>
          </p:cNvPr>
          <p:cNvSpPr/>
          <p:nvPr/>
        </p:nvSpPr>
        <p:spPr bwMode="auto">
          <a:xfrm>
            <a:off x="1439652" y="4960407"/>
            <a:ext cx="6318702" cy="466816"/>
          </a:xfrm>
          <a:prstGeom prst="rect">
            <a:avLst/>
          </a:prstGeom>
          <a:solidFill>
            <a:srgbClr val="FF00FF"/>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defTabSz="782241" rtl="1" fontAlgn="base">
              <a:spcBef>
                <a:spcPct val="0"/>
              </a:spcBef>
              <a:spcAft>
                <a:spcPct val="0"/>
              </a:spcAft>
              <a:defRPr/>
            </a:pPr>
            <a:r>
              <a:rPr lang="en-US" sz="1500" b="1" dirty="0">
                <a:solidFill>
                  <a:schemeClr val="bg1"/>
                </a:solidFill>
                <a:latin typeface="+mj-lt"/>
                <a:cs typeface="Arial" charset="0"/>
              </a:rPr>
              <a:t>        SDG 2030</a:t>
            </a:r>
            <a:r>
              <a:rPr lang="en-US" sz="1500" dirty="0">
                <a:solidFill>
                  <a:schemeClr val="bg1"/>
                </a:solidFill>
                <a:latin typeface="+mj-lt"/>
                <a:cs typeface="Arial" charset="0"/>
              </a:rPr>
              <a:t>: Target 3.4 – 30% reduction in mortality from cervical cancer</a:t>
            </a:r>
          </a:p>
        </p:txBody>
      </p:sp>
      <p:sp>
        <p:nvSpPr>
          <p:cNvPr id="4" name="Rectángulo redondeado 3"/>
          <p:cNvSpPr/>
          <p:nvPr/>
        </p:nvSpPr>
        <p:spPr>
          <a:xfrm>
            <a:off x="1439652" y="1766519"/>
            <a:ext cx="6318702" cy="296891"/>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350"/>
          </a:p>
        </p:txBody>
      </p:sp>
      <p:sp>
        <p:nvSpPr>
          <p:cNvPr id="24" name="Subtitle 2">
            <a:extLst>
              <a:ext uri="{FF2B5EF4-FFF2-40B4-BE49-F238E27FC236}">
                <a16:creationId xmlns:a16="http://schemas.microsoft.com/office/drawing/2014/main" id="{8F51BD52-22E1-41CB-B7AB-B4CE678094D8}"/>
              </a:ext>
            </a:extLst>
          </p:cNvPr>
          <p:cNvSpPr txBox="1">
            <a:spLocks/>
          </p:cNvSpPr>
          <p:nvPr/>
        </p:nvSpPr>
        <p:spPr bwMode="auto">
          <a:xfrm>
            <a:off x="1547664" y="1818636"/>
            <a:ext cx="6102678" cy="22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ctr" defTabSz="870736" rtl="0" eaLnBrk="0" fontAlgn="base" hangingPunct="0">
              <a:spcBef>
                <a:spcPct val="80000"/>
              </a:spcBef>
              <a:spcAft>
                <a:spcPct val="0"/>
              </a:spcAft>
              <a:buClr>
                <a:srgbClr val="1E7FB8"/>
              </a:buClr>
              <a:buFont typeface="Wingdings" pitchFamily="2" charset="2"/>
              <a:buNone/>
              <a:defRPr sz="1800">
                <a:solidFill>
                  <a:srgbClr val="000066"/>
                </a:solidFill>
                <a:latin typeface="Calibri" panose="020F0502020204030204" pitchFamily="34" charset="0"/>
                <a:ea typeface="Calibri" pitchFamily="34" charset="0"/>
                <a:cs typeface="Calibri" panose="020F0502020204030204" pitchFamily="34" charset="0"/>
              </a:defRPr>
            </a:lvl1pPr>
            <a:lvl2pPr marL="342900" indent="0" algn="ctr" defTabSz="870736" rtl="0" eaLnBrk="0" fontAlgn="base" hangingPunct="0">
              <a:spcBef>
                <a:spcPct val="20000"/>
              </a:spcBef>
              <a:spcAft>
                <a:spcPct val="0"/>
              </a:spcAft>
              <a:buClr>
                <a:srgbClr val="1E7FB8"/>
              </a:buClr>
              <a:buFont typeface="Arial" charset="0"/>
              <a:buNone/>
              <a:defRPr sz="1500">
                <a:solidFill>
                  <a:srgbClr val="000066"/>
                </a:solidFill>
                <a:latin typeface="Calibri" panose="020F0502020204030204" pitchFamily="34" charset="0"/>
                <a:ea typeface="Calibri" pitchFamily="34" charset="0"/>
                <a:cs typeface="Calibri" panose="020F0502020204030204" pitchFamily="34" charset="0"/>
              </a:defRPr>
            </a:lvl2pPr>
            <a:lvl3pPr marL="685800" indent="0" algn="ctr" defTabSz="870736" rtl="0" eaLnBrk="0" fontAlgn="base" hangingPunct="0">
              <a:spcBef>
                <a:spcPct val="20000"/>
              </a:spcBef>
              <a:spcAft>
                <a:spcPct val="0"/>
              </a:spcAft>
              <a:buClr>
                <a:srgbClr val="1E7FB8"/>
              </a:buClr>
              <a:buNone/>
              <a:defRPr sz="1350">
                <a:solidFill>
                  <a:srgbClr val="000066"/>
                </a:solidFill>
                <a:latin typeface="Calibri" panose="020F0502020204030204" pitchFamily="34" charset="0"/>
                <a:ea typeface="Calibri" pitchFamily="34" charset="0"/>
                <a:cs typeface="Calibri" panose="020F0502020204030204" pitchFamily="34" charset="0"/>
              </a:defRPr>
            </a:lvl3pPr>
            <a:lvl4pPr marL="1028700" indent="0" algn="ctr" defTabSz="870736" rtl="0" eaLnBrk="0" fontAlgn="base" hangingPunct="0">
              <a:spcBef>
                <a:spcPct val="20000"/>
              </a:spcBef>
              <a:spcAft>
                <a:spcPct val="0"/>
              </a:spcAft>
              <a:buClr>
                <a:srgbClr val="1E7FB8"/>
              </a:buClr>
              <a:buNone/>
              <a:defRPr sz="1200">
                <a:solidFill>
                  <a:srgbClr val="000066"/>
                </a:solidFill>
                <a:latin typeface="Calibri" panose="020F0502020204030204" pitchFamily="34" charset="0"/>
                <a:ea typeface="Calibri" pitchFamily="34" charset="0"/>
                <a:cs typeface="Calibri" panose="020F0502020204030204" pitchFamily="34" charset="0"/>
              </a:defRPr>
            </a:lvl4pPr>
            <a:lvl5pPr marL="1371600" indent="0" algn="ctr" defTabSz="870736" rtl="1" eaLnBrk="0" fontAlgn="base" hangingPunct="0">
              <a:spcBef>
                <a:spcPct val="20000"/>
              </a:spcBef>
              <a:spcAft>
                <a:spcPct val="0"/>
              </a:spcAft>
              <a:buNone/>
              <a:defRPr sz="1200">
                <a:solidFill>
                  <a:srgbClr val="000066"/>
                </a:solidFill>
                <a:latin typeface="+mn-lt"/>
                <a:cs typeface="+mn-cs"/>
              </a:defRPr>
            </a:lvl5pPr>
            <a:lvl6pPr marL="1714500" indent="0" algn="ctr" defTabSz="874885" rtl="1" fontAlgn="base">
              <a:spcBef>
                <a:spcPct val="20000"/>
              </a:spcBef>
              <a:spcAft>
                <a:spcPct val="0"/>
              </a:spcAft>
              <a:buNone/>
              <a:defRPr sz="1200">
                <a:solidFill>
                  <a:srgbClr val="000066"/>
                </a:solidFill>
                <a:latin typeface="+mn-lt"/>
                <a:cs typeface="+mn-cs"/>
              </a:defRPr>
            </a:lvl6pPr>
            <a:lvl7pPr marL="2057400" indent="0" algn="ctr" defTabSz="874885" rtl="1" fontAlgn="base">
              <a:spcBef>
                <a:spcPct val="20000"/>
              </a:spcBef>
              <a:spcAft>
                <a:spcPct val="0"/>
              </a:spcAft>
              <a:buNone/>
              <a:defRPr sz="1200">
                <a:solidFill>
                  <a:srgbClr val="000066"/>
                </a:solidFill>
                <a:latin typeface="+mn-lt"/>
                <a:cs typeface="+mn-cs"/>
              </a:defRPr>
            </a:lvl7pPr>
            <a:lvl8pPr marL="2400300" indent="0" algn="ctr" defTabSz="874885" rtl="1" fontAlgn="base">
              <a:spcBef>
                <a:spcPct val="20000"/>
              </a:spcBef>
              <a:spcAft>
                <a:spcPct val="0"/>
              </a:spcAft>
              <a:buNone/>
              <a:defRPr sz="1200">
                <a:solidFill>
                  <a:srgbClr val="000066"/>
                </a:solidFill>
                <a:latin typeface="+mn-lt"/>
                <a:cs typeface="+mn-cs"/>
              </a:defRPr>
            </a:lvl8pPr>
            <a:lvl9pPr marL="2743200" indent="0" algn="ctr" defTabSz="874885" rtl="1" fontAlgn="base">
              <a:spcBef>
                <a:spcPct val="20000"/>
              </a:spcBef>
              <a:spcAft>
                <a:spcPct val="0"/>
              </a:spcAft>
              <a:buNone/>
              <a:defRPr sz="1200">
                <a:solidFill>
                  <a:srgbClr val="000066"/>
                </a:solidFill>
                <a:latin typeface="+mn-lt"/>
                <a:cs typeface="+mn-cs"/>
              </a:defRPr>
            </a:lvl9pPr>
          </a:lstStyle>
          <a:p>
            <a:pPr algn="l">
              <a:lnSpc>
                <a:spcPct val="80000"/>
              </a:lnSpc>
            </a:pPr>
            <a:r>
              <a:rPr lang="en-US" b="1" dirty="0">
                <a:solidFill>
                  <a:srgbClr val="FFFFFF"/>
                </a:solidFill>
              </a:rPr>
              <a:t>VISION</a:t>
            </a:r>
            <a:r>
              <a:rPr lang="en-US" dirty="0">
                <a:solidFill>
                  <a:srgbClr val="FFFFFF"/>
                </a:solidFill>
              </a:rPr>
              <a:t>: A world without cervical cancer </a:t>
            </a:r>
          </a:p>
        </p:txBody>
      </p:sp>
      <p:sp>
        <p:nvSpPr>
          <p:cNvPr id="26" name="Rectángulo redondeado 25"/>
          <p:cNvSpPr/>
          <p:nvPr/>
        </p:nvSpPr>
        <p:spPr>
          <a:xfrm>
            <a:off x="1439652" y="2143809"/>
            <a:ext cx="6318702" cy="296891"/>
          </a:xfrm>
          <a:prstGeom prst="round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350"/>
          </a:p>
        </p:txBody>
      </p:sp>
      <p:sp>
        <p:nvSpPr>
          <p:cNvPr id="27" name="Subtitle 2">
            <a:extLst>
              <a:ext uri="{FF2B5EF4-FFF2-40B4-BE49-F238E27FC236}">
                <a16:creationId xmlns:a16="http://schemas.microsoft.com/office/drawing/2014/main" id="{8F51BD52-22E1-41CB-B7AB-B4CE678094D8}"/>
              </a:ext>
            </a:extLst>
          </p:cNvPr>
          <p:cNvSpPr txBox="1">
            <a:spLocks/>
          </p:cNvSpPr>
          <p:nvPr/>
        </p:nvSpPr>
        <p:spPr bwMode="auto">
          <a:xfrm>
            <a:off x="1533668" y="2188927"/>
            <a:ext cx="6318702" cy="22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ctr" defTabSz="870736" rtl="0" eaLnBrk="0" fontAlgn="base" hangingPunct="0">
              <a:spcBef>
                <a:spcPct val="80000"/>
              </a:spcBef>
              <a:spcAft>
                <a:spcPct val="0"/>
              </a:spcAft>
              <a:buClr>
                <a:srgbClr val="1E7FB8"/>
              </a:buClr>
              <a:buFont typeface="Wingdings" pitchFamily="2" charset="2"/>
              <a:buNone/>
              <a:defRPr sz="1800">
                <a:solidFill>
                  <a:srgbClr val="000066"/>
                </a:solidFill>
                <a:latin typeface="Calibri" panose="020F0502020204030204" pitchFamily="34" charset="0"/>
                <a:ea typeface="Calibri" pitchFamily="34" charset="0"/>
                <a:cs typeface="Calibri" panose="020F0502020204030204" pitchFamily="34" charset="0"/>
              </a:defRPr>
            </a:lvl1pPr>
            <a:lvl2pPr marL="342900" indent="0" algn="ctr" defTabSz="870736" rtl="0" eaLnBrk="0" fontAlgn="base" hangingPunct="0">
              <a:spcBef>
                <a:spcPct val="20000"/>
              </a:spcBef>
              <a:spcAft>
                <a:spcPct val="0"/>
              </a:spcAft>
              <a:buClr>
                <a:srgbClr val="1E7FB8"/>
              </a:buClr>
              <a:buFont typeface="Arial" charset="0"/>
              <a:buNone/>
              <a:defRPr sz="1500">
                <a:solidFill>
                  <a:srgbClr val="000066"/>
                </a:solidFill>
                <a:latin typeface="Calibri" panose="020F0502020204030204" pitchFamily="34" charset="0"/>
                <a:ea typeface="Calibri" pitchFamily="34" charset="0"/>
                <a:cs typeface="Calibri" panose="020F0502020204030204" pitchFamily="34" charset="0"/>
              </a:defRPr>
            </a:lvl2pPr>
            <a:lvl3pPr marL="685800" indent="0" algn="ctr" defTabSz="870736" rtl="0" eaLnBrk="0" fontAlgn="base" hangingPunct="0">
              <a:spcBef>
                <a:spcPct val="20000"/>
              </a:spcBef>
              <a:spcAft>
                <a:spcPct val="0"/>
              </a:spcAft>
              <a:buClr>
                <a:srgbClr val="1E7FB8"/>
              </a:buClr>
              <a:buNone/>
              <a:defRPr sz="1350">
                <a:solidFill>
                  <a:srgbClr val="000066"/>
                </a:solidFill>
                <a:latin typeface="Calibri" panose="020F0502020204030204" pitchFamily="34" charset="0"/>
                <a:ea typeface="Calibri" pitchFamily="34" charset="0"/>
                <a:cs typeface="Calibri" panose="020F0502020204030204" pitchFamily="34" charset="0"/>
              </a:defRPr>
            </a:lvl3pPr>
            <a:lvl4pPr marL="1028700" indent="0" algn="ctr" defTabSz="870736" rtl="0" eaLnBrk="0" fontAlgn="base" hangingPunct="0">
              <a:spcBef>
                <a:spcPct val="20000"/>
              </a:spcBef>
              <a:spcAft>
                <a:spcPct val="0"/>
              </a:spcAft>
              <a:buClr>
                <a:srgbClr val="1E7FB8"/>
              </a:buClr>
              <a:buNone/>
              <a:defRPr sz="1200">
                <a:solidFill>
                  <a:srgbClr val="000066"/>
                </a:solidFill>
                <a:latin typeface="Calibri" panose="020F0502020204030204" pitchFamily="34" charset="0"/>
                <a:ea typeface="Calibri" pitchFamily="34" charset="0"/>
                <a:cs typeface="Calibri" panose="020F0502020204030204" pitchFamily="34" charset="0"/>
              </a:defRPr>
            </a:lvl4pPr>
            <a:lvl5pPr marL="1371600" indent="0" algn="ctr" defTabSz="870736" rtl="1" eaLnBrk="0" fontAlgn="base" hangingPunct="0">
              <a:spcBef>
                <a:spcPct val="20000"/>
              </a:spcBef>
              <a:spcAft>
                <a:spcPct val="0"/>
              </a:spcAft>
              <a:buNone/>
              <a:defRPr sz="1200">
                <a:solidFill>
                  <a:srgbClr val="000066"/>
                </a:solidFill>
                <a:latin typeface="+mn-lt"/>
                <a:cs typeface="+mn-cs"/>
              </a:defRPr>
            </a:lvl5pPr>
            <a:lvl6pPr marL="1714500" indent="0" algn="ctr" defTabSz="874885" rtl="1" fontAlgn="base">
              <a:spcBef>
                <a:spcPct val="20000"/>
              </a:spcBef>
              <a:spcAft>
                <a:spcPct val="0"/>
              </a:spcAft>
              <a:buNone/>
              <a:defRPr sz="1200">
                <a:solidFill>
                  <a:srgbClr val="000066"/>
                </a:solidFill>
                <a:latin typeface="+mn-lt"/>
                <a:cs typeface="+mn-cs"/>
              </a:defRPr>
            </a:lvl6pPr>
            <a:lvl7pPr marL="2057400" indent="0" algn="ctr" defTabSz="874885" rtl="1" fontAlgn="base">
              <a:spcBef>
                <a:spcPct val="20000"/>
              </a:spcBef>
              <a:spcAft>
                <a:spcPct val="0"/>
              </a:spcAft>
              <a:buNone/>
              <a:defRPr sz="1200">
                <a:solidFill>
                  <a:srgbClr val="000066"/>
                </a:solidFill>
                <a:latin typeface="+mn-lt"/>
                <a:cs typeface="+mn-cs"/>
              </a:defRPr>
            </a:lvl7pPr>
            <a:lvl8pPr marL="2400300" indent="0" algn="ctr" defTabSz="874885" rtl="1" fontAlgn="base">
              <a:spcBef>
                <a:spcPct val="20000"/>
              </a:spcBef>
              <a:spcAft>
                <a:spcPct val="0"/>
              </a:spcAft>
              <a:buNone/>
              <a:defRPr sz="1200">
                <a:solidFill>
                  <a:srgbClr val="000066"/>
                </a:solidFill>
                <a:latin typeface="+mn-lt"/>
                <a:cs typeface="+mn-cs"/>
              </a:defRPr>
            </a:lvl8pPr>
            <a:lvl9pPr marL="2743200" indent="0" algn="ctr" defTabSz="874885" rtl="1" fontAlgn="base">
              <a:spcBef>
                <a:spcPct val="20000"/>
              </a:spcBef>
              <a:spcAft>
                <a:spcPct val="0"/>
              </a:spcAft>
              <a:buNone/>
              <a:defRPr sz="1200">
                <a:solidFill>
                  <a:srgbClr val="000066"/>
                </a:solidFill>
                <a:latin typeface="+mn-lt"/>
                <a:cs typeface="+mn-cs"/>
              </a:defRPr>
            </a:lvl9pPr>
          </a:lstStyle>
          <a:p>
            <a:pPr algn="l">
              <a:lnSpc>
                <a:spcPct val="80000"/>
              </a:lnSpc>
            </a:pPr>
            <a:r>
              <a:rPr lang="en-US" b="1" dirty="0">
                <a:solidFill>
                  <a:srgbClr val="FFFFFF"/>
                </a:solidFill>
              </a:rPr>
              <a:t>THRESHOLD: </a:t>
            </a:r>
            <a:r>
              <a:rPr lang="en-US" dirty="0">
                <a:solidFill>
                  <a:srgbClr val="FFFFFF"/>
                </a:solidFill>
              </a:rPr>
              <a:t>All countries to reach &lt; 4 cases 100,000 women years </a:t>
            </a:r>
          </a:p>
        </p:txBody>
      </p:sp>
      <p:sp>
        <p:nvSpPr>
          <p:cNvPr id="2" name="TextBox 1">
            <a:extLst>
              <a:ext uri="{FF2B5EF4-FFF2-40B4-BE49-F238E27FC236}">
                <a16:creationId xmlns:a16="http://schemas.microsoft.com/office/drawing/2014/main" id="{F78B8569-D1DA-4EE3-8726-EDB06C9E9DAE}"/>
              </a:ext>
            </a:extLst>
          </p:cNvPr>
          <p:cNvSpPr txBox="1"/>
          <p:nvPr/>
        </p:nvSpPr>
        <p:spPr>
          <a:xfrm>
            <a:off x="53457" y="3193910"/>
            <a:ext cx="1494207" cy="1200329"/>
          </a:xfrm>
          <a:prstGeom prst="rect">
            <a:avLst/>
          </a:prstGeom>
          <a:solidFill>
            <a:srgbClr val="FFC000"/>
          </a:solidFill>
        </p:spPr>
        <p:txBody>
          <a:bodyPr wrap="square" rtlCol="0">
            <a:spAutoFit/>
          </a:bodyPr>
          <a:lstStyle/>
          <a:p>
            <a:pPr algn="ctr"/>
            <a:r>
              <a:rPr lang="en-US" sz="1350" dirty="0"/>
              <a:t>         </a:t>
            </a:r>
            <a:r>
              <a:rPr lang="en-US" b="1" dirty="0"/>
              <a:t>Timeline</a:t>
            </a:r>
            <a:endParaRPr lang="en-US" sz="1350" dirty="0"/>
          </a:p>
          <a:p>
            <a:pPr algn="ctr"/>
            <a:r>
              <a:rPr lang="en-US" sz="1350" dirty="0"/>
              <a:t>Submitted to EB 2020 (Oct 2019) </a:t>
            </a:r>
          </a:p>
          <a:p>
            <a:pPr algn="ctr"/>
            <a:r>
              <a:rPr lang="en-US" sz="1350" dirty="0"/>
              <a:t> for discussion at WHA May 2020</a:t>
            </a:r>
          </a:p>
        </p:txBody>
      </p:sp>
    </p:spTree>
    <p:extLst>
      <p:ext uri="{BB962C8B-B14F-4D97-AF65-F5344CB8AC3E}">
        <p14:creationId xmlns:p14="http://schemas.microsoft.com/office/powerpoint/2010/main" val="385879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64AA022B-7826-4448-B16D-C4CFBB30A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2708275"/>
            <a:ext cx="6029325"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1" name="Title 1">
            <a:extLst>
              <a:ext uri="{FF2B5EF4-FFF2-40B4-BE49-F238E27FC236}">
                <a16:creationId xmlns:a16="http://schemas.microsoft.com/office/drawing/2014/main" id="{F88ED974-2257-4564-BE56-ED28D2F613CE}"/>
              </a:ext>
            </a:extLst>
          </p:cNvPr>
          <p:cNvSpPr>
            <a:spLocks noGrp="1"/>
          </p:cNvSpPr>
          <p:nvPr>
            <p:ph type="title"/>
          </p:nvPr>
        </p:nvSpPr>
        <p:spPr/>
        <p:txBody>
          <a:bodyPr/>
          <a:lstStyle/>
          <a:p>
            <a:pPr eaLnBrk="1" hangingPunct="1"/>
            <a:r>
              <a:rPr lang="en-GB" altLang="en-US" sz="3200"/>
              <a:t>Integrating HPV vaccination with adolescent health interventions and programs </a:t>
            </a:r>
          </a:p>
        </p:txBody>
      </p:sp>
      <p:sp>
        <p:nvSpPr>
          <p:cNvPr id="3" name="Content Placeholder 2">
            <a:extLst>
              <a:ext uri="{FF2B5EF4-FFF2-40B4-BE49-F238E27FC236}">
                <a16:creationId xmlns:a16="http://schemas.microsoft.com/office/drawing/2014/main" id="{8E58D04F-55B1-4238-A94C-B49231C9F662}"/>
              </a:ext>
            </a:extLst>
          </p:cNvPr>
          <p:cNvSpPr>
            <a:spLocks noGrp="1"/>
          </p:cNvSpPr>
          <p:nvPr>
            <p:ph idx="1"/>
          </p:nvPr>
        </p:nvSpPr>
        <p:spPr>
          <a:xfrm>
            <a:off x="250825" y="1412875"/>
            <a:ext cx="8642350" cy="4611688"/>
          </a:xfrm>
        </p:spPr>
        <p:txBody>
          <a:bodyPr/>
          <a:lstStyle/>
          <a:p>
            <a:pPr marL="341313" indent="-341313" eaLnBrk="1" hangingPunct="1"/>
            <a:r>
              <a:rPr lang="en-GB" altLang="en-US" sz="2800">
                <a:solidFill>
                  <a:srgbClr val="1E7FB8"/>
                </a:solidFill>
              </a:rPr>
              <a:t>An opportunity for reaching girls and boys with additional health interventions</a:t>
            </a:r>
            <a:r>
              <a:rPr lang="en-GB" altLang="en-US" sz="2400"/>
              <a:t>.</a:t>
            </a:r>
            <a:r>
              <a:rPr lang="en-GB" altLang="en-US" sz="2400">
                <a:solidFill>
                  <a:schemeClr val="bg1"/>
                </a:solidFill>
              </a:rPr>
              <a:t>.</a:t>
            </a:r>
          </a:p>
        </p:txBody>
      </p:sp>
      <p:pic>
        <p:nvPicPr>
          <p:cNvPr id="58373" name="Picture 2">
            <a:extLst>
              <a:ext uri="{FF2B5EF4-FFF2-40B4-BE49-F238E27FC236}">
                <a16:creationId xmlns:a16="http://schemas.microsoft.com/office/drawing/2014/main" id="{1B765FB6-FE0B-4968-86DE-D1A549E0D5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349500"/>
            <a:ext cx="27908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4" name="TextBox 1">
            <a:extLst>
              <a:ext uri="{FF2B5EF4-FFF2-40B4-BE49-F238E27FC236}">
                <a16:creationId xmlns:a16="http://schemas.microsoft.com/office/drawing/2014/main" id="{4F7D9AB4-A056-48C7-8896-A40BA23CF250}"/>
              </a:ext>
            </a:extLst>
          </p:cNvPr>
          <p:cNvSpPr txBox="1">
            <a:spLocks noChangeArrowheads="1"/>
          </p:cNvSpPr>
          <p:nvPr/>
        </p:nvSpPr>
        <p:spPr bwMode="auto">
          <a:xfrm>
            <a:off x="1258888" y="6524625"/>
            <a:ext cx="453707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spAutoFit/>
          </a:bodyPr>
          <a:lstStyle>
            <a:lvl1pPr eaLnBrk="0" hangingPunct="0">
              <a:defRPr sz="3900" b="1">
                <a:solidFill>
                  <a:srgbClr val="000066"/>
                </a:solidFill>
                <a:latin typeface="Arial" panose="020B0604020202020204" pitchFamily="34" charset="0"/>
                <a:cs typeface="Arial" panose="020B0604020202020204" pitchFamily="34" charset="0"/>
              </a:defRPr>
            </a:lvl1pPr>
            <a:lvl2pPr marL="742950" indent="-285750" eaLnBrk="0" hangingPunct="0">
              <a:defRPr sz="3900" b="1">
                <a:solidFill>
                  <a:srgbClr val="000066"/>
                </a:solidFill>
                <a:latin typeface="Arial" panose="020B0604020202020204" pitchFamily="34" charset="0"/>
                <a:cs typeface="Arial" panose="020B0604020202020204" pitchFamily="34" charset="0"/>
              </a:defRPr>
            </a:lvl2pPr>
            <a:lvl3pPr marL="1143000" indent="-228600" eaLnBrk="0" hangingPunct="0">
              <a:defRPr sz="3900" b="1">
                <a:solidFill>
                  <a:srgbClr val="000066"/>
                </a:solidFill>
                <a:latin typeface="Arial" panose="020B0604020202020204" pitchFamily="34" charset="0"/>
                <a:cs typeface="Arial" panose="020B0604020202020204" pitchFamily="34" charset="0"/>
              </a:defRPr>
            </a:lvl3pPr>
            <a:lvl4pPr marL="1600200" indent="-228600" eaLnBrk="0" hangingPunct="0">
              <a:defRPr sz="3900" b="1">
                <a:solidFill>
                  <a:srgbClr val="000066"/>
                </a:solidFill>
                <a:latin typeface="Arial" panose="020B0604020202020204" pitchFamily="34" charset="0"/>
                <a:cs typeface="Arial" panose="020B0604020202020204" pitchFamily="34" charset="0"/>
              </a:defRPr>
            </a:lvl4pPr>
            <a:lvl5pPr marL="2057400" indent="-228600" eaLnBrk="0" hangingPunct="0">
              <a:defRPr sz="3900" b="1">
                <a:solidFill>
                  <a:srgbClr val="000066"/>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GB" altLang="en-US" sz="1400" b="1" i="0" u="none" strike="noStrike" kern="1200" cap="none" spc="0" normalizeH="0" baseline="0" noProof="0">
                <a:ln>
                  <a:noFill/>
                </a:ln>
                <a:solidFill>
                  <a:srgbClr val="000066"/>
                </a:solidFill>
                <a:effectLst/>
                <a:uLnTx/>
                <a:uFillTx/>
                <a:latin typeface="Arial" panose="020B0604020202020204" pitchFamily="34" charset="0"/>
                <a:ea typeface="+mn-ea"/>
                <a:cs typeface="Arial" panose="020B0604020202020204" pitchFamily="34" charset="0"/>
              </a:rPr>
              <a:t>Broutet et al. JAH, 2013;  Hindin et al. JAH, 2015</a:t>
            </a:r>
          </a:p>
        </p:txBody>
      </p:sp>
      <p:sp>
        <p:nvSpPr>
          <p:cNvPr id="8" name="Down Arrow 7">
            <a:extLst>
              <a:ext uri="{FF2B5EF4-FFF2-40B4-BE49-F238E27FC236}">
                <a16:creationId xmlns:a16="http://schemas.microsoft.com/office/drawing/2014/main" id="{98C3A7A0-5CAB-4DFA-9585-4C01854E7208}"/>
              </a:ext>
            </a:extLst>
          </p:cNvPr>
          <p:cNvSpPr/>
          <p:nvPr/>
        </p:nvSpPr>
        <p:spPr>
          <a:xfrm>
            <a:off x="-25400" y="0"/>
            <a:ext cx="636588" cy="4437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mn-cs"/>
              </a:rPr>
              <a:t>ADOLESCENT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mn-cs"/>
              </a:rPr>
              <a: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mn-cs"/>
              </a:rPr>
              <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mn-cs"/>
              </a:rPr>
              <a:t>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mn-cs"/>
              </a:rPr>
              <a: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mn-cs"/>
              </a:rPr>
              <a:t>H</a:t>
            </a:r>
          </a:p>
        </p:txBody>
      </p:sp>
    </p:spTree>
    <p:extLst>
      <p:ext uri="{BB962C8B-B14F-4D97-AF65-F5344CB8AC3E}">
        <p14:creationId xmlns:p14="http://schemas.microsoft.com/office/powerpoint/2010/main" val="506087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42" presetClass="entr" presetSubtype="0" fill="hold" nodeType="withEffect">
                                  <p:stCondLst>
                                    <p:cond delay="1750"/>
                                  </p:stCondLst>
                                  <p:childTnLst>
                                    <p:set>
                                      <p:cBhvr>
                                        <p:cTn id="8" dur="1" fill="hold">
                                          <p:stCondLst>
                                            <p:cond delay="0"/>
                                          </p:stCondLst>
                                        </p:cTn>
                                        <p:tgtEl>
                                          <p:spTgt spid="3075"/>
                                        </p:tgtEl>
                                        <p:attrNameLst>
                                          <p:attrName>style.visibility</p:attrName>
                                        </p:attrNameLst>
                                      </p:cBhvr>
                                      <p:to>
                                        <p:strVal val="visible"/>
                                      </p:to>
                                    </p:set>
                                    <p:animEffect transition="in" filter="fade">
                                      <p:cBhvr>
                                        <p:cTn id="9" dur="1000"/>
                                        <p:tgtEl>
                                          <p:spTgt spid="3075"/>
                                        </p:tgtEl>
                                      </p:cBhvr>
                                    </p:animEffect>
                                    <p:anim calcmode="lin" valueType="num">
                                      <p:cBhvr>
                                        <p:cTn id="10" dur="1000" fill="hold"/>
                                        <p:tgtEl>
                                          <p:spTgt spid="3075"/>
                                        </p:tgtEl>
                                        <p:attrNameLst>
                                          <p:attrName>ppt_x</p:attrName>
                                        </p:attrNameLst>
                                      </p:cBhvr>
                                      <p:tavLst>
                                        <p:tav tm="0">
                                          <p:val>
                                            <p:strVal val="#ppt_x"/>
                                          </p:val>
                                        </p:tav>
                                        <p:tav tm="100000">
                                          <p:val>
                                            <p:strVal val="#ppt_x"/>
                                          </p:val>
                                        </p:tav>
                                      </p:tavLst>
                                    </p:anim>
                                    <p:anim calcmode="lin" valueType="num">
                                      <p:cBhvr>
                                        <p:cTn id="11"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5ED18CE9-CE47-4EEB-9429-0FB0149E2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989138"/>
            <a:ext cx="9029700" cy="372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5" name="TextBox 1">
            <a:extLst>
              <a:ext uri="{FF2B5EF4-FFF2-40B4-BE49-F238E27FC236}">
                <a16:creationId xmlns:a16="http://schemas.microsoft.com/office/drawing/2014/main" id="{9DEFDAD7-35AE-489D-A199-207B5B897A91}"/>
              </a:ext>
            </a:extLst>
          </p:cNvPr>
          <p:cNvSpPr txBox="1">
            <a:spLocks noChangeArrowheads="1"/>
          </p:cNvSpPr>
          <p:nvPr/>
        </p:nvSpPr>
        <p:spPr bwMode="auto">
          <a:xfrm>
            <a:off x="5272088" y="3573463"/>
            <a:ext cx="1944687"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3900" b="1">
                <a:solidFill>
                  <a:srgbClr val="000066"/>
                </a:solidFill>
                <a:latin typeface="Arial" panose="020B0604020202020204" pitchFamily="34" charset="0"/>
                <a:cs typeface="Arial" panose="020B0604020202020204" pitchFamily="34" charset="0"/>
              </a:defRPr>
            </a:lvl1pPr>
            <a:lvl2pPr marL="742950" indent="-285750" defTabSz="912813" eaLnBrk="0" hangingPunct="0">
              <a:defRPr sz="3900" b="1">
                <a:solidFill>
                  <a:srgbClr val="000066"/>
                </a:solidFill>
                <a:latin typeface="Arial" panose="020B0604020202020204" pitchFamily="34" charset="0"/>
                <a:cs typeface="Arial" panose="020B0604020202020204" pitchFamily="34" charset="0"/>
              </a:defRPr>
            </a:lvl2pPr>
            <a:lvl3pPr marL="1143000" indent="-228600" defTabSz="912813" eaLnBrk="0" hangingPunct="0">
              <a:defRPr sz="3900" b="1">
                <a:solidFill>
                  <a:srgbClr val="000066"/>
                </a:solidFill>
                <a:latin typeface="Arial" panose="020B0604020202020204" pitchFamily="34" charset="0"/>
                <a:cs typeface="Arial" panose="020B0604020202020204" pitchFamily="34" charset="0"/>
              </a:defRPr>
            </a:lvl3pPr>
            <a:lvl4pPr marL="1600200" indent="-228600" defTabSz="912813" eaLnBrk="0" hangingPunct="0">
              <a:defRPr sz="3900" b="1">
                <a:solidFill>
                  <a:srgbClr val="000066"/>
                </a:solidFill>
                <a:latin typeface="Arial" panose="020B0604020202020204" pitchFamily="34" charset="0"/>
                <a:cs typeface="Arial" panose="020B0604020202020204" pitchFamily="34" charset="0"/>
              </a:defRPr>
            </a:lvl4pPr>
            <a:lvl5pPr marL="2057400" indent="-228600" defTabSz="912813" eaLnBrk="0" hangingPunct="0">
              <a:defRPr sz="3900" b="1">
                <a:solidFill>
                  <a:srgbClr val="000066"/>
                </a:solidFill>
                <a:latin typeface="Arial" panose="020B0604020202020204" pitchFamily="34" charset="0"/>
                <a:cs typeface="Arial" panose="020B0604020202020204" pitchFamily="34" charset="0"/>
              </a:defRPr>
            </a:lvl5pPr>
            <a:lvl6pPr marL="2514600" indent="-228600" defTabSz="912813"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6pPr>
            <a:lvl7pPr marL="2971800" indent="-228600" defTabSz="912813"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7pPr>
            <a:lvl8pPr marL="3429000" indent="-228600" defTabSz="912813"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8pPr>
            <a:lvl9pPr marL="3886200" indent="-228600" defTabSz="912813"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HPV @ 13 years</a:t>
            </a:r>
            <a:endPar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9396" name="TextBox 2">
            <a:extLst>
              <a:ext uri="{FF2B5EF4-FFF2-40B4-BE49-F238E27FC236}">
                <a16:creationId xmlns:a16="http://schemas.microsoft.com/office/drawing/2014/main" id="{1F93A192-15B3-41FD-8CEA-042EE553DAC3}"/>
              </a:ext>
            </a:extLst>
          </p:cNvPr>
          <p:cNvSpPr txBox="1">
            <a:spLocks noChangeArrowheads="1"/>
          </p:cNvSpPr>
          <p:nvPr/>
        </p:nvSpPr>
        <p:spPr bwMode="auto">
          <a:xfrm>
            <a:off x="1692275" y="98425"/>
            <a:ext cx="57197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3900" b="1">
                <a:solidFill>
                  <a:srgbClr val="000066"/>
                </a:solidFill>
                <a:latin typeface="Arial" panose="020B0604020202020204" pitchFamily="34" charset="0"/>
                <a:cs typeface="Arial" panose="020B0604020202020204" pitchFamily="34" charset="0"/>
              </a:defRPr>
            </a:lvl1pPr>
            <a:lvl2pPr marL="742950" indent="-285750" defTabSz="912813" eaLnBrk="0" hangingPunct="0">
              <a:defRPr sz="3900" b="1">
                <a:solidFill>
                  <a:srgbClr val="000066"/>
                </a:solidFill>
                <a:latin typeface="Arial" panose="020B0604020202020204" pitchFamily="34" charset="0"/>
                <a:cs typeface="Arial" panose="020B0604020202020204" pitchFamily="34" charset="0"/>
              </a:defRPr>
            </a:lvl2pPr>
            <a:lvl3pPr marL="1143000" indent="-228600" defTabSz="912813" eaLnBrk="0" hangingPunct="0">
              <a:defRPr sz="3900" b="1">
                <a:solidFill>
                  <a:srgbClr val="000066"/>
                </a:solidFill>
                <a:latin typeface="Arial" panose="020B0604020202020204" pitchFamily="34" charset="0"/>
                <a:cs typeface="Arial" panose="020B0604020202020204" pitchFamily="34" charset="0"/>
              </a:defRPr>
            </a:lvl3pPr>
            <a:lvl4pPr marL="1600200" indent="-228600" defTabSz="912813" eaLnBrk="0" hangingPunct="0">
              <a:defRPr sz="3900" b="1">
                <a:solidFill>
                  <a:srgbClr val="000066"/>
                </a:solidFill>
                <a:latin typeface="Arial" panose="020B0604020202020204" pitchFamily="34" charset="0"/>
                <a:cs typeface="Arial" panose="020B0604020202020204" pitchFamily="34" charset="0"/>
              </a:defRPr>
            </a:lvl4pPr>
            <a:lvl5pPr marL="2057400" indent="-228600" defTabSz="912813" eaLnBrk="0" hangingPunct="0">
              <a:defRPr sz="3900" b="1">
                <a:solidFill>
                  <a:srgbClr val="000066"/>
                </a:solidFill>
                <a:latin typeface="Arial" panose="020B0604020202020204" pitchFamily="34" charset="0"/>
                <a:cs typeface="Arial" panose="020B0604020202020204" pitchFamily="34" charset="0"/>
              </a:defRPr>
            </a:lvl5pPr>
            <a:lvl6pPr marL="2514600" indent="-228600" defTabSz="912813"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6pPr>
            <a:lvl7pPr marL="2971800" indent="-228600" defTabSz="912813"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7pPr>
            <a:lvl8pPr marL="3429000" indent="-228600" defTabSz="912813"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8pPr>
            <a:lvl9pPr marL="3886200" indent="-228600" defTabSz="912813"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CC00"/>
                </a:solidFill>
                <a:effectLst/>
                <a:uLnTx/>
                <a:uFillTx/>
                <a:latin typeface="Arial" panose="020B0604020202020204" pitchFamily="34" charset="0"/>
                <a:ea typeface="+mn-ea"/>
                <a:cs typeface="Arial" panose="020B0604020202020204" pitchFamily="34" charset="0"/>
              </a:rPr>
              <a:t>Malaysia : </a:t>
            </a:r>
          </a:p>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HPV  vaccine delivery </a:t>
            </a:r>
          </a:p>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 school health package   </a:t>
            </a:r>
          </a:p>
        </p:txBody>
      </p:sp>
      <p:pic>
        <p:nvPicPr>
          <p:cNvPr id="59397" name="Picture 3">
            <a:extLst>
              <a:ext uri="{FF2B5EF4-FFF2-40B4-BE49-F238E27FC236}">
                <a16:creationId xmlns:a16="http://schemas.microsoft.com/office/drawing/2014/main" id="{1FD2160C-27BD-465E-97EB-70B11F1197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130492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8" name="Picture 4">
            <a:extLst>
              <a:ext uri="{FF2B5EF4-FFF2-40B4-BE49-F238E27FC236}">
                <a16:creationId xmlns:a16="http://schemas.microsoft.com/office/drawing/2014/main" id="{346970C0-0A27-46DA-B009-BCD0219BA4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1588"/>
            <a:ext cx="118745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E083B881-A44D-45D8-8BBD-46D953EDC1F4}"/>
              </a:ext>
            </a:extLst>
          </p:cNvPr>
          <p:cNvSpPr/>
          <p:nvPr/>
        </p:nvSpPr>
        <p:spPr bwMode="auto">
          <a:xfrm>
            <a:off x="250825" y="6308725"/>
            <a:ext cx="3673475" cy="360363"/>
          </a:xfrm>
          <a:prstGeom prst="rect">
            <a:avLst/>
          </a:prstGeom>
          <a:solidFill>
            <a:schemeClr val="accent1">
              <a:lumMod val="50000"/>
            </a:schemeClr>
          </a:solidFill>
          <a:ln w="9525" cap="flat" cmpd="sng" algn="ctr">
            <a:solidFill>
              <a:schemeClr val="bg2">
                <a:lumMod val="50000"/>
              </a:schemeClr>
            </a:solidFill>
            <a:prstDash val="solid"/>
            <a:round/>
            <a:headEnd type="none" w="med" len="med"/>
            <a:tailEnd type="none" w="med" len="med"/>
          </a:ln>
          <a:effectLst/>
        </p:spPr>
        <p:txBody>
          <a:bodyPr/>
          <a:lstStyle/>
          <a:p>
            <a:pPr marL="0" marR="0" lvl="0" indent="0" algn="l" defTabSz="1042988" rtl="1" eaLnBrk="1" fontAlgn="base" latinLnBrk="0" hangingPunct="1">
              <a:lnSpc>
                <a:spcPct val="100000"/>
              </a:lnSpc>
              <a:spcBef>
                <a:spcPct val="0"/>
              </a:spcBef>
              <a:spcAft>
                <a:spcPct val="0"/>
              </a:spcAft>
              <a:buClrTx/>
              <a:buSzTx/>
              <a:buFontTx/>
              <a:buNone/>
              <a:tabLst/>
              <a:defRPr/>
            </a:pPr>
            <a:endParaRPr kumimoji="0" lang="en-GB" sz="3900" b="1" i="0" u="none" strike="noStrike" kern="1200" cap="none" spc="0" normalizeH="0" baseline="0" noProof="0">
              <a:ln>
                <a:noFill/>
              </a:ln>
              <a:solidFill>
                <a:srgbClr val="000066"/>
              </a:solidFill>
              <a:effectLst/>
              <a:uLnTx/>
              <a:uFillTx/>
              <a:latin typeface="Arial" charset="0"/>
              <a:ea typeface="+mn-ea"/>
              <a:cs typeface="Arial" charset="0"/>
            </a:endParaRPr>
          </a:p>
        </p:txBody>
      </p:sp>
    </p:spTree>
    <p:extLst>
      <p:ext uri="{BB962C8B-B14F-4D97-AF65-F5344CB8AC3E}">
        <p14:creationId xmlns:p14="http://schemas.microsoft.com/office/powerpoint/2010/main" val="619374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A7452-C4AD-4C2C-9B17-3D7BF5B130B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3A34215-B017-491E-A274-354FB7D379A1}"/>
              </a:ext>
            </a:extLst>
          </p:cNvPr>
          <p:cNvSpPr>
            <a:spLocks noGrp="1"/>
          </p:cNvSpPr>
          <p:nvPr>
            <p:ph idx="1"/>
          </p:nvPr>
        </p:nvSpPr>
        <p:spPr/>
        <p:txBody>
          <a:bodyPr/>
          <a:lstStyle/>
          <a:p>
            <a:r>
              <a:rPr lang="en-US" dirty="0">
                <a:solidFill>
                  <a:schemeClr val="bg1">
                    <a:lumMod val="50000"/>
                  </a:schemeClr>
                </a:solidFill>
              </a:rPr>
              <a:t> (1) Why is the HPV vaccine needed  and what impact evidence exists</a:t>
            </a:r>
          </a:p>
          <a:p>
            <a:r>
              <a:rPr lang="en-US" dirty="0">
                <a:solidFill>
                  <a:schemeClr val="bg1">
                    <a:lumMod val="50000"/>
                  </a:schemeClr>
                </a:solidFill>
              </a:rPr>
              <a:t>(ii) What is the current WHO policy and state of the roll out </a:t>
            </a:r>
          </a:p>
          <a:p>
            <a:r>
              <a:rPr lang="en-US" dirty="0">
                <a:solidFill>
                  <a:schemeClr val="bg1">
                    <a:lumMod val="50000"/>
                  </a:schemeClr>
                </a:solidFill>
              </a:rPr>
              <a:t>(iii) How could HPV link to other interventions.</a:t>
            </a:r>
          </a:p>
          <a:p>
            <a:r>
              <a:rPr lang="en-US" dirty="0"/>
              <a:t>(iv) What is WHO doing with partners to extend the roll out the vaccine</a:t>
            </a:r>
          </a:p>
          <a:p>
            <a:endParaRPr lang="en-US" dirty="0"/>
          </a:p>
        </p:txBody>
      </p:sp>
    </p:spTree>
    <p:extLst>
      <p:ext uri="{BB962C8B-B14F-4D97-AF65-F5344CB8AC3E}">
        <p14:creationId xmlns:p14="http://schemas.microsoft.com/office/powerpoint/2010/main" val="844276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19</a:t>
            </a:fld>
            <a:endParaRPr lang="en-GB">
              <a:solidFill>
                <a:prstClr val="black"/>
              </a:solidFill>
            </a:endParaRPr>
          </a:p>
        </p:txBody>
      </p:sp>
      <p:sp>
        <p:nvSpPr>
          <p:cNvPr id="2" name="TextBox 1"/>
          <p:cNvSpPr txBox="1"/>
          <p:nvPr/>
        </p:nvSpPr>
        <p:spPr>
          <a:xfrm>
            <a:off x="5054642" y="2708020"/>
            <a:ext cx="3491881" cy="584775"/>
          </a:xfrm>
          <a:prstGeom prst="rect">
            <a:avLst/>
          </a:prstGeom>
          <a:noFill/>
        </p:spPr>
        <p:txBody>
          <a:bodyPr wrap="square" rtlCol="0">
            <a:spAutoFit/>
          </a:bodyPr>
          <a:lstStyle/>
          <a:p>
            <a:pPr algn="ctr"/>
            <a:r>
              <a:rPr lang="en-GB" sz="1600" dirty="0">
                <a:solidFill>
                  <a:schemeClr val="tx2"/>
                </a:solidFill>
              </a:rPr>
              <a:t>WHO HPV Vaccine introduction</a:t>
            </a:r>
          </a:p>
          <a:p>
            <a:pPr algn="ctr"/>
            <a:r>
              <a:rPr lang="en-GB" sz="1600" dirty="0">
                <a:solidFill>
                  <a:schemeClr val="tx2"/>
                </a:solidFill>
              </a:rPr>
              <a:t>Clearing house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42" y="3292795"/>
            <a:ext cx="3191670" cy="317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932040" y="6562419"/>
            <a:ext cx="5070281" cy="307777"/>
          </a:xfrm>
          <a:prstGeom prst="rect">
            <a:avLst/>
          </a:prstGeom>
          <a:noFill/>
        </p:spPr>
        <p:txBody>
          <a:bodyPr wrap="square" rtlCol="0">
            <a:spAutoFit/>
          </a:bodyPr>
          <a:lstStyle/>
          <a:p>
            <a:r>
              <a:rPr lang="pt-PT" sz="1400" dirty="0"/>
              <a:t>Visit: http://www.who.int/immunization/hpv/en/</a:t>
            </a:r>
          </a:p>
        </p:txBody>
      </p:sp>
      <p:sp>
        <p:nvSpPr>
          <p:cNvPr id="3" name="TextBox 2">
            <a:extLst>
              <a:ext uri="{FF2B5EF4-FFF2-40B4-BE49-F238E27FC236}">
                <a16:creationId xmlns:a16="http://schemas.microsoft.com/office/drawing/2014/main" id="{66625E84-17BC-4D8E-B89F-2D978617B39A}"/>
              </a:ext>
            </a:extLst>
          </p:cNvPr>
          <p:cNvSpPr txBox="1"/>
          <p:nvPr/>
        </p:nvSpPr>
        <p:spPr>
          <a:xfrm>
            <a:off x="302836" y="228785"/>
            <a:ext cx="7272808" cy="2800767"/>
          </a:xfrm>
          <a:prstGeom prst="rect">
            <a:avLst/>
          </a:prstGeom>
          <a:noFill/>
        </p:spPr>
        <p:txBody>
          <a:bodyPr wrap="square" rtlCol="0">
            <a:spAutoFit/>
          </a:bodyPr>
          <a:lstStyle/>
          <a:p>
            <a:r>
              <a:rPr lang="en-US" sz="3200" dirty="0">
                <a:solidFill>
                  <a:schemeClr val="accent1"/>
                </a:solidFill>
              </a:rPr>
              <a:t>WHO roles</a:t>
            </a:r>
          </a:p>
          <a:p>
            <a:pPr marL="342900" indent="-342900">
              <a:buAutoNum type="arabicPeriod"/>
            </a:pPr>
            <a:r>
              <a:rPr lang="en-US" dirty="0"/>
              <a:t>Update Policies on HPV vaccine</a:t>
            </a:r>
          </a:p>
          <a:p>
            <a:pPr marL="342900" indent="-342900">
              <a:buAutoNum type="arabicPeriod"/>
            </a:pPr>
            <a:r>
              <a:rPr lang="en-US" dirty="0"/>
              <a:t>Developed technical guidance materials</a:t>
            </a:r>
          </a:p>
          <a:p>
            <a:pPr marL="342900" indent="-342900">
              <a:buAutoNum type="arabicPeriod"/>
            </a:pPr>
            <a:r>
              <a:rPr lang="en-US" dirty="0"/>
              <a:t>Assist National Immunization Authorities to decide on HV introduction</a:t>
            </a:r>
          </a:p>
          <a:p>
            <a:pPr marL="342900" indent="-342900">
              <a:buAutoNum type="arabicPeriod"/>
            </a:pPr>
            <a:r>
              <a:rPr lang="en-US" dirty="0"/>
              <a:t>Assist EPI programmes with introduction planning</a:t>
            </a:r>
          </a:p>
          <a:p>
            <a:pPr marL="342900" indent="-342900">
              <a:buAutoNum type="arabicPeriod"/>
            </a:pPr>
            <a:r>
              <a:rPr lang="en-US" dirty="0"/>
              <a:t>Track introduction and coverage as well as HPV vaccine prices and supply to ensure health markets </a:t>
            </a:r>
          </a:p>
          <a:p>
            <a:pPr marL="342900" indent="-342900">
              <a:buAutoNum type="arabicPeriod"/>
            </a:pPr>
            <a:endParaRPr lang="en-US" dirty="0"/>
          </a:p>
        </p:txBody>
      </p:sp>
      <p:pic>
        <p:nvPicPr>
          <p:cNvPr id="8" name="Picture 7">
            <a:extLst>
              <a:ext uri="{FF2B5EF4-FFF2-40B4-BE49-F238E27FC236}">
                <a16:creationId xmlns:a16="http://schemas.microsoft.com/office/drawing/2014/main" id="{B36EA9C6-0AA7-49A0-856C-A449BA346C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73" y="3215014"/>
            <a:ext cx="4581128" cy="3435846"/>
          </a:xfrm>
          <a:prstGeom prst="rect">
            <a:avLst/>
          </a:prstGeom>
        </p:spPr>
      </p:pic>
    </p:spTree>
    <p:extLst>
      <p:ext uri="{BB962C8B-B14F-4D97-AF65-F5344CB8AC3E}">
        <p14:creationId xmlns:p14="http://schemas.microsoft.com/office/powerpoint/2010/main" val="16244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A7452-C4AD-4C2C-9B17-3D7BF5B130B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3A34215-B017-491E-A274-354FB7D379A1}"/>
              </a:ext>
            </a:extLst>
          </p:cNvPr>
          <p:cNvSpPr>
            <a:spLocks noGrp="1"/>
          </p:cNvSpPr>
          <p:nvPr>
            <p:ph idx="1"/>
          </p:nvPr>
        </p:nvSpPr>
        <p:spPr>
          <a:ln>
            <a:solidFill>
              <a:schemeClr val="bg1"/>
            </a:solidFill>
          </a:ln>
        </p:spPr>
        <p:txBody>
          <a:bodyPr/>
          <a:lstStyle/>
          <a:p>
            <a:r>
              <a:rPr lang="en-US" dirty="0"/>
              <a:t> (1) Why is the HPV vaccine needed  and what impact evidence exists</a:t>
            </a:r>
          </a:p>
          <a:p>
            <a:r>
              <a:rPr lang="en-US" dirty="0"/>
              <a:t>(ii) What is the current WHO policy and state of the roll out </a:t>
            </a:r>
          </a:p>
          <a:p>
            <a:r>
              <a:rPr lang="en-US" dirty="0"/>
              <a:t>(iii) How could HPV link to other interventions.</a:t>
            </a:r>
          </a:p>
          <a:p>
            <a:r>
              <a:rPr lang="en-US" dirty="0"/>
              <a:t>(iv) What is WHO doing with partners to extend the roll out the vaccine</a:t>
            </a:r>
          </a:p>
          <a:p>
            <a:endParaRPr lang="en-US" dirty="0"/>
          </a:p>
        </p:txBody>
      </p:sp>
    </p:spTree>
    <p:extLst>
      <p:ext uri="{BB962C8B-B14F-4D97-AF65-F5344CB8AC3E}">
        <p14:creationId xmlns:p14="http://schemas.microsoft.com/office/powerpoint/2010/main" val="3282731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33122C9-A0B9-462F-8757-0847AD287B63}" type="slidenum">
              <a:rPr lang="en-GB" noProof="0" smtClean="0"/>
              <a:pPr/>
              <a:t>20</a:t>
            </a:fld>
            <a:endParaRPr lang="en-GB" noProof="0" dirty="0"/>
          </a:p>
        </p:txBody>
      </p:sp>
      <p:pic>
        <p:nvPicPr>
          <p:cNvPr id="8194" name="Picture 2" descr="https://www.guidestar.org/ViewEdoc.aspx?eDocId=2311119&amp;approved=True"/>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35699" y="1600136"/>
            <a:ext cx="2165518" cy="7893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1843" y="491169"/>
            <a:ext cx="3082141" cy="123285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2914" y="4581128"/>
            <a:ext cx="1152128" cy="8454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32383" y="2641610"/>
            <a:ext cx="1112912" cy="1112912"/>
          </a:xfrm>
          <a:prstGeom prst="rect">
            <a:avLst/>
          </a:prstGeom>
        </p:spPr>
      </p:pic>
      <p:pic>
        <p:nvPicPr>
          <p:cNvPr id="8" name="Picture 2" descr="http://ravishpatwardhancommunity.ravishpatwardhan.us/wp-content/uploads/sites/29/2015/04/BMGF-photo22.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74" t="18441" r="7096" b="24217"/>
          <a:stretch/>
        </p:blipFill>
        <p:spPr bwMode="auto">
          <a:xfrm>
            <a:off x="244368" y="3347695"/>
            <a:ext cx="2174544" cy="59580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logodatabases.com/wp-content/uploads/2012/06/unfpa-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1182" y="5786296"/>
            <a:ext cx="1824137" cy="8919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EC4AA7E-EE50-4DB9-912F-416F9DBF857B}"/>
              </a:ext>
            </a:extLst>
          </p:cNvPr>
          <p:cNvPicPr>
            <a:picLocks noChangeAspect="1"/>
          </p:cNvPicPr>
          <p:nvPr/>
        </p:nvPicPr>
        <p:blipFill>
          <a:blip r:embed="rId9"/>
          <a:stretch>
            <a:fillRect/>
          </a:stretch>
        </p:blipFill>
        <p:spPr>
          <a:xfrm>
            <a:off x="0" y="0"/>
            <a:ext cx="4355432" cy="1724025"/>
          </a:xfrm>
          <a:prstGeom prst="rect">
            <a:avLst/>
          </a:prstGeom>
        </p:spPr>
      </p:pic>
      <p:pic>
        <p:nvPicPr>
          <p:cNvPr id="14" name="Picture 13">
            <a:extLst>
              <a:ext uri="{FF2B5EF4-FFF2-40B4-BE49-F238E27FC236}">
                <a16:creationId xmlns:a16="http://schemas.microsoft.com/office/drawing/2014/main" id="{E0769251-7308-4EB5-AD9B-847BEF9D1179}"/>
              </a:ext>
            </a:extLst>
          </p:cNvPr>
          <p:cNvPicPr>
            <a:picLocks noChangeAspect="1"/>
          </p:cNvPicPr>
          <p:nvPr/>
        </p:nvPicPr>
        <p:blipFill>
          <a:blip r:embed="rId10"/>
          <a:stretch>
            <a:fillRect/>
          </a:stretch>
        </p:blipFill>
        <p:spPr>
          <a:xfrm>
            <a:off x="1331640" y="5515682"/>
            <a:ext cx="1842911" cy="1026765"/>
          </a:xfrm>
          <a:prstGeom prst="rect">
            <a:avLst/>
          </a:prstGeom>
        </p:spPr>
      </p:pic>
      <p:pic>
        <p:nvPicPr>
          <p:cNvPr id="15" name="Picture 14">
            <a:extLst>
              <a:ext uri="{FF2B5EF4-FFF2-40B4-BE49-F238E27FC236}">
                <a16:creationId xmlns:a16="http://schemas.microsoft.com/office/drawing/2014/main" id="{D314240E-4D0B-438D-A098-3B0602CAEEEA}"/>
              </a:ext>
            </a:extLst>
          </p:cNvPr>
          <p:cNvPicPr>
            <a:picLocks noChangeAspect="1"/>
          </p:cNvPicPr>
          <p:nvPr/>
        </p:nvPicPr>
        <p:blipFill>
          <a:blip r:embed="rId11"/>
          <a:stretch>
            <a:fillRect/>
          </a:stretch>
        </p:blipFill>
        <p:spPr>
          <a:xfrm>
            <a:off x="4105119" y="868312"/>
            <a:ext cx="1366902" cy="986636"/>
          </a:xfrm>
          <a:prstGeom prst="rect">
            <a:avLst/>
          </a:prstGeom>
        </p:spPr>
      </p:pic>
      <p:sp>
        <p:nvSpPr>
          <p:cNvPr id="16" name="TextBox 15">
            <a:extLst>
              <a:ext uri="{FF2B5EF4-FFF2-40B4-BE49-F238E27FC236}">
                <a16:creationId xmlns:a16="http://schemas.microsoft.com/office/drawing/2014/main" id="{ACCC2A90-B22E-4B33-B57D-2BDF2145A039}"/>
              </a:ext>
            </a:extLst>
          </p:cNvPr>
          <p:cNvSpPr txBox="1"/>
          <p:nvPr/>
        </p:nvSpPr>
        <p:spPr>
          <a:xfrm>
            <a:off x="2446621" y="2347188"/>
            <a:ext cx="5185762" cy="2554545"/>
          </a:xfrm>
          <a:prstGeom prst="rect">
            <a:avLst/>
          </a:prstGeom>
          <a:noFill/>
        </p:spPr>
        <p:txBody>
          <a:bodyPr wrap="square" rtlCol="0">
            <a:spAutoFit/>
          </a:bodyPr>
          <a:lstStyle/>
          <a:p>
            <a:r>
              <a:rPr lang="en-US" sz="2000" dirty="0">
                <a:solidFill>
                  <a:schemeClr val="accent1"/>
                </a:solidFill>
              </a:rPr>
              <a:t>Alliance functions:</a:t>
            </a:r>
            <a:r>
              <a:rPr lang="en-US" sz="2000" dirty="0"/>
              <a:t> </a:t>
            </a:r>
          </a:p>
          <a:p>
            <a:pPr marL="342900" indent="-342900">
              <a:buFont typeface="+mj-lt"/>
              <a:buAutoNum type="arabicPeriod"/>
            </a:pPr>
            <a:r>
              <a:rPr lang="en-US" sz="2000" dirty="0"/>
              <a:t>GAVI price of 4.5$ dose for eligible countries. UNICEF handles purchases.</a:t>
            </a:r>
          </a:p>
          <a:p>
            <a:pPr marL="342900" indent="-342900">
              <a:buFont typeface="+mj-lt"/>
              <a:buAutoNum type="arabicPeriod"/>
            </a:pPr>
            <a:r>
              <a:rPr lang="en-US" sz="2000" dirty="0"/>
              <a:t>Finance eligible countries (GNI&lt;1500) to introduce HPV vaccine.  </a:t>
            </a:r>
          </a:p>
          <a:p>
            <a:pPr marL="342900" indent="-342900">
              <a:buFont typeface="+mj-lt"/>
              <a:buAutoNum type="arabicPeriod"/>
            </a:pPr>
            <a:r>
              <a:rPr lang="en-US" sz="2000" dirty="0"/>
              <a:t>Technical Partners jointly provide technical support at planning, introduction and evaluation stages</a:t>
            </a:r>
          </a:p>
        </p:txBody>
      </p:sp>
    </p:spTree>
    <p:extLst>
      <p:ext uri="{BB962C8B-B14F-4D97-AF65-F5344CB8AC3E}">
        <p14:creationId xmlns:p14="http://schemas.microsoft.com/office/powerpoint/2010/main" val="2292767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ject 1" descr="preencoded.png">
            <a:extLst>
              <a:ext uri="{FF2B5EF4-FFF2-40B4-BE49-F238E27FC236}">
                <a16:creationId xmlns:a16="http://schemas.microsoft.com/office/drawing/2014/main" id="{D86A3FD3-2E0D-4EF5-8675-3F9BDEC7C3DC}"/>
              </a:ext>
            </a:extLst>
          </p:cNvPr>
          <p:cNvPicPr>
            <a:picLocks noChangeAspect="1"/>
          </p:cNvPicPr>
          <p:nvPr/>
        </p:nvPicPr>
        <p:blipFill>
          <a:blip r:embed="rId3" cstate="print"/>
          <a:stretch>
            <a:fillRect/>
          </a:stretch>
        </p:blipFill>
        <p:spPr>
          <a:xfrm>
            <a:off x="3730216" y="2049975"/>
            <a:ext cx="5292079" cy="2976795"/>
          </a:xfrm>
          <a:prstGeom prst="rect">
            <a:avLst/>
          </a:prstGeom>
        </p:spPr>
      </p:pic>
      <p:sp>
        <p:nvSpPr>
          <p:cNvPr id="11" name="Rectangle 10">
            <a:extLst>
              <a:ext uri="{FF2B5EF4-FFF2-40B4-BE49-F238E27FC236}">
                <a16:creationId xmlns:a16="http://schemas.microsoft.com/office/drawing/2014/main" id="{CEF70DA6-DAB2-4E0E-AE30-4CB33FE3C7C1}"/>
              </a:ext>
            </a:extLst>
          </p:cNvPr>
          <p:cNvSpPr/>
          <p:nvPr/>
        </p:nvSpPr>
        <p:spPr bwMode="auto">
          <a:xfrm>
            <a:off x="179512" y="6309129"/>
            <a:ext cx="3888432" cy="466245"/>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a:ln>
                <a:noFill/>
              </a:ln>
              <a:solidFill>
                <a:srgbClr val="000066"/>
              </a:solidFill>
              <a:effectLst/>
              <a:latin typeface="Arial" charset="0"/>
              <a:cs typeface="Arial" charset="0"/>
            </a:endParaRPr>
          </a:p>
        </p:txBody>
      </p:sp>
      <p:sp>
        <p:nvSpPr>
          <p:cNvPr id="2" name="Title 1"/>
          <p:cNvSpPr>
            <a:spLocks noGrp="1"/>
          </p:cNvSpPr>
          <p:nvPr>
            <p:ph type="title"/>
          </p:nvPr>
        </p:nvSpPr>
        <p:spPr/>
        <p:txBody>
          <a:bodyPr/>
          <a:lstStyle/>
          <a:p>
            <a:r>
              <a:rPr lang="en-GB" sz="2800" dirty="0">
                <a:solidFill>
                  <a:srgbClr val="FFCC00"/>
                </a:solidFill>
              </a:rPr>
              <a:t>Global Cervical Cancer Incidence and Mortality 2018</a:t>
            </a:r>
          </a:p>
        </p:txBody>
      </p:sp>
      <p:sp>
        <p:nvSpPr>
          <p:cNvPr id="5" name="TextBox 4"/>
          <p:cNvSpPr txBox="1"/>
          <p:nvPr/>
        </p:nvSpPr>
        <p:spPr>
          <a:xfrm>
            <a:off x="5004048" y="5147497"/>
            <a:ext cx="2868093" cy="338554"/>
          </a:xfrm>
          <a:prstGeom prst="rect">
            <a:avLst/>
          </a:prstGeom>
          <a:noFill/>
        </p:spPr>
        <p:txBody>
          <a:bodyPr wrap="none" rtlCol="0">
            <a:spAutoFit/>
          </a:bodyPr>
          <a:lstStyle/>
          <a:p>
            <a:pPr defTabSz="914239"/>
            <a:r>
              <a:rPr lang="en-GB" sz="1600" dirty="0">
                <a:solidFill>
                  <a:srgbClr val="70A525">
                    <a:lumMod val="20000"/>
                    <a:lumOff val="80000"/>
                  </a:srgbClr>
                </a:solidFill>
              </a:rPr>
              <a:t>Source: http://globocan.iarc.fr</a:t>
            </a:r>
          </a:p>
        </p:txBody>
      </p:sp>
      <p:sp>
        <p:nvSpPr>
          <p:cNvPr id="3" name="TextBox 2">
            <a:extLst>
              <a:ext uri="{FF2B5EF4-FFF2-40B4-BE49-F238E27FC236}">
                <a16:creationId xmlns:a16="http://schemas.microsoft.com/office/drawing/2014/main" id="{6C72D1F1-D407-4FC5-9D80-4BB1CCAA0E75}"/>
              </a:ext>
            </a:extLst>
          </p:cNvPr>
          <p:cNvSpPr txBox="1"/>
          <p:nvPr/>
        </p:nvSpPr>
        <p:spPr>
          <a:xfrm>
            <a:off x="4090846" y="5484790"/>
            <a:ext cx="4801634" cy="646331"/>
          </a:xfrm>
          <a:prstGeom prst="rect">
            <a:avLst/>
          </a:prstGeom>
          <a:solidFill>
            <a:schemeClr val="accent2">
              <a:lumMod val="40000"/>
              <a:lumOff val="60000"/>
            </a:schemeClr>
          </a:solidFill>
        </p:spPr>
        <p:txBody>
          <a:bodyPr wrap="square" rtlCol="0">
            <a:spAutoFit/>
          </a:bodyPr>
          <a:lstStyle/>
          <a:p>
            <a:r>
              <a:rPr lang="en-US" dirty="0"/>
              <a:t>Globally (2018):       569.847 cases </a:t>
            </a:r>
          </a:p>
          <a:p>
            <a:r>
              <a:rPr lang="en-US" dirty="0"/>
              <a:t>                                311.365 deaths                  </a:t>
            </a:r>
          </a:p>
        </p:txBody>
      </p:sp>
      <p:pic>
        <p:nvPicPr>
          <p:cNvPr id="4" name="Picture 3">
            <a:extLst>
              <a:ext uri="{FF2B5EF4-FFF2-40B4-BE49-F238E27FC236}">
                <a16:creationId xmlns:a16="http://schemas.microsoft.com/office/drawing/2014/main" id="{CDA609F7-45FF-42D9-8F72-6943A0A208FD}"/>
              </a:ext>
            </a:extLst>
          </p:cNvPr>
          <p:cNvPicPr>
            <a:picLocks noChangeAspect="1"/>
          </p:cNvPicPr>
          <p:nvPr/>
        </p:nvPicPr>
        <p:blipFill>
          <a:blip r:embed="rId4"/>
          <a:stretch>
            <a:fillRect/>
          </a:stretch>
        </p:blipFill>
        <p:spPr>
          <a:xfrm>
            <a:off x="-908" y="1267430"/>
            <a:ext cx="3731123" cy="5671168"/>
          </a:xfrm>
          <a:prstGeom prst="rect">
            <a:avLst/>
          </a:prstGeom>
        </p:spPr>
      </p:pic>
      <p:sp>
        <p:nvSpPr>
          <p:cNvPr id="9" name="Left Arrow 1"/>
          <p:cNvSpPr>
            <a:spLocks noChangeArrowheads="1"/>
          </p:cNvSpPr>
          <p:nvPr/>
        </p:nvSpPr>
        <p:spPr bwMode="auto">
          <a:xfrm>
            <a:off x="2612533" y="5451926"/>
            <a:ext cx="822222" cy="432048"/>
          </a:xfrm>
          <a:prstGeom prst="leftArrow">
            <a:avLst>
              <a:gd name="adj1" fmla="val 50000"/>
              <a:gd name="adj2" fmla="val 5005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042988" eaLnBrk="0" hangingPunct="0">
              <a:defRPr sz="3200">
                <a:solidFill>
                  <a:schemeClr val="tx1"/>
                </a:solidFill>
                <a:latin typeface="Arial" charset="0"/>
                <a:cs typeface="Arial" charset="0"/>
              </a:defRPr>
            </a:lvl1pPr>
            <a:lvl2pPr marL="742950" indent="-285750" defTabSz="1042988" eaLnBrk="0" hangingPunct="0">
              <a:defRPr sz="3200">
                <a:solidFill>
                  <a:schemeClr val="tx1"/>
                </a:solidFill>
                <a:latin typeface="Arial" charset="0"/>
                <a:cs typeface="Arial" charset="0"/>
              </a:defRPr>
            </a:lvl2pPr>
            <a:lvl3pPr marL="1143000" indent="-228600" defTabSz="1042988" eaLnBrk="0" hangingPunct="0">
              <a:defRPr sz="3200">
                <a:solidFill>
                  <a:schemeClr val="tx1"/>
                </a:solidFill>
                <a:latin typeface="Arial" charset="0"/>
                <a:cs typeface="Arial" charset="0"/>
              </a:defRPr>
            </a:lvl3pPr>
            <a:lvl4pPr marL="1600200" indent="-228600" defTabSz="1042988" eaLnBrk="0" hangingPunct="0">
              <a:defRPr sz="3200">
                <a:solidFill>
                  <a:schemeClr val="tx1"/>
                </a:solidFill>
                <a:latin typeface="Arial" charset="0"/>
                <a:cs typeface="Arial" charset="0"/>
              </a:defRPr>
            </a:lvl4pPr>
            <a:lvl5pPr marL="2057400" indent="-228600" defTabSz="1042988" eaLnBrk="0" hangingPunct="0">
              <a:defRPr sz="3200">
                <a:solidFill>
                  <a:schemeClr val="tx1"/>
                </a:solidFill>
                <a:latin typeface="Arial" charset="0"/>
                <a:cs typeface="Arial" charset="0"/>
              </a:defRPr>
            </a:lvl5pPr>
            <a:lvl6pPr marL="2514600" indent="-228600" algn="r" defTabSz="1042988" eaLnBrk="0" fontAlgn="base" hangingPunct="0">
              <a:spcBef>
                <a:spcPct val="0"/>
              </a:spcBef>
              <a:spcAft>
                <a:spcPct val="0"/>
              </a:spcAft>
              <a:defRPr sz="3200">
                <a:solidFill>
                  <a:schemeClr val="tx1"/>
                </a:solidFill>
                <a:latin typeface="Arial" charset="0"/>
                <a:cs typeface="Arial" charset="0"/>
              </a:defRPr>
            </a:lvl6pPr>
            <a:lvl7pPr marL="2971800" indent="-228600" algn="r" defTabSz="1042988" eaLnBrk="0" fontAlgn="base" hangingPunct="0">
              <a:spcBef>
                <a:spcPct val="0"/>
              </a:spcBef>
              <a:spcAft>
                <a:spcPct val="0"/>
              </a:spcAft>
              <a:defRPr sz="3200">
                <a:solidFill>
                  <a:schemeClr val="tx1"/>
                </a:solidFill>
                <a:latin typeface="Arial" charset="0"/>
                <a:cs typeface="Arial" charset="0"/>
              </a:defRPr>
            </a:lvl7pPr>
            <a:lvl8pPr marL="3429000" indent="-228600" algn="r" defTabSz="1042988" eaLnBrk="0" fontAlgn="base" hangingPunct="0">
              <a:spcBef>
                <a:spcPct val="0"/>
              </a:spcBef>
              <a:spcAft>
                <a:spcPct val="0"/>
              </a:spcAft>
              <a:defRPr sz="3200">
                <a:solidFill>
                  <a:schemeClr val="tx1"/>
                </a:solidFill>
                <a:latin typeface="Arial" charset="0"/>
                <a:cs typeface="Arial" charset="0"/>
              </a:defRPr>
            </a:lvl8pPr>
            <a:lvl9pPr marL="3886200" indent="-228600" algn="r" defTabSz="1042988" eaLnBrk="0" fontAlgn="base" hangingPunct="0">
              <a:spcBef>
                <a:spcPct val="0"/>
              </a:spcBef>
              <a:spcAft>
                <a:spcPct val="0"/>
              </a:spcAft>
              <a:defRPr sz="3200">
                <a:solidFill>
                  <a:schemeClr val="tx1"/>
                </a:solidFill>
                <a:latin typeface="Arial" charset="0"/>
                <a:cs typeface="Arial" charset="0"/>
              </a:defRPr>
            </a:lvl9pPr>
          </a:lstStyle>
          <a:p>
            <a:pPr algn="r" rtl="1" eaLnBrk="1" fontAlgn="base" hangingPunct="1">
              <a:spcBef>
                <a:spcPct val="0"/>
              </a:spcBef>
              <a:spcAft>
                <a:spcPct val="0"/>
              </a:spcAft>
            </a:pPr>
            <a:r>
              <a:rPr lang="en-GB" altLang="pt-PT" sz="1100" b="1" dirty="0">
                <a:solidFill>
                  <a:srgbClr val="000066"/>
                </a:solidFill>
              </a:rPr>
              <a:t>Oman</a:t>
            </a:r>
          </a:p>
        </p:txBody>
      </p:sp>
      <p:sp>
        <p:nvSpPr>
          <p:cNvPr id="14" name="Text Box 3">
            <a:extLst>
              <a:ext uri="{FF2B5EF4-FFF2-40B4-BE49-F238E27FC236}">
                <a16:creationId xmlns:a16="http://schemas.microsoft.com/office/drawing/2014/main" id="{443E4000-EE86-4535-A0C4-32AC43FB94DE}"/>
              </a:ext>
            </a:extLst>
          </p:cNvPr>
          <p:cNvSpPr txBox="1">
            <a:spLocks noChangeArrowheads="1"/>
          </p:cNvSpPr>
          <p:nvPr/>
        </p:nvSpPr>
        <p:spPr bwMode="auto">
          <a:xfrm>
            <a:off x="-909" y="6596946"/>
            <a:ext cx="1548573" cy="415175"/>
          </a:xfrm>
          <a:prstGeom prst="rect">
            <a:avLst/>
          </a:prstGeom>
          <a:solidFill>
            <a:schemeClr val="bg1"/>
          </a:solidFill>
          <a:ln w="9525">
            <a:noFill/>
            <a:miter lim="800000"/>
            <a:headEnd/>
            <a:tailEnd/>
          </a:ln>
        </p:spPr>
        <p:txBody>
          <a:bodyPr wrap="square" lIns="91120" tIns="45560" rIns="91120" bIns="45560" anchor="ctr" anchorCtr="0">
            <a:spAutoFit/>
          </a:bodyPr>
          <a:lstStyle/>
          <a:p>
            <a:pPr eaLnBrk="0" fontAlgn="base" hangingPunct="0">
              <a:spcBef>
                <a:spcPct val="50000"/>
              </a:spcBef>
              <a:spcAft>
                <a:spcPct val="0"/>
              </a:spcAft>
            </a:pPr>
            <a:r>
              <a:rPr lang="it-IT" sz="1050" dirty="0">
                <a:solidFill>
                  <a:srgbClr val="003366"/>
                </a:solidFill>
                <a:cs typeface="Arial" charset="0"/>
              </a:rPr>
              <a:t>   Source: WHO/IARC, Globocan 2018 </a:t>
            </a:r>
          </a:p>
        </p:txBody>
      </p:sp>
    </p:spTree>
    <p:extLst>
      <p:ext uri="{BB962C8B-B14F-4D97-AF65-F5344CB8AC3E}">
        <p14:creationId xmlns:p14="http://schemas.microsoft.com/office/powerpoint/2010/main" val="374841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endParaRPr lang="pt-PT"/>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5" y="0"/>
            <a:ext cx="908745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81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WHO comprehensive approach: programmatic intervention over the life course</a:t>
            </a:r>
            <a:endParaRPr lang="en-US" dirty="0"/>
          </a:p>
        </p:txBody>
      </p:sp>
      <p:pic>
        <p:nvPicPr>
          <p:cNvPr id="24" name="Picture 23"/>
          <p:cNvPicPr/>
          <p:nvPr/>
        </p:nvPicPr>
        <p:blipFill>
          <a:blip r:embed="rId3" cstate="print">
            <a:extLst>
              <a:ext uri="{28A0092B-C50C-407E-A947-70E740481C1C}">
                <a14:useLocalDpi xmlns:a14="http://schemas.microsoft.com/office/drawing/2010/main" val="0"/>
              </a:ext>
            </a:extLst>
          </a:blip>
          <a:stretch>
            <a:fillRect/>
          </a:stretch>
        </p:blipFill>
        <p:spPr>
          <a:xfrm>
            <a:off x="719572" y="1238270"/>
            <a:ext cx="7704855" cy="4608512"/>
          </a:xfrm>
          <a:prstGeom prst="rect">
            <a:avLst/>
          </a:prstGeom>
        </p:spPr>
      </p:pic>
    </p:spTree>
    <p:extLst>
      <p:ext uri="{BB962C8B-B14F-4D97-AF65-F5344CB8AC3E}">
        <p14:creationId xmlns:p14="http://schemas.microsoft.com/office/powerpoint/2010/main" val="3744617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endParaRPr lang="pt-PT"/>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445"/>
            <a:ext cx="9745932" cy="6836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a:extLst>
              <a:ext uri="{FF2B5EF4-FFF2-40B4-BE49-F238E27FC236}">
                <a16:creationId xmlns:a16="http://schemas.microsoft.com/office/drawing/2014/main" id="{36C15976-605E-4EB9-9080-918E041EE8D8}"/>
              </a:ext>
            </a:extLst>
          </p:cNvPr>
          <p:cNvSpPr txBox="1">
            <a:spLocks/>
          </p:cNvSpPr>
          <p:nvPr/>
        </p:nvSpPr>
        <p:spPr bwMode="auto">
          <a:xfrm>
            <a:off x="0" y="0"/>
            <a:ext cx="9144000" cy="764704"/>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ctr" defTabSz="914018" rtl="0" fontAlgn="base">
              <a:spcBef>
                <a:spcPct val="0"/>
              </a:spcBef>
              <a:spcAft>
                <a:spcPct val="0"/>
              </a:spcAft>
              <a:defRPr sz="3500" b="1">
                <a:solidFill>
                  <a:srgbClr val="000066"/>
                </a:solidFill>
                <a:latin typeface="Century Gothic"/>
                <a:ea typeface="+mj-ea"/>
                <a:cs typeface="Century Gothic"/>
              </a:defRPr>
            </a:lvl1pPr>
            <a:lvl2pPr algn="ctr" defTabSz="914018" rtl="0" fontAlgn="base">
              <a:spcBef>
                <a:spcPct val="0"/>
              </a:spcBef>
              <a:spcAft>
                <a:spcPct val="0"/>
              </a:spcAft>
              <a:defRPr sz="3500" b="1">
                <a:solidFill>
                  <a:srgbClr val="000066"/>
                </a:solidFill>
                <a:latin typeface="Arial" charset="0"/>
                <a:cs typeface="Arial" charset="0"/>
              </a:defRPr>
            </a:lvl2pPr>
            <a:lvl3pPr algn="ctr" defTabSz="914018" rtl="0" fontAlgn="base">
              <a:spcBef>
                <a:spcPct val="0"/>
              </a:spcBef>
              <a:spcAft>
                <a:spcPct val="0"/>
              </a:spcAft>
              <a:defRPr sz="3500" b="1">
                <a:solidFill>
                  <a:srgbClr val="000066"/>
                </a:solidFill>
                <a:latin typeface="Arial" charset="0"/>
                <a:cs typeface="Arial" charset="0"/>
              </a:defRPr>
            </a:lvl3pPr>
            <a:lvl4pPr algn="ctr" defTabSz="914018" rtl="0" fontAlgn="base">
              <a:spcBef>
                <a:spcPct val="0"/>
              </a:spcBef>
              <a:spcAft>
                <a:spcPct val="0"/>
              </a:spcAft>
              <a:defRPr sz="3500" b="1">
                <a:solidFill>
                  <a:srgbClr val="000066"/>
                </a:solidFill>
                <a:latin typeface="Arial" charset="0"/>
                <a:cs typeface="Arial" charset="0"/>
              </a:defRPr>
            </a:lvl4pPr>
            <a:lvl5pPr algn="ctr" defTabSz="914018" rtl="0" fontAlgn="base">
              <a:spcBef>
                <a:spcPct val="0"/>
              </a:spcBef>
              <a:spcAft>
                <a:spcPct val="0"/>
              </a:spcAft>
              <a:defRPr sz="3500" b="1">
                <a:solidFill>
                  <a:srgbClr val="000066"/>
                </a:solidFill>
                <a:latin typeface="Arial" charset="0"/>
                <a:cs typeface="Arial" charset="0"/>
              </a:defRPr>
            </a:lvl5pPr>
            <a:lvl6pPr marL="400666" algn="ctr" defTabSz="914018" rtl="0" fontAlgn="base">
              <a:spcBef>
                <a:spcPct val="0"/>
              </a:spcBef>
              <a:spcAft>
                <a:spcPct val="0"/>
              </a:spcAft>
              <a:defRPr sz="3500" b="1">
                <a:solidFill>
                  <a:srgbClr val="000066"/>
                </a:solidFill>
                <a:latin typeface="Arial" charset="0"/>
                <a:cs typeface="Arial" charset="0"/>
              </a:defRPr>
            </a:lvl6pPr>
            <a:lvl7pPr marL="801330" algn="ctr" defTabSz="914018" rtl="0" fontAlgn="base">
              <a:spcBef>
                <a:spcPct val="0"/>
              </a:spcBef>
              <a:spcAft>
                <a:spcPct val="0"/>
              </a:spcAft>
              <a:defRPr sz="3500" b="1">
                <a:solidFill>
                  <a:srgbClr val="000066"/>
                </a:solidFill>
                <a:latin typeface="Arial" charset="0"/>
                <a:cs typeface="Arial" charset="0"/>
              </a:defRPr>
            </a:lvl7pPr>
            <a:lvl8pPr marL="1201995" algn="ctr" defTabSz="914018" rtl="0" fontAlgn="base">
              <a:spcBef>
                <a:spcPct val="0"/>
              </a:spcBef>
              <a:spcAft>
                <a:spcPct val="0"/>
              </a:spcAft>
              <a:defRPr sz="3500" b="1">
                <a:solidFill>
                  <a:srgbClr val="000066"/>
                </a:solidFill>
                <a:latin typeface="Arial" charset="0"/>
                <a:cs typeface="Arial" charset="0"/>
              </a:defRPr>
            </a:lvl8pPr>
            <a:lvl9pPr marL="1602660" algn="ctr" defTabSz="914018" rtl="0" fontAlgn="base">
              <a:spcBef>
                <a:spcPct val="0"/>
              </a:spcBef>
              <a:spcAft>
                <a:spcPct val="0"/>
              </a:spcAft>
              <a:defRPr sz="3500" b="1">
                <a:solidFill>
                  <a:srgbClr val="000066"/>
                </a:solidFill>
                <a:latin typeface="Arial" charset="0"/>
                <a:cs typeface="Arial" charset="0"/>
              </a:defRPr>
            </a:lvl9pPr>
          </a:lstStyle>
          <a:p>
            <a:pPr>
              <a:defRPr/>
            </a:pPr>
            <a:r>
              <a:rPr lang="en-GB" sz="4000" kern="0"/>
              <a:t>Early impact</a:t>
            </a:r>
            <a:endParaRPr lang="en-GB" sz="4000" kern="0" dirty="0"/>
          </a:p>
        </p:txBody>
      </p:sp>
    </p:spTree>
    <p:extLst>
      <p:ext uri="{BB962C8B-B14F-4D97-AF65-F5344CB8AC3E}">
        <p14:creationId xmlns:p14="http://schemas.microsoft.com/office/powerpoint/2010/main" val="3289493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038" y="1477172"/>
            <a:ext cx="2872747" cy="4525963"/>
          </a:xfrm>
        </p:spPr>
        <p:txBody>
          <a:bodyPr>
            <a:normAutofit/>
          </a:bodyPr>
          <a:lstStyle/>
          <a:p>
            <a:pPr marL="0" indent="0" algn="ctr">
              <a:buNone/>
            </a:pPr>
            <a:r>
              <a:rPr lang="en-US" sz="2800" b="1" dirty="0">
                <a:solidFill>
                  <a:schemeClr val="accent1">
                    <a:lumMod val="75000"/>
                  </a:schemeClr>
                </a:solidFill>
              </a:rPr>
              <a:t>Herd immunity </a:t>
            </a:r>
          </a:p>
          <a:p>
            <a:pPr marL="0" indent="0">
              <a:buNone/>
            </a:pPr>
            <a:endParaRPr lang="en-US" sz="2100" i="1" dirty="0"/>
          </a:p>
          <a:p>
            <a:pPr marL="0" indent="0">
              <a:buNone/>
            </a:pPr>
            <a:endParaRPr lang="en-US" sz="2100" i="1" dirty="0"/>
          </a:p>
          <a:p>
            <a:pPr marL="0" indent="0">
              <a:buNone/>
            </a:pPr>
            <a:r>
              <a:rPr lang="en-US" sz="1800" i="1" dirty="0"/>
              <a:t>See also </a:t>
            </a:r>
          </a:p>
          <a:p>
            <a:r>
              <a:rPr lang="en-US" sz="1800" dirty="0" err="1"/>
              <a:t>Sando</a:t>
            </a:r>
            <a:r>
              <a:rPr lang="en-US" sz="1800" dirty="0"/>
              <a:t> et </a:t>
            </a:r>
            <a:r>
              <a:rPr lang="en-US" sz="1800" i="1" dirty="0"/>
              <a:t>al </a:t>
            </a:r>
            <a:r>
              <a:rPr lang="en-US" sz="1800" i="1" dirty="0" err="1"/>
              <a:t>Acta</a:t>
            </a:r>
            <a:r>
              <a:rPr lang="en-US" sz="1800" i="1" dirty="0"/>
              <a:t> </a:t>
            </a:r>
            <a:r>
              <a:rPr lang="en-US" sz="1800" i="1" dirty="0" err="1"/>
              <a:t>Derm</a:t>
            </a:r>
            <a:r>
              <a:rPr lang="en-US" sz="1800" i="1" dirty="0"/>
              <a:t> </a:t>
            </a:r>
            <a:r>
              <a:rPr lang="en-US" sz="1800" i="1" dirty="0" err="1"/>
              <a:t>Venereol</a:t>
            </a:r>
            <a:r>
              <a:rPr lang="en-US" sz="1800" i="1" dirty="0"/>
              <a:t> </a:t>
            </a:r>
            <a:r>
              <a:rPr lang="en-US" sz="1800" dirty="0"/>
              <a:t>2014</a:t>
            </a:r>
          </a:p>
          <a:p>
            <a:r>
              <a:rPr lang="en-US" sz="1800" dirty="0"/>
              <a:t>Tabrizi and Brotherton et al , </a:t>
            </a:r>
            <a:r>
              <a:rPr lang="en-US" sz="1800" i="1" dirty="0"/>
              <a:t>Lancet Infect Dis </a:t>
            </a:r>
            <a:r>
              <a:rPr lang="en-US" sz="1800" dirty="0"/>
              <a:t>2014 </a:t>
            </a:r>
          </a:p>
          <a:p>
            <a:r>
              <a:rPr lang="en-US" sz="1800" dirty="0" err="1"/>
              <a:t>Drolet</a:t>
            </a:r>
            <a:r>
              <a:rPr lang="en-US" sz="1800" dirty="0"/>
              <a:t> et al, </a:t>
            </a:r>
            <a:r>
              <a:rPr lang="en-US" sz="1800" i="1" dirty="0"/>
              <a:t>Lancet Infect Dis</a:t>
            </a:r>
            <a:r>
              <a:rPr lang="en-US" sz="1800" dirty="0"/>
              <a:t>, </a:t>
            </a:r>
            <a:r>
              <a:rPr lang="en-AU" sz="1800" dirty="0"/>
              <a:t>2015</a:t>
            </a:r>
          </a:p>
          <a:p>
            <a:pPr marL="0" indent="0">
              <a:buNone/>
            </a:pPr>
            <a:r>
              <a:rPr lang="en-US" sz="1800" dirty="0"/>
              <a:t>	</a:t>
            </a:r>
          </a:p>
        </p:txBody>
      </p:sp>
      <p:sp>
        <p:nvSpPr>
          <p:cNvPr id="7" name="Rectangle 3"/>
          <p:cNvSpPr>
            <a:spLocks noChangeArrowheads="1"/>
          </p:cNvSpPr>
          <p:nvPr/>
        </p:nvSpPr>
        <p:spPr bwMode="auto">
          <a:xfrm>
            <a:off x="2897566" y="5899165"/>
            <a:ext cx="5572125" cy="276789"/>
          </a:xfrm>
          <a:prstGeom prst="rect">
            <a:avLst/>
          </a:prstGeom>
          <a:noFill/>
          <a:ln w="9525">
            <a:noFill/>
            <a:miter lim="800000"/>
            <a:headEnd/>
            <a:tailEnd/>
          </a:ln>
        </p:spPr>
        <p:txBody>
          <a:bodyPr lIns="91232" tIns="45616" rIns="91232" bIns="45616">
            <a:spAutoFit/>
          </a:bodyPr>
          <a:lstStyle/>
          <a:p>
            <a:pPr algn="r" defTabSz="912305"/>
            <a:r>
              <a:rPr lang="en-US" sz="1200" dirty="0">
                <a:solidFill>
                  <a:srgbClr val="000000"/>
                </a:solidFill>
                <a:latin typeface="Arial Narrow" pitchFamily="34" charset="0"/>
                <a:ea typeface="ＭＳ Ｐゴシック" pitchFamily="34" charset="-128"/>
                <a:cs typeface="Arial" pitchFamily="34" charset="0"/>
              </a:rPr>
              <a:t>Ali et al., BMJ 2013</a:t>
            </a:r>
          </a:p>
        </p:txBody>
      </p:sp>
      <p:sp>
        <p:nvSpPr>
          <p:cNvPr id="9" name="TextBox 8"/>
          <p:cNvSpPr txBox="1">
            <a:spLocks noChangeArrowheads="1"/>
          </p:cNvSpPr>
          <p:nvPr/>
        </p:nvSpPr>
        <p:spPr bwMode="auto">
          <a:xfrm>
            <a:off x="3383927" y="5217488"/>
            <a:ext cx="5760081" cy="646121"/>
          </a:xfrm>
          <a:prstGeom prst="rect">
            <a:avLst/>
          </a:prstGeom>
          <a:solidFill>
            <a:schemeClr val="bg1"/>
          </a:solidFill>
          <a:ln w="9525">
            <a:noFill/>
            <a:miter lim="800000"/>
            <a:headEnd/>
            <a:tailEnd/>
          </a:ln>
        </p:spPr>
        <p:txBody>
          <a:bodyPr wrap="square" lIns="91232" tIns="45616" rIns="91232" bIns="45616">
            <a:spAutoFit/>
          </a:bodyPr>
          <a:lstStyle/>
          <a:p>
            <a:pPr defTabSz="456153"/>
            <a:r>
              <a:rPr lang="en-US" b="1" dirty="0">
                <a:solidFill>
                  <a:srgbClr val="4F81BD">
                    <a:lumMod val="75000"/>
                  </a:srgbClr>
                </a:solidFill>
                <a:latin typeface="Calibri"/>
                <a:ea typeface="ＭＳ Ｐゴシック" pitchFamily="34" charset="-128"/>
                <a:cs typeface="+mn-cs"/>
              </a:rPr>
              <a:t>Males &lt;21 years :  81.8% decline post vaccine introduction</a:t>
            </a:r>
          </a:p>
          <a:p>
            <a:pPr defTabSz="456153"/>
            <a:r>
              <a:rPr lang="en-US" b="1" dirty="0">
                <a:solidFill>
                  <a:srgbClr val="4F81BD">
                    <a:lumMod val="75000"/>
                  </a:srgbClr>
                </a:solidFill>
                <a:latin typeface="Calibri"/>
                <a:ea typeface="ＭＳ Ｐゴシック" pitchFamily="34" charset="-128"/>
                <a:cs typeface="+mn-cs"/>
              </a:rPr>
              <a:t>Males 21-30 </a:t>
            </a:r>
            <a:r>
              <a:rPr lang="en-US" b="1" dirty="0" err="1">
                <a:solidFill>
                  <a:srgbClr val="4F81BD">
                    <a:lumMod val="75000"/>
                  </a:srgbClr>
                </a:solidFill>
                <a:latin typeface="Calibri"/>
                <a:ea typeface="ＭＳ Ｐゴシック" pitchFamily="34" charset="-128"/>
                <a:cs typeface="+mn-cs"/>
              </a:rPr>
              <a:t>yrs</a:t>
            </a:r>
            <a:r>
              <a:rPr lang="en-US" b="1" dirty="0">
                <a:solidFill>
                  <a:srgbClr val="4F81BD">
                    <a:lumMod val="75000"/>
                  </a:srgbClr>
                </a:solidFill>
                <a:latin typeface="Calibri"/>
                <a:ea typeface="ＭＳ Ｐゴシック" pitchFamily="34" charset="-128"/>
                <a:cs typeface="+mn-cs"/>
              </a:rPr>
              <a:t>  :  51.1% decline post vaccine introduction </a:t>
            </a:r>
          </a:p>
        </p:txBody>
      </p:sp>
      <p:sp>
        <p:nvSpPr>
          <p:cNvPr id="10" name="Title 1"/>
          <p:cNvSpPr>
            <a:spLocks noGrp="1"/>
          </p:cNvSpPr>
          <p:nvPr>
            <p:ph type="title"/>
          </p:nvPr>
        </p:nvSpPr>
        <p:spPr>
          <a:xfrm>
            <a:off x="179512" y="381001"/>
            <a:ext cx="8964488" cy="1143000"/>
          </a:xfrm>
        </p:spPr>
        <p:txBody>
          <a:bodyPr>
            <a:noAutofit/>
          </a:bodyPr>
          <a:lstStyle/>
          <a:p>
            <a:r>
              <a:rPr lang="en-US" sz="3400" dirty="0"/>
              <a:t>The vaccines are very effective: in the real world</a:t>
            </a:r>
            <a:endParaRPr lang="en-AU" sz="3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931" y="1865740"/>
            <a:ext cx="5040935" cy="3375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617764" y="1392932"/>
            <a:ext cx="4670882" cy="450149"/>
          </a:xfrm>
          <a:prstGeom prst="rect">
            <a:avLst/>
          </a:prstGeom>
          <a:noFill/>
        </p:spPr>
        <p:txBody>
          <a:bodyPr wrap="square" lIns="80035" tIns="40018" rIns="80035" bIns="40018" rtlCol="0">
            <a:spAutoFit/>
          </a:bodyPr>
          <a:lstStyle/>
          <a:p>
            <a:pPr algn="ctr" rtl="1"/>
            <a:r>
              <a:rPr lang="en-US" sz="1200" dirty="0">
                <a:solidFill>
                  <a:srgbClr val="000066"/>
                </a:solidFill>
                <a:latin typeface="Arial" charset="0"/>
                <a:ea typeface="ＭＳ Ｐゴシック" pitchFamily="34" charset="-128"/>
                <a:cs typeface="+mn-cs"/>
              </a:rPr>
              <a:t>Proportion of Australian born heterosexual men diagnosed as having genital warts at first visit</a:t>
            </a:r>
            <a:endParaRPr lang="en-GB" sz="1200" b="1" dirty="0">
              <a:solidFill>
                <a:srgbClr val="000066"/>
              </a:solidFill>
              <a:latin typeface="Arial" charset="0"/>
              <a:ea typeface="ＭＳ Ｐゴシック" pitchFamily="34" charset="-128"/>
              <a:cs typeface="+mn-cs"/>
            </a:endParaRPr>
          </a:p>
        </p:txBody>
      </p:sp>
    </p:spTree>
    <p:extLst>
      <p:ext uri="{BB962C8B-B14F-4D97-AF65-F5344CB8AC3E}">
        <p14:creationId xmlns:p14="http://schemas.microsoft.com/office/powerpoint/2010/main" val="1881521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211005"/>
            <a:ext cx="6027149" cy="1833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19" y="5301208"/>
            <a:ext cx="9144000" cy="1238250"/>
          </a:xfrm>
        </p:spPr>
        <p:txBody>
          <a:bodyPr/>
          <a:lstStyle/>
          <a:p>
            <a:r>
              <a:rPr lang="en-US" sz="2400" dirty="0"/>
              <a:t>WHO Global Advisory Committee on Vaccine Safety (GACVS)</a:t>
            </a:r>
            <a:endParaRPr lang="en-GB" sz="2400" dirty="0"/>
          </a:p>
        </p:txBody>
      </p:sp>
      <p:sp>
        <p:nvSpPr>
          <p:cNvPr id="3" name="Content Placeholder 2"/>
          <p:cNvSpPr>
            <a:spLocks noGrp="1"/>
          </p:cNvSpPr>
          <p:nvPr>
            <p:ph idx="1"/>
          </p:nvPr>
        </p:nvSpPr>
        <p:spPr>
          <a:xfrm>
            <a:off x="462144" y="2796248"/>
            <a:ext cx="8311151" cy="2859350"/>
          </a:xfrm>
          <a:ln>
            <a:solidFill>
              <a:schemeClr val="tx1"/>
            </a:solidFill>
          </a:ln>
        </p:spPr>
        <p:txBody>
          <a:bodyPr lIns="249773" rIns="0"/>
          <a:lstStyle/>
          <a:p>
            <a:pPr marL="0" indent="0" algn="ctr">
              <a:spcBef>
                <a:spcPts val="0"/>
              </a:spcBef>
              <a:buNone/>
            </a:pPr>
            <a:r>
              <a:rPr lang="en-US" b="1" dirty="0"/>
              <a:t>Statement on the continued safety of HPV vaccination (2017)</a:t>
            </a:r>
          </a:p>
          <a:p>
            <a:pPr marL="0" indent="0">
              <a:spcBef>
                <a:spcPts val="0"/>
              </a:spcBef>
              <a:buNone/>
            </a:pPr>
            <a:endParaRPr lang="en-US" dirty="0"/>
          </a:p>
          <a:p>
            <a:pPr marL="0" indent="0">
              <a:spcBef>
                <a:spcPts val="0"/>
              </a:spcBef>
              <a:buNone/>
            </a:pPr>
            <a:r>
              <a:rPr lang="en-US" dirty="0"/>
              <a:t>"Since licensure of HPV vaccines, GACVS has found no new adverse events of concern based on many very large, high quality studies. The new data presented at this meeting have strengthened this position." </a:t>
            </a:r>
          </a:p>
        </p:txBody>
      </p:sp>
      <p:sp>
        <p:nvSpPr>
          <p:cNvPr id="5" name="Title 1">
            <a:extLst>
              <a:ext uri="{FF2B5EF4-FFF2-40B4-BE49-F238E27FC236}">
                <a16:creationId xmlns:a16="http://schemas.microsoft.com/office/drawing/2014/main" id="{F1B2E032-BECA-4E5C-BDF1-402A3935E293}"/>
              </a:ext>
            </a:extLst>
          </p:cNvPr>
          <p:cNvSpPr txBox="1">
            <a:spLocks/>
          </p:cNvSpPr>
          <p:nvPr/>
        </p:nvSpPr>
        <p:spPr bwMode="auto">
          <a:xfrm>
            <a:off x="457200" y="116632"/>
            <a:ext cx="8229600" cy="114300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5300" b="1" i="0" u="none" strike="noStrike" kern="0" cap="none" spc="0" normalizeH="0" baseline="0" noProof="0" dirty="0">
                <a:ln>
                  <a:noFill/>
                </a:ln>
                <a:solidFill>
                  <a:srgbClr val="000066"/>
                </a:solidFill>
                <a:effectLst/>
                <a:uLnTx/>
                <a:uFillTx/>
                <a:latin typeface="Arial"/>
                <a:ea typeface="+mj-ea"/>
                <a:cs typeface="Arial"/>
              </a:rPr>
              <a:t>“Excellent Safety profile”</a:t>
            </a:r>
          </a:p>
        </p:txBody>
      </p:sp>
    </p:spTree>
    <p:extLst>
      <p:ext uri="{BB962C8B-B14F-4D97-AF65-F5344CB8AC3E}">
        <p14:creationId xmlns:p14="http://schemas.microsoft.com/office/powerpoint/2010/main" val="375183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A7452-C4AD-4C2C-9B17-3D7BF5B130B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3A34215-B017-491E-A274-354FB7D379A1}"/>
              </a:ext>
            </a:extLst>
          </p:cNvPr>
          <p:cNvSpPr>
            <a:spLocks noGrp="1"/>
          </p:cNvSpPr>
          <p:nvPr>
            <p:ph idx="1"/>
          </p:nvPr>
        </p:nvSpPr>
        <p:spPr/>
        <p:txBody>
          <a:bodyPr/>
          <a:lstStyle/>
          <a:p>
            <a:r>
              <a:rPr lang="en-US" dirty="0">
                <a:solidFill>
                  <a:schemeClr val="bg1">
                    <a:lumMod val="50000"/>
                  </a:schemeClr>
                </a:solidFill>
              </a:rPr>
              <a:t> (1) Why is the HPV vaccine needed  and what impact evidence exists</a:t>
            </a:r>
          </a:p>
          <a:p>
            <a:r>
              <a:rPr lang="en-US" dirty="0"/>
              <a:t>(ii) What is the current WHO policy and state of the roll out </a:t>
            </a:r>
          </a:p>
          <a:p>
            <a:r>
              <a:rPr lang="en-US" dirty="0">
                <a:solidFill>
                  <a:schemeClr val="bg1">
                    <a:lumMod val="50000"/>
                  </a:schemeClr>
                </a:solidFill>
              </a:rPr>
              <a:t>(iii) How could HPV link to other interventions.</a:t>
            </a:r>
          </a:p>
          <a:p>
            <a:r>
              <a:rPr lang="en-US" dirty="0">
                <a:solidFill>
                  <a:schemeClr val="bg1">
                    <a:lumMod val="50000"/>
                  </a:schemeClr>
                </a:solidFill>
              </a:rPr>
              <a:t>(iv) What is WHO doing with partners to extend the roll out the vaccine</a:t>
            </a:r>
          </a:p>
          <a:p>
            <a:endParaRPr lang="en-US" dirty="0"/>
          </a:p>
        </p:txBody>
      </p:sp>
    </p:spTree>
    <p:extLst>
      <p:ext uri="{BB962C8B-B14F-4D97-AF65-F5344CB8AC3E}">
        <p14:creationId xmlns:p14="http://schemas.microsoft.com/office/powerpoint/2010/main" val="30643166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s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mas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PTtemplate">
  <a:themeElements>
    <a:clrScheme name="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PPT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1" eaLnBrk="1" fontAlgn="base" latinLnBrk="0" hangingPunct="1">
          <a:lnSpc>
            <a:spcPct val="100000"/>
          </a:lnSpc>
          <a:spcBef>
            <a:spcPct val="0"/>
          </a:spcBef>
          <a:spcAft>
            <a:spcPct val="0"/>
          </a:spcAft>
          <a:buClrTx/>
          <a:buSzTx/>
          <a:buFontTx/>
          <a:buNone/>
          <a:tabLst/>
          <a:defRPr kumimoji="0" lang="fr-FR"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1" eaLnBrk="1" fontAlgn="base" latinLnBrk="0" hangingPunct="1">
          <a:lnSpc>
            <a:spcPct val="100000"/>
          </a:lnSpc>
          <a:spcBef>
            <a:spcPct val="0"/>
          </a:spcBef>
          <a:spcAft>
            <a:spcPct val="0"/>
          </a:spcAft>
          <a:buClrTx/>
          <a:buSzTx/>
          <a:buFontTx/>
          <a:buNone/>
          <a:tabLst/>
          <a:defRPr kumimoji="0" lang="fr-FR"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PP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Gavi_v9">
  <a:themeElements>
    <a:clrScheme name="Gavi">
      <a:dk1>
        <a:sysClr val="windowText" lastClr="000000"/>
      </a:dk1>
      <a:lt1>
        <a:sysClr val="window" lastClr="FFFFFF"/>
      </a:lt1>
      <a:dk2>
        <a:srgbClr val="878787"/>
      </a:dk2>
      <a:lt2>
        <a:srgbClr val="E6E6E6"/>
      </a:lt2>
      <a:accent1>
        <a:srgbClr val="95D600"/>
      </a:accent1>
      <a:accent2>
        <a:srgbClr val="00A03A"/>
      </a:accent2>
      <a:accent3>
        <a:srgbClr val="00A1DF"/>
      </a:accent3>
      <a:accent4>
        <a:srgbClr val="005CB9"/>
      </a:accent4>
      <a:accent5>
        <a:srgbClr val="878787"/>
      </a:accent5>
      <a:accent6>
        <a:srgbClr val="595959"/>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master">
  <a:themeElements>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Office Theme">
  <a:themeElements>
    <a:clrScheme name="Custom 4">
      <a:dk1>
        <a:sysClr val="windowText" lastClr="000000"/>
      </a:dk1>
      <a:lt1>
        <a:sysClr val="window" lastClr="FFFFFF"/>
      </a:lt1>
      <a:dk2>
        <a:srgbClr val="006CA3"/>
      </a:dk2>
      <a:lt2>
        <a:srgbClr val="E7E6E6"/>
      </a:lt2>
      <a:accent1>
        <a:srgbClr val="68CEF2"/>
      </a:accent1>
      <a:accent2>
        <a:srgbClr val="BFDB2B"/>
      </a:accent2>
      <a:accent3>
        <a:srgbClr val="2E953E"/>
      </a:accent3>
      <a:accent4>
        <a:srgbClr val="6C54A3"/>
      </a:accent4>
      <a:accent5>
        <a:srgbClr val="B80C4B"/>
      </a:accent5>
      <a:accent6>
        <a:srgbClr val="FFD600"/>
      </a:accent6>
      <a:hlink>
        <a:srgbClr val="0033CC"/>
      </a:hlink>
      <a:folHlink>
        <a:srgbClr val="0033C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D1DF389-77E3-4AFE-A218-C581615DFDBE}" vid="{686A5BD8-C168-4335-93D3-AA44E705ED62}"/>
    </a:ext>
  </a:extLst>
</a:theme>
</file>

<file path=docProps/app.xml><?xml version="1.0" encoding="utf-8"?>
<Properties xmlns="http://schemas.openxmlformats.org/officeDocument/2006/extended-properties" xmlns:vt="http://schemas.openxmlformats.org/officeDocument/2006/docPropsVTypes">
  <TotalTime>4040</TotalTime>
  <Words>1644</Words>
  <Application>Microsoft Office PowerPoint</Application>
  <PresentationFormat>On-screen Show (4:3)</PresentationFormat>
  <Paragraphs>198</Paragraphs>
  <Slides>20</Slides>
  <Notes>18</Notes>
  <HiddenSlides>0</HiddenSlides>
  <MMClips>0</MMClips>
  <ScaleCrop>false</ScaleCrop>
  <HeadingPairs>
    <vt:vector size="8" baseType="variant">
      <vt:variant>
        <vt:lpstr>Fonts Used</vt:lpstr>
      </vt:variant>
      <vt:variant>
        <vt:i4>11</vt:i4>
      </vt:variant>
      <vt:variant>
        <vt:lpstr>Theme</vt:lpstr>
      </vt:variant>
      <vt:variant>
        <vt:i4>13</vt:i4>
      </vt:variant>
      <vt:variant>
        <vt:lpstr>Embedded OLE Servers</vt:lpstr>
      </vt:variant>
      <vt:variant>
        <vt:i4>1</vt:i4>
      </vt:variant>
      <vt:variant>
        <vt:lpstr>Slide Titles</vt:lpstr>
      </vt:variant>
      <vt:variant>
        <vt:i4>20</vt:i4>
      </vt:variant>
    </vt:vector>
  </HeadingPairs>
  <TitlesOfParts>
    <vt:vector size="45" baseType="lpstr">
      <vt:lpstr>Arial</vt:lpstr>
      <vt:lpstr>Arial Narrow</vt:lpstr>
      <vt:lpstr>Calibri</vt:lpstr>
      <vt:lpstr>Calibri Light</vt:lpstr>
      <vt:lpstr>Cambria Math</vt:lpstr>
      <vt:lpstr>Century Gothic</vt:lpstr>
      <vt:lpstr>Ebrima</vt:lpstr>
      <vt:lpstr>Georgia</vt:lpstr>
      <vt:lpstr>Times New Roman</vt:lpstr>
      <vt:lpstr>Trebuchet MS</vt:lpstr>
      <vt:lpstr>Wingdings</vt:lpstr>
      <vt:lpstr>master</vt:lpstr>
      <vt:lpstr>5_Office Theme</vt:lpstr>
      <vt:lpstr>PPTtemplate</vt:lpstr>
      <vt:lpstr>4_Office Theme</vt:lpstr>
      <vt:lpstr>6_Office Theme</vt:lpstr>
      <vt:lpstr>1_master</vt:lpstr>
      <vt:lpstr>1_Gavi_v9</vt:lpstr>
      <vt:lpstr>6_master</vt:lpstr>
      <vt:lpstr>7_Office Theme</vt:lpstr>
      <vt:lpstr>2_Office Theme</vt:lpstr>
      <vt:lpstr>1_Office Theme</vt:lpstr>
      <vt:lpstr>3_Office Theme</vt:lpstr>
      <vt:lpstr>3_master</vt:lpstr>
      <vt:lpstr>think-cell Slide</vt:lpstr>
      <vt:lpstr>HPV vaccination and Adolescent Sexual &amp; Reproductive Health </vt:lpstr>
      <vt:lpstr>Outline</vt:lpstr>
      <vt:lpstr>Global Cervical Cancer Incidence and Mortality 2018</vt:lpstr>
      <vt:lpstr>PowerPoint Presentation</vt:lpstr>
      <vt:lpstr>WHO comprehensive approach: programmatic intervention over the life course</vt:lpstr>
      <vt:lpstr>PowerPoint Presentation</vt:lpstr>
      <vt:lpstr>The vaccines are very effective: in the real world</vt:lpstr>
      <vt:lpstr>WHO Global Advisory Committee on Vaccine Safety (GACVS)</vt:lpstr>
      <vt:lpstr>Outline</vt:lpstr>
      <vt:lpstr>PowerPoint Presentation</vt:lpstr>
      <vt:lpstr>Countries with HPV vaccine in the National Immunization Programme</vt:lpstr>
      <vt:lpstr>PowerPoint Presentation</vt:lpstr>
      <vt:lpstr>Outline</vt:lpstr>
      <vt:lpstr>PowerPoint Presentation</vt:lpstr>
      <vt:lpstr>PowerPoint Presentation</vt:lpstr>
      <vt:lpstr>Integrating HPV vaccination with adolescent health interventions and programs </vt:lpstr>
      <vt:lpstr>PowerPoint Presentation</vt:lpstr>
      <vt:lpstr>Outline</vt:lpstr>
      <vt:lpstr>PowerPoint Presentation</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HPV vaccination and adolescent sexual and reproductive health - Paul Bloem</dc:title>
  <dc:creator>BLOEM, Paulus Joannes Nicolaas</dc:creator>
  <cp:lastModifiedBy>Aldo Campana</cp:lastModifiedBy>
  <cp:revision>77</cp:revision>
  <dcterms:created xsi:type="dcterms:W3CDTF">2018-02-05T08:00:58Z</dcterms:created>
  <dcterms:modified xsi:type="dcterms:W3CDTF">2019-10-07T08:31:31Z</dcterms:modified>
</cp:coreProperties>
</file>