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67" r:id="rId5"/>
  </p:sldMasterIdLst>
  <p:notesMasterIdLst>
    <p:notesMasterId r:id="rId19"/>
  </p:notesMasterIdLst>
  <p:sldIdLst>
    <p:sldId id="2322" r:id="rId6"/>
    <p:sldId id="2307" r:id="rId7"/>
    <p:sldId id="2306" r:id="rId8"/>
    <p:sldId id="2311" r:id="rId9"/>
    <p:sldId id="2319" r:id="rId10"/>
    <p:sldId id="2310" r:id="rId11"/>
    <p:sldId id="2320" r:id="rId12"/>
    <p:sldId id="452" r:id="rId13"/>
    <p:sldId id="259" r:id="rId14"/>
    <p:sldId id="274" r:id="rId15"/>
    <p:sldId id="275" r:id="rId16"/>
    <p:sldId id="2298" r:id="rId17"/>
    <p:sldId id="2321" r:id="rId18"/>
  </p:sldIdLst>
  <p:sldSz cx="9144000" cy="5143500" type="screen16x9"/>
  <p:notesSz cx="6858000" cy="9144000"/>
  <p:embeddedFontLst>
    <p:embeddedFont>
      <p:font typeface="Arial Narrow" panose="020B060602020203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Oswald" panose="020B0604020202020204" charset="0"/>
      <p:regular r:id="rId28"/>
      <p:bold r:id="rId29"/>
    </p:embeddedFont>
    <p:embeddedFont>
      <p:font typeface="Roboto" panose="02000000000000000000" pitchFamily="2" charset="0"/>
      <p:regular r:id="rId30"/>
      <p:bold r:id="rId31"/>
      <p:italic r:id="rId32"/>
      <p:boldItalic r:id="rId33"/>
    </p:embeddedFont>
    <p:embeddedFont>
      <p:font typeface="Roboto Condensed"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1FCC5-AFE0-41D0-9BEC-AE7AF3231AFD}" v="123" dt="2020-10-06T09:56:41.432"/>
    <p1510:client id="{AD71DC07-B1D3-4E7E-BEDC-96F0D14D6AC5}" v="1" dt="2020-10-06T10:14:45.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07" autoAdjust="0"/>
  </p:normalViewPr>
  <p:slideViewPr>
    <p:cSldViewPr snapToGrid="0">
      <p:cViewPr varScale="1">
        <p:scale>
          <a:sx n="122" d="100"/>
          <a:sy n="122" d="100"/>
        </p:scale>
        <p:origin x="1284"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TAG, Valentina" userId="eb5bd724-6c78-4178-afe8-3372370302a3" providerId="ADAL" clId="{AD71DC07-B1D3-4E7E-BEDC-96F0D14D6AC5}"/>
    <pc:docChg chg="modSld">
      <pc:chgData name="BALTAG, Valentina" userId="eb5bd724-6c78-4178-afe8-3372370302a3" providerId="ADAL" clId="{AD71DC07-B1D3-4E7E-BEDC-96F0D14D6AC5}" dt="2020-10-06T10:14:45.042" v="0"/>
      <pc:docMkLst>
        <pc:docMk/>
      </pc:docMkLst>
      <pc:sldChg chg="addSp modSp">
        <pc:chgData name="BALTAG, Valentina" userId="eb5bd724-6c78-4178-afe8-3372370302a3" providerId="ADAL" clId="{AD71DC07-B1D3-4E7E-BEDC-96F0D14D6AC5}" dt="2020-10-06T10:14:45.042" v="0"/>
        <pc:sldMkLst>
          <pc:docMk/>
          <pc:sldMk cId="0" sldId="259"/>
        </pc:sldMkLst>
        <pc:picChg chg="add mod">
          <ac:chgData name="BALTAG, Valentina" userId="eb5bd724-6c78-4178-afe8-3372370302a3" providerId="ADAL" clId="{AD71DC07-B1D3-4E7E-BEDC-96F0D14D6AC5}" dt="2020-10-06T10:14:45.042" v="0"/>
          <ac:picMkLst>
            <pc:docMk/>
            <pc:sldMk cId="0" sldId="259"/>
            <ac:picMk id="3" creationId="{98E71450-C8B4-4303-9636-99A8D6904629}"/>
          </ac:picMkLst>
        </pc:picChg>
      </pc:sldChg>
      <pc:sldChg chg="addSp modSp">
        <pc:chgData name="BALTAG, Valentina" userId="eb5bd724-6c78-4178-afe8-3372370302a3" providerId="ADAL" clId="{AD71DC07-B1D3-4E7E-BEDC-96F0D14D6AC5}" dt="2020-10-06T10:14:45.042" v="0"/>
        <pc:sldMkLst>
          <pc:docMk/>
          <pc:sldMk cId="1525224446" sldId="274"/>
        </pc:sldMkLst>
        <pc:picChg chg="add mod">
          <ac:chgData name="BALTAG, Valentina" userId="eb5bd724-6c78-4178-afe8-3372370302a3" providerId="ADAL" clId="{AD71DC07-B1D3-4E7E-BEDC-96F0D14D6AC5}" dt="2020-10-06T10:14:45.042" v="0"/>
          <ac:picMkLst>
            <pc:docMk/>
            <pc:sldMk cId="1525224446" sldId="274"/>
            <ac:picMk id="2" creationId="{D7B81994-DEA4-4FB1-9FEA-19D5C8443FB0}"/>
          </ac:picMkLst>
        </pc:picChg>
      </pc:sldChg>
      <pc:sldChg chg="addSp modSp">
        <pc:chgData name="BALTAG, Valentina" userId="eb5bd724-6c78-4178-afe8-3372370302a3" providerId="ADAL" clId="{AD71DC07-B1D3-4E7E-BEDC-96F0D14D6AC5}" dt="2020-10-06T10:14:45.042" v="0"/>
        <pc:sldMkLst>
          <pc:docMk/>
          <pc:sldMk cId="3257945983" sldId="275"/>
        </pc:sldMkLst>
        <pc:picChg chg="add mod">
          <ac:chgData name="BALTAG, Valentina" userId="eb5bd724-6c78-4178-afe8-3372370302a3" providerId="ADAL" clId="{AD71DC07-B1D3-4E7E-BEDC-96F0D14D6AC5}" dt="2020-10-06T10:14:45.042" v="0"/>
          <ac:picMkLst>
            <pc:docMk/>
            <pc:sldMk cId="3257945983" sldId="275"/>
            <ac:picMk id="2" creationId="{138DDCE5-C021-4C7D-9608-8ACB71E6918C}"/>
          </ac:picMkLst>
        </pc:picChg>
      </pc:sldChg>
      <pc:sldChg chg="addSp modSp">
        <pc:chgData name="BALTAG, Valentina" userId="eb5bd724-6c78-4178-afe8-3372370302a3" providerId="ADAL" clId="{AD71DC07-B1D3-4E7E-BEDC-96F0D14D6AC5}" dt="2020-10-06T10:14:45.042" v="0"/>
        <pc:sldMkLst>
          <pc:docMk/>
          <pc:sldMk cId="2413933126" sldId="452"/>
        </pc:sldMkLst>
        <pc:picChg chg="add mod">
          <ac:chgData name="BALTAG, Valentina" userId="eb5bd724-6c78-4178-afe8-3372370302a3" providerId="ADAL" clId="{AD71DC07-B1D3-4E7E-BEDC-96F0D14D6AC5}" dt="2020-10-06T10:14:45.042" v="0"/>
          <ac:picMkLst>
            <pc:docMk/>
            <pc:sldMk cId="2413933126" sldId="452"/>
            <ac:picMk id="4" creationId="{4D0C3C52-C0A8-4CEB-833C-FB613D715735}"/>
          </ac:picMkLst>
        </pc:picChg>
      </pc:sldChg>
      <pc:sldChg chg="addSp modSp">
        <pc:chgData name="BALTAG, Valentina" userId="eb5bd724-6c78-4178-afe8-3372370302a3" providerId="ADAL" clId="{AD71DC07-B1D3-4E7E-BEDC-96F0D14D6AC5}" dt="2020-10-06T10:14:45.042" v="0"/>
        <pc:sldMkLst>
          <pc:docMk/>
          <pc:sldMk cId="2094517470" sldId="2298"/>
        </pc:sldMkLst>
        <pc:picChg chg="add mod">
          <ac:chgData name="BALTAG, Valentina" userId="eb5bd724-6c78-4178-afe8-3372370302a3" providerId="ADAL" clId="{AD71DC07-B1D3-4E7E-BEDC-96F0D14D6AC5}" dt="2020-10-06T10:14:45.042" v="0"/>
          <ac:picMkLst>
            <pc:docMk/>
            <pc:sldMk cId="2094517470" sldId="2298"/>
            <ac:picMk id="7" creationId="{B82DAACF-8639-415D-A104-565310056F58}"/>
          </ac:picMkLst>
        </pc:picChg>
      </pc:sldChg>
      <pc:sldChg chg="addSp modSp">
        <pc:chgData name="BALTAG, Valentina" userId="eb5bd724-6c78-4178-afe8-3372370302a3" providerId="ADAL" clId="{AD71DC07-B1D3-4E7E-BEDC-96F0D14D6AC5}" dt="2020-10-06T10:14:45.042" v="0"/>
        <pc:sldMkLst>
          <pc:docMk/>
          <pc:sldMk cId="3949364489" sldId="2306"/>
        </pc:sldMkLst>
        <pc:picChg chg="add mod">
          <ac:chgData name="BALTAG, Valentina" userId="eb5bd724-6c78-4178-afe8-3372370302a3" providerId="ADAL" clId="{AD71DC07-B1D3-4E7E-BEDC-96F0D14D6AC5}" dt="2020-10-06T10:14:45.042" v="0"/>
          <ac:picMkLst>
            <pc:docMk/>
            <pc:sldMk cId="3949364489" sldId="2306"/>
            <ac:picMk id="4" creationId="{B449F375-3393-4D47-ABFD-C81FCA9BA655}"/>
          </ac:picMkLst>
        </pc:picChg>
      </pc:sldChg>
      <pc:sldChg chg="addSp modSp">
        <pc:chgData name="BALTAG, Valentina" userId="eb5bd724-6c78-4178-afe8-3372370302a3" providerId="ADAL" clId="{AD71DC07-B1D3-4E7E-BEDC-96F0D14D6AC5}" dt="2020-10-06T10:14:45.042" v="0"/>
        <pc:sldMkLst>
          <pc:docMk/>
          <pc:sldMk cId="3834901427" sldId="2307"/>
        </pc:sldMkLst>
        <pc:picChg chg="add mod">
          <ac:chgData name="BALTAG, Valentina" userId="eb5bd724-6c78-4178-afe8-3372370302a3" providerId="ADAL" clId="{AD71DC07-B1D3-4E7E-BEDC-96F0D14D6AC5}" dt="2020-10-06T10:14:45.042" v="0"/>
          <ac:picMkLst>
            <pc:docMk/>
            <pc:sldMk cId="3834901427" sldId="2307"/>
            <ac:picMk id="6" creationId="{02720FFF-5D77-4C54-8417-E4DEDC89999E}"/>
          </ac:picMkLst>
        </pc:picChg>
      </pc:sldChg>
      <pc:sldChg chg="addSp modSp">
        <pc:chgData name="BALTAG, Valentina" userId="eb5bd724-6c78-4178-afe8-3372370302a3" providerId="ADAL" clId="{AD71DC07-B1D3-4E7E-BEDC-96F0D14D6AC5}" dt="2020-10-06T10:14:45.042" v="0"/>
        <pc:sldMkLst>
          <pc:docMk/>
          <pc:sldMk cId="226321207" sldId="2310"/>
        </pc:sldMkLst>
        <pc:picChg chg="add mod">
          <ac:chgData name="BALTAG, Valentina" userId="eb5bd724-6c78-4178-afe8-3372370302a3" providerId="ADAL" clId="{AD71DC07-B1D3-4E7E-BEDC-96F0D14D6AC5}" dt="2020-10-06T10:14:45.042" v="0"/>
          <ac:picMkLst>
            <pc:docMk/>
            <pc:sldMk cId="226321207" sldId="2310"/>
            <ac:picMk id="3" creationId="{0AE6F2F0-790D-49D0-8170-CE9373DFD279}"/>
          </ac:picMkLst>
        </pc:picChg>
      </pc:sldChg>
      <pc:sldChg chg="addSp modSp">
        <pc:chgData name="BALTAG, Valentina" userId="eb5bd724-6c78-4178-afe8-3372370302a3" providerId="ADAL" clId="{AD71DC07-B1D3-4E7E-BEDC-96F0D14D6AC5}" dt="2020-10-06T10:14:45.042" v="0"/>
        <pc:sldMkLst>
          <pc:docMk/>
          <pc:sldMk cId="3166403152" sldId="2311"/>
        </pc:sldMkLst>
        <pc:picChg chg="add mod">
          <ac:chgData name="BALTAG, Valentina" userId="eb5bd724-6c78-4178-afe8-3372370302a3" providerId="ADAL" clId="{AD71DC07-B1D3-4E7E-BEDC-96F0D14D6AC5}" dt="2020-10-06T10:14:45.042" v="0"/>
          <ac:picMkLst>
            <pc:docMk/>
            <pc:sldMk cId="3166403152" sldId="2311"/>
            <ac:picMk id="3" creationId="{4CEE8CE9-2BA1-4311-9A33-3A8DA342A7E5}"/>
          </ac:picMkLst>
        </pc:picChg>
      </pc:sldChg>
      <pc:sldChg chg="addSp modSp">
        <pc:chgData name="BALTAG, Valentina" userId="eb5bd724-6c78-4178-afe8-3372370302a3" providerId="ADAL" clId="{AD71DC07-B1D3-4E7E-BEDC-96F0D14D6AC5}" dt="2020-10-06T10:14:45.042" v="0"/>
        <pc:sldMkLst>
          <pc:docMk/>
          <pc:sldMk cId="4102673899" sldId="2319"/>
        </pc:sldMkLst>
        <pc:picChg chg="add mod">
          <ac:chgData name="BALTAG, Valentina" userId="eb5bd724-6c78-4178-afe8-3372370302a3" providerId="ADAL" clId="{AD71DC07-B1D3-4E7E-BEDC-96F0D14D6AC5}" dt="2020-10-06T10:14:45.042" v="0"/>
          <ac:picMkLst>
            <pc:docMk/>
            <pc:sldMk cId="4102673899" sldId="2319"/>
            <ac:picMk id="3" creationId="{F956911C-BFFB-448C-8145-C2C9EADB5A95}"/>
          </ac:picMkLst>
        </pc:picChg>
      </pc:sldChg>
      <pc:sldChg chg="addSp modSp">
        <pc:chgData name="BALTAG, Valentina" userId="eb5bd724-6c78-4178-afe8-3372370302a3" providerId="ADAL" clId="{AD71DC07-B1D3-4E7E-BEDC-96F0D14D6AC5}" dt="2020-10-06T10:14:45.042" v="0"/>
        <pc:sldMkLst>
          <pc:docMk/>
          <pc:sldMk cId="1604469712" sldId="2320"/>
        </pc:sldMkLst>
        <pc:picChg chg="add mod">
          <ac:chgData name="BALTAG, Valentina" userId="eb5bd724-6c78-4178-afe8-3372370302a3" providerId="ADAL" clId="{AD71DC07-B1D3-4E7E-BEDC-96F0D14D6AC5}" dt="2020-10-06T10:14:45.042" v="0"/>
          <ac:picMkLst>
            <pc:docMk/>
            <pc:sldMk cId="1604469712" sldId="2320"/>
            <ac:picMk id="4" creationId="{4CCC2988-4F7D-4A38-B737-2DE09B6558CB}"/>
          </ac:picMkLst>
        </pc:picChg>
      </pc:sldChg>
      <pc:sldChg chg="addSp modSp">
        <pc:chgData name="BALTAG, Valentina" userId="eb5bd724-6c78-4178-afe8-3372370302a3" providerId="ADAL" clId="{AD71DC07-B1D3-4E7E-BEDC-96F0D14D6AC5}" dt="2020-10-06T10:14:45.042" v="0"/>
        <pc:sldMkLst>
          <pc:docMk/>
          <pc:sldMk cId="570345101" sldId="2321"/>
        </pc:sldMkLst>
        <pc:picChg chg="add mod">
          <ac:chgData name="BALTAG, Valentina" userId="eb5bd724-6c78-4178-afe8-3372370302a3" providerId="ADAL" clId="{AD71DC07-B1D3-4E7E-BEDC-96F0D14D6AC5}" dt="2020-10-06T10:14:45.042" v="0"/>
          <ac:picMkLst>
            <pc:docMk/>
            <pc:sldMk cId="570345101" sldId="2321"/>
            <ac:picMk id="3" creationId="{DAFDD8F4-859C-4627-96E7-6D4AC8D55953}"/>
          </ac:picMkLst>
        </pc:picChg>
      </pc:sldChg>
      <pc:sldChg chg="addSp modSp">
        <pc:chgData name="BALTAG, Valentina" userId="eb5bd724-6c78-4178-afe8-3372370302a3" providerId="ADAL" clId="{AD71DC07-B1D3-4E7E-BEDC-96F0D14D6AC5}" dt="2020-10-06T10:14:45.042" v="0"/>
        <pc:sldMkLst>
          <pc:docMk/>
          <pc:sldMk cId="3683053588" sldId="2322"/>
        </pc:sldMkLst>
        <pc:picChg chg="add mod">
          <ac:chgData name="BALTAG, Valentina" userId="eb5bd724-6c78-4178-afe8-3372370302a3" providerId="ADAL" clId="{AD71DC07-B1D3-4E7E-BEDC-96F0D14D6AC5}" dt="2020-10-06T10:14:45.042" v="0"/>
          <ac:picMkLst>
            <pc:docMk/>
            <pc:sldMk cId="3683053588" sldId="2322"/>
            <ac:picMk id="3" creationId="{86EDB493-AC7F-4E50-B392-96FE0A800A4F}"/>
          </ac:picMkLst>
        </pc:picChg>
      </pc:sldChg>
    </pc:docChg>
  </pc:docChgLst>
  <pc:docChgLst>
    <pc:chgData name="BALTAG, Valentina" userId="eb5bd724-6c78-4178-afe8-3372370302a3" providerId="ADAL" clId="{1B4C20A5-5CF1-4591-943F-15A87EC07B38}"/>
    <pc:docChg chg="undo custSel addSld delSld modSld sldOrd delMainMaster">
      <pc:chgData name="BALTAG, Valentina" userId="eb5bd724-6c78-4178-afe8-3372370302a3" providerId="ADAL" clId="{1B4C20A5-5CF1-4591-943F-15A87EC07B38}" dt="2020-10-06T09:22:42.835" v="1021"/>
      <pc:docMkLst>
        <pc:docMk/>
      </pc:docMkLst>
      <pc:sldChg chg="del">
        <pc:chgData name="BALTAG, Valentina" userId="eb5bd724-6c78-4178-afe8-3372370302a3" providerId="ADAL" clId="{1B4C20A5-5CF1-4591-943F-15A87EC07B38}" dt="2020-10-06T08:01:41.401" v="131" actId="2696"/>
        <pc:sldMkLst>
          <pc:docMk/>
          <pc:sldMk cId="0" sldId="256"/>
        </pc:sldMkLst>
      </pc:sldChg>
      <pc:sldChg chg="del ord">
        <pc:chgData name="BALTAG, Valentina" userId="eb5bd724-6c78-4178-afe8-3372370302a3" providerId="ADAL" clId="{1B4C20A5-5CF1-4591-943F-15A87EC07B38}" dt="2020-10-06T09:13:29.793" v="984" actId="2696"/>
        <pc:sldMkLst>
          <pc:docMk/>
          <pc:sldMk cId="0" sldId="258"/>
        </pc:sldMkLst>
      </pc:sldChg>
      <pc:sldChg chg="ord modNotesTx">
        <pc:chgData name="BALTAG, Valentina" userId="eb5bd724-6c78-4178-afe8-3372370302a3" providerId="ADAL" clId="{1B4C20A5-5CF1-4591-943F-15A87EC07B38}" dt="2020-10-06T08:40:51.248" v="614" actId="20577"/>
        <pc:sldMkLst>
          <pc:docMk/>
          <pc:sldMk cId="0" sldId="259"/>
        </pc:sldMkLst>
      </pc:sldChg>
      <pc:sldChg chg="del modNotesTx">
        <pc:chgData name="BALTAG, Valentina" userId="eb5bd724-6c78-4178-afe8-3372370302a3" providerId="ADAL" clId="{1B4C20A5-5CF1-4591-943F-15A87EC07B38}" dt="2020-10-06T09:13:29.939" v="987" actId="2696"/>
        <pc:sldMkLst>
          <pc:docMk/>
          <pc:sldMk cId="1503739029" sldId="270"/>
        </pc:sldMkLst>
      </pc:sldChg>
      <pc:sldChg chg="ord modNotesTx">
        <pc:chgData name="BALTAG, Valentina" userId="eb5bd724-6c78-4178-afe8-3372370302a3" providerId="ADAL" clId="{1B4C20A5-5CF1-4591-943F-15A87EC07B38}" dt="2020-10-06T08:41:14.038" v="615" actId="6549"/>
        <pc:sldMkLst>
          <pc:docMk/>
          <pc:sldMk cId="1525224446" sldId="274"/>
        </pc:sldMkLst>
      </pc:sldChg>
      <pc:sldChg chg="addSp delSp ord modNotesTx">
        <pc:chgData name="BALTAG, Valentina" userId="eb5bd724-6c78-4178-afe8-3372370302a3" providerId="ADAL" clId="{1B4C20A5-5CF1-4591-943F-15A87EC07B38}" dt="2020-10-06T09:14:35.498" v="1012"/>
        <pc:sldMkLst>
          <pc:docMk/>
          <pc:sldMk cId="3257945983" sldId="275"/>
        </pc:sldMkLst>
        <pc:picChg chg="add del">
          <ac:chgData name="BALTAG, Valentina" userId="eb5bd724-6c78-4178-afe8-3372370302a3" providerId="ADAL" clId="{1B4C20A5-5CF1-4591-943F-15A87EC07B38}" dt="2020-10-06T09:14:35.498" v="1012"/>
          <ac:picMkLst>
            <pc:docMk/>
            <pc:sldMk cId="3257945983" sldId="275"/>
            <ac:picMk id="2" creationId="{FE5D7216-95AE-4A56-98BE-3C2394E214AD}"/>
          </ac:picMkLst>
        </pc:picChg>
      </pc:sldChg>
      <pc:sldChg chg="del">
        <pc:chgData name="BALTAG, Valentina" userId="eb5bd724-6c78-4178-afe8-3372370302a3" providerId="ADAL" clId="{1B4C20A5-5CF1-4591-943F-15A87EC07B38}" dt="2020-10-06T08:48:57.362" v="676" actId="2696"/>
        <pc:sldMkLst>
          <pc:docMk/>
          <pc:sldMk cId="441286750" sldId="363"/>
        </pc:sldMkLst>
      </pc:sldChg>
      <pc:sldChg chg="del">
        <pc:chgData name="BALTAG, Valentina" userId="eb5bd724-6c78-4178-afe8-3372370302a3" providerId="ADAL" clId="{1B4C20A5-5CF1-4591-943F-15A87EC07B38}" dt="2020-10-06T08:49:02.174" v="677" actId="2696"/>
        <pc:sldMkLst>
          <pc:docMk/>
          <pc:sldMk cId="2558196830" sldId="407"/>
        </pc:sldMkLst>
      </pc:sldChg>
      <pc:sldChg chg="modSp del">
        <pc:chgData name="BALTAG, Valentina" userId="eb5bd724-6c78-4178-afe8-3372370302a3" providerId="ADAL" clId="{1B4C20A5-5CF1-4591-943F-15A87EC07B38}" dt="2020-10-06T08:07:34.464" v="152" actId="2696"/>
        <pc:sldMkLst>
          <pc:docMk/>
          <pc:sldMk cId="764880615" sldId="424"/>
        </pc:sldMkLst>
        <pc:spChg chg="mod">
          <ac:chgData name="BALTAG, Valentina" userId="eb5bd724-6c78-4178-afe8-3372370302a3" providerId="ADAL" clId="{1B4C20A5-5CF1-4591-943F-15A87EC07B38}" dt="2020-10-06T08:01:32.058" v="123" actId="27636"/>
          <ac:spMkLst>
            <pc:docMk/>
            <pc:sldMk cId="764880615" sldId="424"/>
            <ac:spMk id="12" creationId="{67144322-56D9-45BB-96BC-85B3E66CB662}"/>
          </ac:spMkLst>
        </pc:spChg>
      </pc:sldChg>
      <pc:sldChg chg="modSp modNotesTx">
        <pc:chgData name="BALTAG, Valentina" userId="eb5bd724-6c78-4178-afe8-3372370302a3" providerId="ADAL" clId="{1B4C20A5-5CF1-4591-943F-15A87EC07B38}" dt="2020-10-06T08:59:24.414" v="699" actId="27636"/>
        <pc:sldMkLst>
          <pc:docMk/>
          <pc:sldMk cId="2413933126" sldId="452"/>
        </pc:sldMkLst>
        <pc:spChg chg="mod">
          <ac:chgData name="BALTAG, Valentina" userId="eb5bd724-6c78-4178-afe8-3372370302a3" providerId="ADAL" clId="{1B4C20A5-5CF1-4591-943F-15A87EC07B38}" dt="2020-10-06T08:59:24.414" v="699" actId="27636"/>
          <ac:spMkLst>
            <pc:docMk/>
            <pc:sldMk cId="2413933126" sldId="452"/>
            <ac:spMk id="14" creationId="{00000000-0000-0000-0000-000000000000}"/>
          </ac:spMkLst>
        </pc:spChg>
      </pc:sldChg>
      <pc:sldChg chg="del">
        <pc:chgData name="BALTAG, Valentina" userId="eb5bd724-6c78-4178-afe8-3372370302a3" providerId="ADAL" clId="{1B4C20A5-5CF1-4591-943F-15A87EC07B38}" dt="2020-10-06T08:35:08.672" v="585" actId="2696"/>
        <pc:sldMkLst>
          <pc:docMk/>
          <pc:sldMk cId="1164141868" sldId="1548"/>
        </pc:sldMkLst>
      </pc:sldChg>
      <pc:sldChg chg="del ord">
        <pc:chgData name="BALTAG, Valentina" userId="eb5bd724-6c78-4178-afe8-3372370302a3" providerId="ADAL" clId="{1B4C20A5-5CF1-4591-943F-15A87EC07B38}" dt="2020-10-06T09:13:30.053" v="989" actId="2696"/>
        <pc:sldMkLst>
          <pc:docMk/>
          <pc:sldMk cId="3311636708" sldId="1551"/>
        </pc:sldMkLst>
      </pc:sldChg>
      <pc:sldChg chg="del">
        <pc:chgData name="BALTAG, Valentina" userId="eb5bd724-6c78-4178-afe8-3372370302a3" providerId="ADAL" clId="{1B4C20A5-5CF1-4591-943F-15A87EC07B38}" dt="2020-10-06T08:36:53.693" v="595" actId="2696"/>
        <pc:sldMkLst>
          <pc:docMk/>
          <pc:sldMk cId="4041612089" sldId="1553"/>
        </pc:sldMkLst>
      </pc:sldChg>
      <pc:sldChg chg="del ord">
        <pc:chgData name="BALTAG, Valentina" userId="eb5bd724-6c78-4178-afe8-3372370302a3" providerId="ADAL" clId="{1B4C20A5-5CF1-4591-943F-15A87EC07B38}" dt="2020-10-06T09:08:44.184" v="949" actId="2696"/>
        <pc:sldMkLst>
          <pc:docMk/>
          <pc:sldMk cId="959789948" sldId="1554"/>
        </pc:sldMkLst>
      </pc:sldChg>
      <pc:sldChg chg="del">
        <pc:chgData name="BALTAG, Valentina" userId="eb5bd724-6c78-4178-afe8-3372370302a3" providerId="ADAL" clId="{1B4C20A5-5CF1-4591-943F-15A87EC07B38}" dt="2020-10-06T08:35:07.210" v="583" actId="2696"/>
        <pc:sldMkLst>
          <pc:docMk/>
          <pc:sldMk cId="120764677" sldId="1559"/>
        </pc:sldMkLst>
      </pc:sldChg>
      <pc:sldChg chg="del">
        <pc:chgData name="BALTAG, Valentina" userId="eb5bd724-6c78-4178-afe8-3372370302a3" providerId="ADAL" clId="{1B4C20A5-5CF1-4591-943F-15A87EC07B38}" dt="2020-10-06T08:35:08.078" v="584" actId="2696"/>
        <pc:sldMkLst>
          <pc:docMk/>
          <pc:sldMk cId="1705209567" sldId="1564"/>
        </pc:sldMkLst>
      </pc:sldChg>
      <pc:sldChg chg="del">
        <pc:chgData name="BALTAG, Valentina" userId="eb5bd724-6c78-4178-afe8-3372370302a3" providerId="ADAL" clId="{1B4C20A5-5CF1-4591-943F-15A87EC07B38}" dt="2020-10-06T08:36:43.096" v="593" actId="2696"/>
        <pc:sldMkLst>
          <pc:docMk/>
          <pc:sldMk cId="3978837966" sldId="1566"/>
        </pc:sldMkLst>
      </pc:sldChg>
      <pc:sldChg chg="del ord">
        <pc:chgData name="BALTAG, Valentina" userId="eb5bd724-6c78-4178-afe8-3372370302a3" providerId="ADAL" clId="{1B4C20A5-5CF1-4591-943F-15A87EC07B38}" dt="2020-10-06T09:13:30.113" v="1002" actId="2696"/>
        <pc:sldMkLst>
          <pc:docMk/>
          <pc:sldMk cId="1679084623" sldId="1567"/>
        </pc:sldMkLst>
      </pc:sldChg>
      <pc:sldChg chg="del">
        <pc:chgData name="BALTAG, Valentina" userId="eb5bd724-6c78-4178-afe8-3372370302a3" providerId="ADAL" clId="{1B4C20A5-5CF1-4591-943F-15A87EC07B38}" dt="2020-10-06T08:37:43.315" v="602" actId="2696"/>
        <pc:sldMkLst>
          <pc:docMk/>
          <pc:sldMk cId="91081559" sldId="1568"/>
        </pc:sldMkLst>
      </pc:sldChg>
      <pc:sldChg chg="add del">
        <pc:chgData name="BALTAG, Valentina" userId="eb5bd724-6c78-4178-afe8-3372370302a3" providerId="ADAL" clId="{1B4C20A5-5CF1-4591-943F-15A87EC07B38}" dt="2020-10-06T07:41:58.489" v="1"/>
        <pc:sldMkLst>
          <pc:docMk/>
          <pc:sldMk cId="3236924897" sldId="1569"/>
        </pc:sldMkLst>
      </pc:sldChg>
      <pc:sldChg chg="del">
        <pc:chgData name="BALTAG, Valentina" userId="eb5bd724-6c78-4178-afe8-3372370302a3" providerId="ADAL" clId="{1B4C20A5-5CF1-4591-943F-15A87EC07B38}" dt="2020-10-06T08:08:14.686" v="155" actId="2696"/>
        <pc:sldMkLst>
          <pc:docMk/>
          <pc:sldMk cId="3891131569" sldId="2116"/>
        </pc:sldMkLst>
      </pc:sldChg>
      <pc:sldChg chg="modSp add del">
        <pc:chgData name="BALTAG, Valentina" userId="eb5bd724-6c78-4178-afe8-3372370302a3" providerId="ADAL" clId="{1B4C20A5-5CF1-4591-943F-15A87EC07B38}" dt="2020-10-06T08:07:10.445" v="150" actId="2696"/>
        <pc:sldMkLst>
          <pc:docMk/>
          <pc:sldMk cId="4149409217" sldId="2119"/>
        </pc:sldMkLst>
        <pc:spChg chg="mod">
          <ac:chgData name="BALTAG, Valentina" userId="eb5bd724-6c78-4178-afe8-3372370302a3" providerId="ADAL" clId="{1B4C20A5-5CF1-4591-943F-15A87EC07B38}" dt="2020-10-06T08:06:58.332" v="148" actId="27636"/>
          <ac:spMkLst>
            <pc:docMk/>
            <pc:sldMk cId="4149409217" sldId="2119"/>
            <ac:spMk id="3" creationId="{C9233F38-3280-475C-9D38-319244E1F79E}"/>
          </ac:spMkLst>
        </pc:spChg>
      </pc:sldChg>
      <pc:sldChg chg="add del">
        <pc:chgData name="BALTAG, Valentina" userId="eb5bd724-6c78-4178-afe8-3372370302a3" providerId="ADAL" clId="{1B4C20A5-5CF1-4591-943F-15A87EC07B38}" dt="2020-10-06T07:43:24.772" v="4" actId="2696"/>
        <pc:sldMkLst>
          <pc:docMk/>
          <pc:sldMk cId="2037855489" sldId="2291"/>
        </pc:sldMkLst>
      </pc:sldChg>
      <pc:sldChg chg="addSp delSp modSp ord">
        <pc:chgData name="BALTAG, Valentina" userId="eb5bd724-6c78-4178-afe8-3372370302a3" providerId="ADAL" clId="{1B4C20A5-5CF1-4591-943F-15A87EC07B38}" dt="2020-10-06T09:15:04.073" v="1020" actId="1076"/>
        <pc:sldMkLst>
          <pc:docMk/>
          <pc:sldMk cId="2094517470" sldId="2298"/>
        </pc:sldMkLst>
        <pc:spChg chg="mod">
          <ac:chgData name="BALTAG, Valentina" userId="eb5bd724-6c78-4178-afe8-3372370302a3" providerId="ADAL" clId="{1B4C20A5-5CF1-4591-943F-15A87EC07B38}" dt="2020-10-06T09:13:16.025" v="983" actId="1076"/>
          <ac:spMkLst>
            <pc:docMk/>
            <pc:sldMk cId="2094517470" sldId="2298"/>
            <ac:spMk id="2" creationId="{FF04DCE2-1758-4309-9E68-5406327BCAD3}"/>
          </ac:spMkLst>
        </pc:spChg>
        <pc:picChg chg="add mod">
          <ac:chgData name="BALTAG, Valentina" userId="eb5bd724-6c78-4178-afe8-3372370302a3" providerId="ADAL" clId="{1B4C20A5-5CF1-4591-943F-15A87EC07B38}" dt="2020-10-06T09:13:02.871" v="977" actId="1076"/>
          <ac:picMkLst>
            <pc:docMk/>
            <pc:sldMk cId="2094517470" sldId="2298"/>
            <ac:picMk id="3" creationId="{0DFC3938-50D5-40D5-A57C-F07D8D8F8CFF}"/>
          </ac:picMkLst>
        </pc:picChg>
        <pc:picChg chg="add mod">
          <ac:chgData name="BALTAG, Valentina" userId="eb5bd724-6c78-4178-afe8-3372370302a3" providerId="ADAL" clId="{1B4C20A5-5CF1-4591-943F-15A87EC07B38}" dt="2020-10-06T09:11:50.858" v="965" actId="1076"/>
          <ac:picMkLst>
            <pc:docMk/>
            <pc:sldMk cId="2094517470" sldId="2298"/>
            <ac:picMk id="5" creationId="{F2D15667-757E-420B-A806-47BB1D0D8FCF}"/>
          </ac:picMkLst>
        </pc:picChg>
        <pc:picChg chg="add mod">
          <ac:chgData name="BALTAG, Valentina" userId="eb5bd724-6c78-4178-afe8-3372370302a3" providerId="ADAL" clId="{1B4C20A5-5CF1-4591-943F-15A87EC07B38}" dt="2020-10-06T09:12:40.639" v="974" actId="14100"/>
          <ac:picMkLst>
            <pc:docMk/>
            <pc:sldMk cId="2094517470" sldId="2298"/>
            <ac:picMk id="6" creationId="{322B2D57-D80C-42BB-8039-BC6C3EA4AB62}"/>
          </ac:picMkLst>
        </pc:picChg>
        <pc:picChg chg="add del mod">
          <ac:chgData name="BALTAG, Valentina" userId="eb5bd724-6c78-4178-afe8-3372370302a3" providerId="ADAL" clId="{1B4C20A5-5CF1-4591-943F-15A87EC07B38}" dt="2020-10-06T09:14:42.552" v="1015"/>
          <ac:picMkLst>
            <pc:docMk/>
            <pc:sldMk cId="2094517470" sldId="2298"/>
            <ac:picMk id="7" creationId="{59A2F57A-B342-4136-B82E-6348A8D5027E}"/>
          </ac:picMkLst>
        </pc:picChg>
        <pc:picChg chg="del">
          <ac:chgData name="BALTAG, Valentina" userId="eb5bd724-6c78-4178-afe8-3372370302a3" providerId="ADAL" clId="{1B4C20A5-5CF1-4591-943F-15A87EC07B38}" dt="2020-10-06T09:11:08.885" v="957" actId="478"/>
          <ac:picMkLst>
            <pc:docMk/>
            <pc:sldMk cId="2094517470" sldId="2298"/>
            <ac:picMk id="8" creationId="{544280F4-19E3-4040-A27D-20C84106D413}"/>
          </ac:picMkLst>
        </pc:picChg>
        <pc:picChg chg="add mod">
          <ac:chgData name="BALTAG, Valentina" userId="eb5bd724-6c78-4178-afe8-3372370302a3" providerId="ADAL" clId="{1B4C20A5-5CF1-4591-943F-15A87EC07B38}" dt="2020-10-06T09:15:04.073" v="1020" actId="1076"/>
          <ac:picMkLst>
            <pc:docMk/>
            <pc:sldMk cId="2094517470" sldId="2298"/>
            <ac:picMk id="9" creationId="{044C113D-22C3-4A87-A809-0A67833BC393}"/>
          </ac:picMkLst>
        </pc:picChg>
        <pc:picChg chg="del">
          <ac:chgData name="BALTAG, Valentina" userId="eb5bd724-6c78-4178-afe8-3372370302a3" providerId="ADAL" clId="{1B4C20A5-5CF1-4591-943F-15A87EC07B38}" dt="2020-10-06T09:11:10.804" v="958" actId="478"/>
          <ac:picMkLst>
            <pc:docMk/>
            <pc:sldMk cId="2094517470" sldId="2298"/>
            <ac:picMk id="10" creationId="{A07ADE09-6F17-4D68-BC02-369C52674CE4}"/>
          </ac:picMkLst>
        </pc:picChg>
      </pc:sldChg>
      <pc:sldChg chg="add del">
        <pc:chgData name="BALTAG, Valentina" userId="eb5bd724-6c78-4178-afe8-3372370302a3" providerId="ADAL" clId="{1B4C20A5-5CF1-4591-943F-15A87EC07B38}" dt="2020-10-06T08:35:39.323" v="590" actId="2696"/>
        <pc:sldMkLst>
          <pc:docMk/>
          <pc:sldMk cId="4186046026" sldId="2302"/>
        </pc:sldMkLst>
      </pc:sldChg>
      <pc:sldChg chg="addSp delSp modSp">
        <pc:chgData name="BALTAG, Valentina" userId="eb5bd724-6c78-4178-afe8-3372370302a3" providerId="ADAL" clId="{1B4C20A5-5CF1-4591-943F-15A87EC07B38}" dt="2020-10-06T09:22:42.835" v="1021"/>
        <pc:sldMkLst>
          <pc:docMk/>
          <pc:sldMk cId="762944171" sldId="2303"/>
        </pc:sldMkLst>
        <pc:spChg chg="mod">
          <ac:chgData name="BALTAG, Valentina" userId="eb5bd724-6c78-4178-afe8-3372370302a3" providerId="ADAL" clId="{1B4C20A5-5CF1-4591-943F-15A87EC07B38}" dt="2020-10-06T07:44:17.746" v="19" actId="114"/>
          <ac:spMkLst>
            <pc:docMk/>
            <pc:sldMk cId="762944171" sldId="2303"/>
            <ac:spMk id="9" creationId="{036AA71E-F87C-4020-901B-463ACC645957}"/>
          </ac:spMkLst>
        </pc:spChg>
        <pc:picChg chg="del">
          <ac:chgData name="BALTAG, Valentina" userId="eb5bd724-6c78-4178-afe8-3372370302a3" providerId="ADAL" clId="{1B4C20A5-5CF1-4591-943F-15A87EC07B38}" dt="2020-10-06T08:56:32.326" v="682" actId="478"/>
          <ac:picMkLst>
            <pc:docMk/>
            <pc:sldMk cId="762944171" sldId="2303"/>
            <ac:picMk id="3" creationId="{00000000-0000-0000-0000-000000000000}"/>
          </ac:picMkLst>
        </pc:picChg>
        <pc:picChg chg="add mod">
          <ac:chgData name="BALTAG, Valentina" userId="eb5bd724-6c78-4178-afe8-3372370302a3" providerId="ADAL" clId="{1B4C20A5-5CF1-4591-943F-15A87EC07B38}" dt="2020-10-06T09:22:42.835" v="1021"/>
          <ac:picMkLst>
            <pc:docMk/>
            <pc:sldMk cId="762944171" sldId="2303"/>
            <ac:picMk id="4" creationId="{62495018-5399-47BE-8E39-9182AECF1DFB}"/>
          </ac:picMkLst>
        </pc:picChg>
        <pc:picChg chg="add mod">
          <ac:chgData name="BALTAG, Valentina" userId="eb5bd724-6c78-4178-afe8-3372370302a3" providerId="ADAL" clId="{1B4C20A5-5CF1-4591-943F-15A87EC07B38}" dt="2020-10-06T08:58:19.031" v="691" actId="14826"/>
          <ac:picMkLst>
            <pc:docMk/>
            <pc:sldMk cId="762944171" sldId="2303"/>
            <ac:picMk id="8" creationId="{48FEA151-7AB5-48C1-96EF-59BBD3DC021A}"/>
          </ac:picMkLst>
        </pc:picChg>
      </pc:sldChg>
      <pc:sldChg chg="addSp delSp modSp add del">
        <pc:chgData name="BALTAG, Valentina" userId="eb5bd724-6c78-4178-afe8-3372370302a3" providerId="ADAL" clId="{1B4C20A5-5CF1-4591-943F-15A87EC07B38}" dt="2020-10-06T08:09:59.647" v="156" actId="2696"/>
        <pc:sldMkLst>
          <pc:docMk/>
          <pc:sldMk cId="126550811" sldId="2304"/>
        </pc:sldMkLst>
        <pc:spChg chg="mod">
          <ac:chgData name="BALTAG, Valentina" userId="eb5bd724-6c78-4178-afe8-3372370302a3" providerId="ADAL" clId="{1B4C20A5-5CF1-4591-943F-15A87EC07B38}" dt="2020-10-06T08:02:14.855" v="134" actId="207"/>
          <ac:spMkLst>
            <pc:docMk/>
            <pc:sldMk cId="126550811" sldId="2304"/>
            <ac:spMk id="2" creationId="{765DADA7-E0E4-4F5A-BA7F-18A05E798D5A}"/>
          </ac:spMkLst>
        </pc:spChg>
        <pc:spChg chg="del">
          <ac:chgData name="BALTAG, Valentina" userId="eb5bd724-6c78-4178-afe8-3372370302a3" providerId="ADAL" clId="{1B4C20A5-5CF1-4591-943F-15A87EC07B38}" dt="2020-10-06T08:05:24.885" v="135" actId="12084"/>
          <ac:spMkLst>
            <pc:docMk/>
            <pc:sldMk cId="126550811" sldId="2304"/>
            <ac:spMk id="3" creationId="{08491E48-2939-4A51-960B-A08A6D5127E6}"/>
          </ac:spMkLst>
        </pc:spChg>
        <pc:graphicFrameChg chg="add mod">
          <ac:chgData name="BALTAG, Valentina" userId="eb5bd724-6c78-4178-afe8-3372370302a3" providerId="ADAL" clId="{1B4C20A5-5CF1-4591-943F-15A87EC07B38}" dt="2020-10-06T08:05:35.587" v="136" actId="12100"/>
          <ac:graphicFrameMkLst>
            <pc:docMk/>
            <pc:sldMk cId="126550811" sldId="2304"/>
            <ac:graphicFrameMk id="4" creationId="{C3617D45-06A0-46DC-BB3B-AC3AF67F9E0D}"/>
          </ac:graphicFrameMkLst>
        </pc:graphicFrameChg>
      </pc:sldChg>
      <pc:sldChg chg="modSp add del">
        <pc:chgData name="BALTAG, Valentina" userId="eb5bd724-6c78-4178-afe8-3372370302a3" providerId="ADAL" clId="{1B4C20A5-5CF1-4591-943F-15A87EC07B38}" dt="2020-10-06T08:01:55.885" v="132" actId="2696"/>
        <pc:sldMkLst>
          <pc:docMk/>
          <pc:sldMk cId="2568815234" sldId="2304"/>
        </pc:sldMkLst>
        <pc:spChg chg="mod">
          <ac:chgData name="BALTAG, Valentina" userId="eb5bd724-6c78-4178-afe8-3372370302a3" providerId="ADAL" clId="{1B4C20A5-5CF1-4591-943F-15A87EC07B38}" dt="2020-10-06T07:45:00.758" v="47" actId="20577"/>
          <ac:spMkLst>
            <pc:docMk/>
            <pc:sldMk cId="2568815234" sldId="2304"/>
            <ac:spMk id="2" creationId="{765DADA7-E0E4-4F5A-BA7F-18A05E798D5A}"/>
          </ac:spMkLst>
        </pc:spChg>
        <pc:spChg chg="mod">
          <ac:chgData name="BALTAG, Valentina" userId="eb5bd724-6c78-4178-afe8-3372370302a3" providerId="ADAL" clId="{1B4C20A5-5CF1-4591-943F-15A87EC07B38}" dt="2020-10-06T07:45:39.864" v="122" actId="20577"/>
          <ac:spMkLst>
            <pc:docMk/>
            <pc:sldMk cId="2568815234" sldId="2304"/>
            <ac:spMk id="3" creationId="{08491E48-2939-4A51-960B-A08A6D5127E6}"/>
          </ac:spMkLst>
        </pc:spChg>
      </pc:sldChg>
      <pc:sldChg chg="addSp delSp modSp modNotesTx">
        <pc:chgData name="BALTAG, Valentina" userId="eb5bd724-6c78-4178-afe8-3372370302a3" providerId="ADAL" clId="{1B4C20A5-5CF1-4591-943F-15A87EC07B38}" dt="2020-10-06T08:58:24.565" v="692"/>
        <pc:sldMkLst>
          <pc:docMk/>
          <pc:sldMk cId="3949364489" sldId="2306"/>
        </pc:sldMkLst>
        <pc:spChg chg="mod">
          <ac:chgData name="BALTAG, Valentina" userId="eb5bd724-6c78-4178-afe8-3372370302a3" providerId="ADAL" clId="{1B4C20A5-5CF1-4591-943F-15A87EC07B38}" dt="2020-10-06T08:13:16.061" v="249" actId="20577"/>
          <ac:spMkLst>
            <pc:docMk/>
            <pc:sldMk cId="3949364489" sldId="2306"/>
            <ac:spMk id="2" creationId="{4F7E55AB-F38B-4ADC-80D8-CBD3E28C8B5B}"/>
          </ac:spMkLst>
        </pc:spChg>
        <pc:spChg chg="mod">
          <ac:chgData name="BALTAG, Valentina" userId="eb5bd724-6c78-4178-afe8-3372370302a3" providerId="ADAL" clId="{1B4C20A5-5CF1-4591-943F-15A87EC07B38}" dt="2020-10-06T08:22:12.170" v="349" actId="1076"/>
          <ac:spMkLst>
            <pc:docMk/>
            <pc:sldMk cId="3949364489" sldId="2306"/>
            <ac:spMk id="5" creationId="{8F1808D6-DC65-48B4-9EF7-988D4BFB09E5}"/>
          </ac:spMkLst>
        </pc:spChg>
        <pc:spChg chg="mod">
          <ac:chgData name="BALTAG, Valentina" userId="eb5bd724-6c78-4178-afe8-3372370302a3" providerId="ADAL" clId="{1B4C20A5-5CF1-4591-943F-15A87EC07B38}" dt="2020-10-06T08:12:57.472" v="228" actId="6549"/>
          <ac:spMkLst>
            <pc:docMk/>
            <pc:sldMk cId="3949364489" sldId="2306"/>
            <ac:spMk id="6" creationId="{482B91B4-FA83-4B05-B051-3E6D023257EE}"/>
          </ac:spMkLst>
        </pc:spChg>
        <pc:spChg chg="mod">
          <ac:chgData name="BALTAG, Valentina" userId="eb5bd724-6c78-4178-afe8-3372370302a3" providerId="ADAL" clId="{1B4C20A5-5CF1-4591-943F-15A87EC07B38}" dt="2020-10-06T08:12:04.919" v="171" actId="12"/>
          <ac:spMkLst>
            <pc:docMk/>
            <pc:sldMk cId="3949364489" sldId="2306"/>
            <ac:spMk id="10" creationId="{15EDF375-6A6D-460D-9426-2E5C45D1ADA7}"/>
          </ac:spMkLst>
        </pc:spChg>
        <pc:picChg chg="add del">
          <ac:chgData name="BALTAG, Valentina" userId="eb5bd724-6c78-4178-afe8-3372370302a3" providerId="ADAL" clId="{1B4C20A5-5CF1-4591-943F-15A87EC07B38}" dt="2020-10-06T08:58:24.565" v="692"/>
          <ac:picMkLst>
            <pc:docMk/>
            <pc:sldMk cId="3949364489" sldId="2306"/>
            <ac:picMk id="4" creationId="{69DB22C1-F5AE-4676-B8E1-06F359829ED5}"/>
          </ac:picMkLst>
        </pc:picChg>
      </pc:sldChg>
      <pc:sldChg chg="addSp modSp modNotesTx">
        <pc:chgData name="BALTAG, Valentina" userId="eb5bd724-6c78-4178-afe8-3372370302a3" providerId="ADAL" clId="{1B4C20A5-5CF1-4591-943F-15A87EC07B38}" dt="2020-10-06T09:00:27.472" v="702" actId="12"/>
        <pc:sldMkLst>
          <pc:docMk/>
          <pc:sldMk cId="3834901427" sldId="2307"/>
        </pc:sldMkLst>
        <pc:spChg chg="mod">
          <ac:chgData name="BALTAG, Valentina" userId="eb5bd724-6c78-4178-afe8-3372370302a3" providerId="ADAL" clId="{1B4C20A5-5CF1-4591-943F-15A87EC07B38}" dt="2020-10-06T08:06:31.214" v="146" actId="1076"/>
          <ac:spMkLst>
            <pc:docMk/>
            <pc:sldMk cId="3834901427" sldId="2307"/>
            <ac:spMk id="2" creationId="{A9AE4511-A67D-4403-8F8C-8BFC152FDBDA}"/>
          </ac:spMkLst>
        </pc:spChg>
        <pc:spChg chg="mod">
          <ac:chgData name="BALTAG, Valentina" userId="eb5bd724-6c78-4178-afe8-3372370302a3" providerId="ADAL" clId="{1B4C20A5-5CF1-4591-943F-15A87EC07B38}" dt="2020-10-06T08:06:14.680" v="141" actId="1076"/>
          <ac:spMkLst>
            <pc:docMk/>
            <pc:sldMk cId="3834901427" sldId="2307"/>
            <ac:spMk id="3" creationId="{A28C3637-3591-4A20-B72E-D0FF19C5AE25}"/>
          </ac:spMkLst>
        </pc:spChg>
        <pc:graphicFrameChg chg="add mod">
          <ac:chgData name="BALTAG, Valentina" userId="eb5bd724-6c78-4178-afe8-3372370302a3" providerId="ADAL" clId="{1B4C20A5-5CF1-4591-943F-15A87EC07B38}" dt="2020-10-06T08:06:25.718" v="145" actId="14100"/>
          <ac:graphicFrameMkLst>
            <pc:docMk/>
            <pc:sldMk cId="3834901427" sldId="2307"/>
            <ac:graphicFrameMk id="5" creationId="{9BBDBB25-4948-4F73-A97E-3ECFFC16F80D}"/>
          </ac:graphicFrameMkLst>
        </pc:graphicFrameChg>
        <pc:picChg chg="mod">
          <ac:chgData name="BALTAG, Valentina" userId="eb5bd724-6c78-4178-afe8-3372370302a3" providerId="ADAL" clId="{1B4C20A5-5CF1-4591-943F-15A87EC07B38}" dt="2020-10-06T08:58:29.737" v="693" actId="14826"/>
          <ac:picMkLst>
            <pc:docMk/>
            <pc:sldMk cId="3834901427" sldId="2307"/>
            <ac:picMk id="4" creationId="{A0A2F7AC-08C8-49FC-9F8E-5CBC27C64A13}"/>
          </ac:picMkLst>
        </pc:picChg>
      </pc:sldChg>
      <pc:sldChg chg="modSp del">
        <pc:chgData name="BALTAG, Valentina" userId="eb5bd724-6c78-4178-afe8-3372370302a3" providerId="ADAL" clId="{1B4C20A5-5CF1-4591-943F-15A87EC07B38}" dt="2020-10-06T08:07:35.752" v="153" actId="2696"/>
        <pc:sldMkLst>
          <pc:docMk/>
          <pc:sldMk cId="531771762" sldId="2309"/>
        </pc:sldMkLst>
        <pc:spChg chg="mod">
          <ac:chgData name="BALTAG, Valentina" userId="eb5bd724-6c78-4178-afe8-3372370302a3" providerId="ADAL" clId="{1B4C20A5-5CF1-4591-943F-15A87EC07B38}" dt="2020-10-06T08:01:32.082" v="125" actId="27636"/>
          <ac:spMkLst>
            <pc:docMk/>
            <pc:sldMk cId="531771762" sldId="2309"/>
            <ac:spMk id="9" creationId="{C4181A33-835C-4487-B9B4-9471BEC66A4A}"/>
          </ac:spMkLst>
        </pc:spChg>
        <pc:spChg chg="mod">
          <ac:chgData name="BALTAG, Valentina" userId="eb5bd724-6c78-4178-afe8-3372370302a3" providerId="ADAL" clId="{1B4C20A5-5CF1-4591-943F-15A87EC07B38}" dt="2020-10-06T08:01:32.075" v="124" actId="27636"/>
          <ac:spMkLst>
            <pc:docMk/>
            <pc:sldMk cId="531771762" sldId="2309"/>
            <ac:spMk id="12" creationId="{67144322-56D9-45BB-96BC-85B3E66CB662}"/>
          </ac:spMkLst>
        </pc:spChg>
      </pc:sldChg>
      <pc:sldChg chg="ord modNotesTx">
        <pc:chgData name="BALTAG, Valentina" userId="eb5bd724-6c78-4178-afe8-3372370302a3" providerId="ADAL" clId="{1B4C20A5-5CF1-4591-943F-15A87EC07B38}" dt="2020-10-06T09:04:09.247" v="741" actId="12"/>
        <pc:sldMkLst>
          <pc:docMk/>
          <pc:sldMk cId="226321207" sldId="2310"/>
        </pc:sldMkLst>
      </pc:sldChg>
      <pc:sldChg chg="modSp modNotesTx">
        <pc:chgData name="BALTAG, Valentina" userId="eb5bd724-6c78-4178-afe8-3372370302a3" providerId="ADAL" clId="{1B4C20A5-5CF1-4591-943F-15A87EC07B38}" dt="2020-10-06T09:01:32.785" v="707" actId="20577"/>
        <pc:sldMkLst>
          <pc:docMk/>
          <pc:sldMk cId="3166403152" sldId="2311"/>
        </pc:sldMkLst>
        <pc:spChg chg="mod">
          <ac:chgData name="BALTAG, Valentina" userId="eb5bd724-6c78-4178-afe8-3372370302a3" providerId="ADAL" clId="{1B4C20A5-5CF1-4591-943F-15A87EC07B38}" dt="2020-10-06T09:00:57.071" v="704" actId="6549"/>
          <ac:spMkLst>
            <pc:docMk/>
            <pc:sldMk cId="3166403152" sldId="2311"/>
            <ac:spMk id="7" creationId="{1D560D75-00E2-4755-84A2-3D4132A0D6B8}"/>
          </ac:spMkLst>
        </pc:spChg>
        <pc:spChg chg="mod">
          <ac:chgData name="BALTAG, Valentina" userId="eb5bd724-6c78-4178-afe8-3372370302a3" providerId="ADAL" clId="{1B4C20A5-5CF1-4591-943F-15A87EC07B38}" dt="2020-10-06T08:01:32.135" v="129" actId="27636"/>
          <ac:spMkLst>
            <pc:docMk/>
            <pc:sldMk cId="3166403152" sldId="2311"/>
            <ac:spMk id="8" creationId="{605B54EF-D853-4B3D-96B4-55FD11E1C19A}"/>
          </ac:spMkLst>
        </pc:spChg>
        <pc:spChg chg="mod">
          <ac:chgData name="BALTAG, Valentina" userId="eb5bd724-6c78-4178-afe8-3372370302a3" providerId="ADAL" clId="{1B4C20A5-5CF1-4591-943F-15A87EC07B38}" dt="2020-10-06T08:01:32.135" v="128" actId="27636"/>
          <ac:spMkLst>
            <pc:docMk/>
            <pc:sldMk cId="3166403152" sldId="2311"/>
            <ac:spMk id="9" creationId="{D6568013-E2F0-4343-B7E8-4497AF8B2FAA}"/>
          </ac:spMkLst>
        </pc:spChg>
      </pc:sldChg>
      <pc:sldChg chg="del">
        <pc:chgData name="BALTAG, Valentina" userId="eb5bd724-6c78-4178-afe8-3372370302a3" providerId="ADAL" clId="{1B4C20A5-5CF1-4591-943F-15A87EC07B38}" dt="2020-10-06T08:35:06.366" v="582" actId="2696"/>
        <pc:sldMkLst>
          <pc:docMk/>
          <pc:sldMk cId="3929577104" sldId="2312"/>
        </pc:sldMkLst>
      </pc:sldChg>
      <pc:sldChg chg="modSp add del">
        <pc:chgData name="BALTAG, Valentina" userId="eb5bd724-6c78-4178-afe8-3372370302a3" providerId="ADAL" clId="{1B4C20A5-5CF1-4591-943F-15A87EC07B38}" dt="2020-10-06T09:13:29.822" v="985" actId="2696"/>
        <pc:sldMkLst>
          <pc:docMk/>
          <pc:sldMk cId="1926840325" sldId="2313"/>
        </pc:sldMkLst>
        <pc:spChg chg="mod">
          <ac:chgData name="BALTAG, Valentina" userId="eb5bd724-6c78-4178-afe8-3372370302a3" providerId="ADAL" clId="{1B4C20A5-5CF1-4591-943F-15A87EC07B38}" dt="2020-10-06T08:48:45.794" v="674" actId="14100"/>
          <ac:spMkLst>
            <pc:docMk/>
            <pc:sldMk cId="1926840325" sldId="2313"/>
            <ac:spMk id="2" creationId="{B96D1EF2-8328-544C-ABF8-365AA4C713E4}"/>
          </ac:spMkLst>
        </pc:spChg>
      </pc:sldChg>
      <pc:sldChg chg="del">
        <pc:chgData name="BALTAG, Valentina" userId="eb5bd724-6c78-4178-afe8-3372370302a3" providerId="ADAL" clId="{1B4C20A5-5CF1-4591-943F-15A87EC07B38}" dt="2020-10-06T09:13:29.840" v="986" actId="2696"/>
        <pc:sldMkLst>
          <pc:docMk/>
          <pc:sldMk cId="2380367906" sldId="2314"/>
        </pc:sldMkLst>
      </pc:sldChg>
      <pc:sldChg chg="del ord">
        <pc:chgData name="BALTAG, Valentina" userId="eb5bd724-6c78-4178-afe8-3372370302a3" providerId="ADAL" clId="{1B4C20A5-5CF1-4591-943F-15A87EC07B38}" dt="2020-10-06T09:13:30.001" v="988" actId="2696"/>
        <pc:sldMkLst>
          <pc:docMk/>
          <pc:sldMk cId="228050538" sldId="2315"/>
        </pc:sldMkLst>
      </pc:sldChg>
      <pc:sldChg chg="del">
        <pc:chgData name="BALTAG, Valentina" userId="eb5bd724-6c78-4178-afe8-3372370302a3" providerId="ADAL" clId="{1B4C20A5-5CF1-4591-943F-15A87EC07B38}" dt="2020-10-06T08:48:54.332" v="675" actId="2696"/>
        <pc:sldMkLst>
          <pc:docMk/>
          <pc:sldMk cId="3467408036" sldId="2316"/>
        </pc:sldMkLst>
      </pc:sldChg>
      <pc:sldChg chg="modSp del">
        <pc:chgData name="BALTAG, Valentina" userId="eb5bd724-6c78-4178-afe8-3372370302a3" providerId="ADAL" clId="{1B4C20A5-5CF1-4591-943F-15A87EC07B38}" dt="2020-10-06T08:07:12.966" v="151" actId="2696"/>
        <pc:sldMkLst>
          <pc:docMk/>
          <pc:sldMk cId="699219821" sldId="2317"/>
        </pc:sldMkLst>
        <pc:spChg chg="mod">
          <ac:chgData name="BALTAG, Valentina" userId="eb5bd724-6c78-4178-afe8-3372370302a3" providerId="ADAL" clId="{1B4C20A5-5CF1-4591-943F-15A87EC07B38}" dt="2020-10-06T08:07:02.388" v="149" actId="27636"/>
          <ac:spMkLst>
            <pc:docMk/>
            <pc:sldMk cId="699219821" sldId="2317"/>
            <ac:spMk id="3" creationId="{C9233F38-3280-475C-9D38-319244E1F79E}"/>
          </ac:spMkLst>
        </pc:spChg>
      </pc:sldChg>
      <pc:sldChg chg="modSp del">
        <pc:chgData name="BALTAG, Valentina" userId="eb5bd724-6c78-4178-afe8-3372370302a3" providerId="ADAL" clId="{1B4C20A5-5CF1-4591-943F-15A87EC07B38}" dt="2020-10-06T08:13:23.685" v="250" actId="2696"/>
        <pc:sldMkLst>
          <pc:docMk/>
          <pc:sldMk cId="3314585115" sldId="2318"/>
        </pc:sldMkLst>
        <pc:spChg chg="mod">
          <ac:chgData name="BALTAG, Valentina" userId="eb5bd724-6c78-4178-afe8-3372370302a3" providerId="ADAL" clId="{1B4C20A5-5CF1-4591-943F-15A87EC07B38}" dt="2020-10-06T08:10:10.938" v="158" actId="6549"/>
          <ac:spMkLst>
            <pc:docMk/>
            <pc:sldMk cId="3314585115" sldId="2318"/>
            <ac:spMk id="2" creationId="{56E0AE9E-9CF6-4838-9DBB-E2A10A8F7EB7}"/>
          </ac:spMkLst>
        </pc:spChg>
      </pc:sldChg>
      <pc:sldChg chg="add ord modNotesTx">
        <pc:chgData name="BALTAG, Valentina" userId="eb5bd724-6c78-4178-afe8-3372370302a3" providerId="ADAL" clId="{1B4C20A5-5CF1-4591-943F-15A87EC07B38}" dt="2020-10-06T08:34:16.117" v="580" actId="12"/>
        <pc:sldMkLst>
          <pc:docMk/>
          <pc:sldMk cId="4102673899" sldId="2319"/>
        </pc:sldMkLst>
      </pc:sldChg>
      <pc:sldChg chg="modSp add modNotesTx">
        <pc:chgData name="BALTAG, Valentina" userId="eb5bd724-6c78-4178-afe8-3372370302a3" providerId="ADAL" clId="{1B4C20A5-5CF1-4591-943F-15A87EC07B38}" dt="2020-10-06T09:06:30.944" v="773" actId="20577"/>
        <pc:sldMkLst>
          <pc:docMk/>
          <pc:sldMk cId="1604469712" sldId="2320"/>
        </pc:sldMkLst>
        <pc:spChg chg="mod">
          <ac:chgData name="BALTAG, Valentina" userId="eb5bd724-6c78-4178-afe8-3372370302a3" providerId="ADAL" clId="{1B4C20A5-5CF1-4591-943F-15A87EC07B38}" dt="2020-10-06T08:31:27.829" v="534" actId="6549"/>
          <ac:spMkLst>
            <pc:docMk/>
            <pc:sldMk cId="1604469712" sldId="2320"/>
            <ac:spMk id="2" creationId="{C8A4AC60-B92E-4221-9E85-0A6C3497BD5D}"/>
          </ac:spMkLst>
        </pc:spChg>
        <pc:spChg chg="mod">
          <ac:chgData name="BALTAG, Valentina" userId="eb5bd724-6c78-4178-afe8-3372370302a3" providerId="ADAL" clId="{1B4C20A5-5CF1-4591-943F-15A87EC07B38}" dt="2020-10-06T08:30:48.950" v="521" actId="6549"/>
          <ac:spMkLst>
            <pc:docMk/>
            <pc:sldMk cId="1604469712" sldId="2320"/>
            <ac:spMk id="3" creationId="{660C2B8A-9952-4405-9B06-F7FD6982D1FA}"/>
          </ac:spMkLst>
        </pc:spChg>
      </pc:sldChg>
      <pc:sldChg chg="addSp delSp modSp add setBg delDesignElem">
        <pc:chgData name="BALTAG, Valentina" userId="eb5bd724-6c78-4178-afe8-3372370302a3" providerId="ADAL" clId="{1B4C20A5-5CF1-4591-943F-15A87EC07B38}" dt="2020-10-06T09:14:56.689" v="1019" actId="1076"/>
        <pc:sldMkLst>
          <pc:docMk/>
          <pc:sldMk cId="570345101" sldId="2321"/>
        </pc:sldMkLst>
        <pc:spChg chg="del">
          <ac:chgData name="BALTAG, Valentina" userId="eb5bd724-6c78-4178-afe8-3372370302a3" providerId="ADAL" clId="{1B4C20A5-5CF1-4591-943F-15A87EC07B38}" dt="2020-10-06T09:09:31.664" v="952"/>
          <ac:spMkLst>
            <pc:docMk/>
            <pc:sldMk cId="570345101" sldId="2321"/>
            <ac:spMk id="25" creationId="{F6CA58B3-AFCC-4A40-9882-50D5080879B0}"/>
          </ac:spMkLst>
        </pc:spChg>
        <pc:spChg chg="del">
          <ac:chgData name="BALTAG, Valentina" userId="eb5bd724-6c78-4178-afe8-3372370302a3" providerId="ADAL" clId="{1B4C20A5-5CF1-4591-943F-15A87EC07B38}" dt="2020-10-06T09:09:31.664" v="952"/>
          <ac:spMkLst>
            <pc:docMk/>
            <pc:sldMk cId="570345101" sldId="2321"/>
            <ac:spMk id="26" creationId="{231BF440-39FA-4087-84CC-2EEC0BBDAF29}"/>
          </ac:spMkLst>
        </pc:spChg>
        <pc:spChg chg="del">
          <ac:chgData name="BALTAG, Valentina" userId="eb5bd724-6c78-4178-afe8-3372370302a3" providerId="ADAL" clId="{1B4C20A5-5CF1-4591-943F-15A87EC07B38}" dt="2020-10-06T09:09:31.664" v="952"/>
          <ac:spMkLst>
            <pc:docMk/>
            <pc:sldMk cId="570345101" sldId="2321"/>
            <ac:spMk id="27" creationId="{75C56826-D4E5-42ED-8529-079651CB3005}"/>
          </ac:spMkLst>
        </pc:spChg>
        <pc:spChg chg="del">
          <ac:chgData name="BALTAG, Valentina" userId="eb5bd724-6c78-4178-afe8-3372370302a3" providerId="ADAL" clId="{1B4C20A5-5CF1-4591-943F-15A87EC07B38}" dt="2020-10-06T09:09:31.664" v="952"/>
          <ac:spMkLst>
            <pc:docMk/>
            <pc:sldMk cId="570345101" sldId="2321"/>
            <ac:spMk id="28" creationId="{F04E4CBA-303B-48BD-8451-C2701CB0EEBF}"/>
          </ac:spMkLst>
        </pc:spChg>
        <pc:spChg chg="del">
          <ac:chgData name="BALTAG, Valentina" userId="eb5bd724-6c78-4178-afe8-3372370302a3" providerId="ADAL" clId="{1B4C20A5-5CF1-4591-943F-15A87EC07B38}" dt="2020-10-06T09:09:31.664" v="952"/>
          <ac:spMkLst>
            <pc:docMk/>
            <pc:sldMk cId="570345101" sldId="2321"/>
            <ac:spMk id="29" creationId="{82095FCE-EF05-4443-B97A-85DEE3A5CA17}"/>
          </ac:spMkLst>
        </pc:spChg>
        <pc:spChg chg="del">
          <ac:chgData name="BALTAG, Valentina" userId="eb5bd724-6c78-4178-afe8-3372370302a3" providerId="ADAL" clId="{1B4C20A5-5CF1-4591-943F-15A87EC07B38}" dt="2020-10-06T09:09:31.664" v="952"/>
          <ac:spMkLst>
            <pc:docMk/>
            <pc:sldMk cId="570345101" sldId="2321"/>
            <ac:spMk id="31" creationId="{CA00AE6B-AA30-4CF8-BA6F-339B780AD76C}"/>
          </ac:spMkLst>
        </pc:spChg>
        <pc:picChg chg="add del mod">
          <ac:chgData name="BALTAG, Valentina" userId="eb5bd724-6c78-4178-afe8-3372370302a3" providerId="ADAL" clId="{1B4C20A5-5CF1-4591-943F-15A87EC07B38}" dt="2020-10-06T09:14:56.689" v="1019" actId="1076"/>
          <ac:picMkLst>
            <pc:docMk/>
            <pc:sldMk cId="570345101" sldId="2321"/>
            <ac:picMk id="8" creationId="{544280F4-19E3-4040-A27D-20C84106D413}"/>
          </ac:picMkLst>
        </pc:picChg>
        <pc:picChg chg="del">
          <ac:chgData name="BALTAG, Valentina" userId="eb5bd724-6c78-4178-afe8-3372370302a3" providerId="ADAL" clId="{1B4C20A5-5CF1-4591-943F-15A87EC07B38}" dt="2020-10-06T09:10:27.621" v="954" actId="478"/>
          <ac:picMkLst>
            <pc:docMk/>
            <pc:sldMk cId="570345101" sldId="2321"/>
            <ac:picMk id="10" creationId="{A07ADE09-6F17-4D68-BC02-369C52674CE4}"/>
          </ac:picMkLst>
        </pc:picChg>
        <pc:picChg chg="add del">
          <ac:chgData name="BALTAG, Valentina" userId="eb5bd724-6c78-4178-afe8-3372370302a3" providerId="ADAL" clId="{1B4C20A5-5CF1-4591-943F-15A87EC07B38}" dt="2020-10-06T09:14:28.841" v="1009"/>
          <ac:picMkLst>
            <pc:docMk/>
            <pc:sldMk cId="570345101" sldId="2321"/>
            <ac:picMk id="12" creationId="{0C4E1999-B759-4930-9FCB-CFBA7825CF5F}"/>
          </ac:picMkLst>
        </pc:picChg>
      </pc:sldChg>
      <pc:sldChg chg="addSp delSp modSp add del ord">
        <pc:chgData name="BALTAG, Valentina" userId="eb5bd724-6c78-4178-afe8-3372370302a3" providerId="ADAL" clId="{1B4C20A5-5CF1-4591-943F-15A87EC07B38}" dt="2020-10-06T08:38:13.922" v="609" actId="2696"/>
        <pc:sldMkLst>
          <pc:docMk/>
          <pc:sldMk cId="3750033946" sldId="2321"/>
        </pc:sldMkLst>
        <pc:spChg chg="del">
          <ac:chgData name="BALTAG, Valentina" userId="eb5bd724-6c78-4178-afe8-3372370302a3" providerId="ADAL" clId="{1B4C20A5-5CF1-4591-943F-15A87EC07B38}" dt="2020-10-06T08:37:24.985" v="598"/>
          <ac:spMkLst>
            <pc:docMk/>
            <pc:sldMk cId="3750033946" sldId="2321"/>
            <ac:spMk id="2" creationId="{E173275D-1659-4C3B-8AE9-A5F25D8D65BA}"/>
          </ac:spMkLst>
        </pc:spChg>
        <pc:spChg chg="del">
          <ac:chgData name="BALTAG, Valentina" userId="eb5bd724-6c78-4178-afe8-3372370302a3" providerId="ADAL" clId="{1B4C20A5-5CF1-4591-943F-15A87EC07B38}" dt="2020-10-06T08:37:24.985" v="598"/>
          <ac:spMkLst>
            <pc:docMk/>
            <pc:sldMk cId="3750033946" sldId="2321"/>
            <ac:spMk id="3" creationId="{0EA9B8AE-3412-4157-9B91-1D20EF88E0D3}"/>
          </ac:spMkLst>
        </pc:spChg>
        <pc:spChg chg="add mod">
          <ac:chgData name="BALTAG, Valentina" userId="eb5bd724-6c78-4178-afe8-3372370302a3" providerId="ADAL" clId="{1B4C20A5-5CF1-4591-943F-15A87EC07B38}" dt="2020-10-06T08:37:31.479" v="601" actId="207"/>
          <ac:spMkLst>
            <pc:docMk/>
            <pc:sldMk cId="3750033946" sldId="2321"/>
            <ac:spMk id="4" creationId="{DEFB34A9-EEB3-4C73-AC33-795AC8484481}"/>
          </ac:spMkLst>
        </pc:spChg>
        <pc:spChg chg="add mod">
          <ac:chgData name="BALTAG, Valentina" userId="eb5bd724-6c78-4178-afe8-3372370302a3" providerId="ADAL" clId="{1B4C20A5-5CF1-4591-943F-15A87EC07B38}" dt="2020-10-06T08:37:24.985" v="598"/>
          <ac:spMkLst>
            <pc:docMk/>
            <pc:sldMk cId="3750033946" sldId="2321"/>
            <ac:spMk id="5" creationId="{BB0AD796-5E1E-45FA-97B2-62F910CE16F8}"/>
          </ac:spMkLst>
        </pc:spChg>
      </pc:sldChg>
      <pc:sldMasterChg chg="delSldLayout">
        <pc:chgData name="BALTAG, Valentina" userId="eb5bd724-6c78-4178-afe8-3372370302a3" providerId="ADAL" clId="{1B4C20A5-5CF1-4591-943F-15A87EC07B38}" dt="2020-10-06T09:08:44.219" v="950" actId="2696"/>
        <pc:sldMasterMkLst>
          <pc:docMk/>
          <pc:sldMasterMk cId="0" sldId="2147483663"/>
        </pc:sldMasterMkLst>
        <pc:sldLayoutChg chg="del">
          <pc:chgData name="BALTAG, Valentina" userId="eb5bd724-6c78-4178-afe8-3372370302a3" providerId="ADAL" clId="{1B4C20A5-5CF1-4591-943F-15A87EC07B38}" dt="2020-10-06T08:37:43.323" v="603" actId="2696"/>
          <pc:sldLayoutMkLst>
            <pc:docMk/>
            <pc:sldMasterMk cId="0" sldId="2147483663"/>
            <pc:sldLayoutMk cId="0" sldId="2147483659"/>
          </pc:sldLayoutMkLst>
        </pc:sldLayoutChg>
        <pc:sldLayoutChg chg="del">
          <pc:chgData name="BALTAG, Valentina" userId="eb5bd724-6c78-4178-afe8-3372370302a3" providerId="ADAL" clId="{1B4C20A5-5CF1-4591-943F-15A87EC07B38}" dt="2020-10-06T09:08:44.219" v="950" actId="2696"/>
          <pc:sldLayoutMkLst>
            <pc:docMk/>
            <pc:sldMasterMk cId="0" sldId="2147483663"/>
            <pc:sldLayoutMk cId="2411471039" sldId="2147483665"/>
          </pc:sldLayoutMkLst>
        </pc:sldLayoutChg>
        <pc:sldLayoutChg chg="del">
          <pc:chgData name="BALTAG, Valentina" userId="eb5bd724-6c78-4178-afe8-3372370302a3" providerId="ADAL" clId="{1B4C20A5-5CF1-4591-943F-15A87EC07B38}" dt="2020-10-06T08:35:39.325" v="591" actId="2696"/>
          <pc:sldLayoutMkLst>
            <pc:docMk/>
            <pc:sldMasterMk cId="0" sldId="2147483663"/>
            <pc:sldLayoutMk cId="1076488821" sldId="2147483666"/>
          </pc:sldLayoutMkLst>
        </pc:sldLayoutChg>
      </pc:sldMasterChg>
      <pc:sldMasterChg chg="del delSldLayout">
        <pc:chgData name="BALTAG, Valentina" userId="eb5bd724-6c78-4178-afe8-3372370302a3" providerId="ADAL" clId="{1B4C20A5-5CF1-4591-943F-15A87EC07B38}" dt="2020-10-06T09:13:30.107" v="1001" actId="2696"/>
        <pc:sldMasterMkLst>
          <pc:docMk/>
          <pc:sldMasterMk cId="1041637292" sldId="2147483680"/>
        </pc:sldMasterMkLst>
        <pc:sldLayoutChg chg="del">
          <pc:chgData name="BALTAG, Valentina" userId="eb5bd724-6c78-4178-afe8-3372370302a3" providerId="ADAL" clId="{1B4C20A5-5CF1-4591-943F-15A87EC07B38}" dt="2020-10-06T09:13:30.088" v="990" actId="2696"/>
          <pc:sldLayoutMkLst>
            <pc:docMk/>
            <pc:sldMasterMk cId="1041637292" sldId="2147483680"/>
            <pc:sldLayoutMk cId="970956454" sldId="2147483681"/>
          </pc:sldLayoutMkLst>
        </pc:sldLayoutChg>
        <pc:sldLayoutChg chg="del">
          <pc:chgData name="BALTAG, Valentina" userId="eb5bd724-6c78-4178-afe8-3372370302a3" providerId="ADAL" clId="{1B4C20A5-5CF1-4591-943F-15A87EC07B38}" dt="2020-10-06T09:13:30.089" v="991" actId="2696"/>
          <pc:sldLayoutMkLst>
            <pc:docMk/>
            <pc:sldMasterMk cId="1041637292" sldId="2147483680"/>
            <pc:sldLayoutMk cId="2178377327" sldId="2147483682"/>
          </pc:sldLayoutMkLst>
        </pc:sldLayoutChg>
        <pc:sldLayoutChg chg="del">
          <pc:chgData name="BALTAG, Valentina" userId="eb5bd724-6c78-4178-afe8-3372370302a3" providerId="ADAL" clId="{1B4C20A5-5CF1-4591-943F-15A87EC07B38}" dt="2020-10-06T09:13:30.091" v="992" actId="2696"/>
          <pc:sldLayoutMkLst>
            <pc:docMk/>
            <pc:sldMasterMk cId="1041637292" sldId="2147483680"/>
            <pc:sldLayoutMk cId="2041914553" sldId="2147483683"/>
          </pc:sldLayoutMkLst>
        </pc:sldLayoutChg>
        <pc:sldLayoutChg chg="del">
          <pc:chgData name="BALTAG, Valentina" userId="eb5bd724-6c78-4178-afe8-3372370302a3" providerId="ADAL" clId="{1B4C20A5-5CF1-4591-943F-15A87EC07B38}" dt="2020-10-06T09:13:30.093" v="993" actId="2696"/>
          <pc:sldLayoutMkLst>
            <pc:docMk/>
            <pc:sldMasterMk cId="1041637292" sldId="2147483680"/>
            <pc:sldLayoutMk cId="60093630" sldId="2147483684"/>
          </pc:sldLayoutMkLst>
        </pc:sldLayoutChg>
        <pc:sldLayoutChg chg="del">
          <pc:chgData name="BALTAG, Valentina" userId="eb5bd724-6c78-4178-afe8-3372370302a3" providerId="ADAL" clId="{1B4C20A5-5CF1-4591-943F-15A87EC07B38}" dt="2020-10-06T09:13:30.096" v="994" actId="2696"/>
          <pc:sldLayoutMkLst>
            <pc:docMk/>
            <pc:sldMasterMk cId="1041637292" sldId="2147483680"/>
            <pc:sldLayoutMk cId="1309574387" sldId="2147483685"/>
          </pc:sldLayoutMkLst>
        </pc:sldLayoutChg>
        <pc:sldLayoutChg chg="del">
          <pc:chgData name="BALTAG, Valentina" userId="eb5bd724-6c78-4178-afe8-3372370302a3" providerId="ADAL" clId="{1B4C20A5-5CF1-4591-943F-15A87EC07B38}" dt="2020-10-06T09:13:30.097" v="995" actId="2696"/>
          <pc:sldLayoutMkLst>
            <pc:docMk/>
            <pc:sldMasterMk cId="1041637292" sldId="2147483680"/>
            <pc:sldLayoutMk cId="1036326108" sldId="2147483686"/>
          </pc:sldLayoutMkLst>
        </pc:sldLayoutChg>
        <pc:sldLayoutChg chg="del">
          <pc:chgData name="BALTAG, Valentina" userId="eb5bd724-6c78-4178-afe8-3372370302a3" providerId="ADAL" clId="{1B4C20A5-5CF1-4591-943F-15A87EC07B38}" dt="2020-10-06T09:13:30.098" v="996" actId="2696"/>
          <pc:sldLayoutMkLst>
            <pc:docMk/>
            <pc:sldMasterMk cId="1041637292" sldId="2147483680"/>
            <pc:sldLayoutMk cId="146854296" sldId="2147483687"/>
          </pc:sldLayoutMkLst>
        </pc:sldLayoutChg>
        <pc:sldLayoutChg chg="del">
          <pc:chgData name="BALTAG, Valentina" userId="eb5bd724-6c78-4178-afe8-3372370302a3" providerId="ADAL" clId="{1B4C20A5-5CF1-4591-943F-15A87EC07B38}" dt="2020-10-06T09:13:30.100" v="997" actId="2696"/>
          <pc:sldLayoutMkLst>
            <pc:docMk/>
            <pc:sldMasterMk cId="1041637292" sldId="2147483680"/>
            <pc:sldLayoutMk cId="3622507436" sldId="2147483688"/>
          </pc:sldLayoutMkLst>
        </pc:sldLayoutChg>
        <pc:sldLayoutChg chg="del">
          <pc:chgData name="BALTAG, Valentina" userId="eb5bd724-6c78-4178-afe8-3372370302a3" providerId="ADAL" clId="{1B4C20A5-5CF1-4591-943F-15A87EC07B38}" dt="2020-10-06T09:13:30.101" v="998" actId="2696"/>
          <pc:sldLayoutMkLst>
            <pc:docMk/>
            <pc:sldMasterMk cId="1041637292" sldId="2147483680"/>
            <pc:sldLayoutMk cId="4065420065" sldId="2147483689"/>
          </pc:sldLayoutMkLst>
        </pc:sldLayoutChg>
        <pc:sldLayoutChg chg="del">
          <pc:chgData name="BALTAG, Valentina" userId="eb5bd724-6c78-4178-afe8-3372370302a3" providerId="ADAL" clId="{1B4C20A5-5CF1-4591-943F-15A87EC07B38}" dt="2020-10-06T09:13:30.103" v="999" actId="2696"/>
          <pc:sldLayoutMkLst>
            <pc:docMk/>
            <pc:sldMasterMk cId="1041637292" sldId="2147483680"/>
            <pc:sldLayoutMk cId="922026249" sldId="2147483690"/>
          </pc:sldLayoutMkLst>
        </pc:sldLayoutChg>
        <pc:sldLayoutChg chg="del">
          <pc:chgData name="BALTAG, Valentina" userId="eb5bd724-6c78-4178-afe8-3372370302a3" providerId="ADAL" clId="{1B4C20A5-5CF1-4591-943F-15A87EC07B38}" dt="2020-10-06T09:13:30.105" v="1000" actId="2696"/>
          <pc:sldLayoutMkLst>
            <pc:docMk/>
            <pc:sldMasterMk cId="1041637292" sldId="2147483680"/>
            <pc:sldLayoutMk cId="131972295" sldId="2147483691"/>
          </pc:sldLayoutMkLst>
        </pc:sldLayoutChg>
        <pc:sldLayoutChg chg="del">
          <pc:chgData name="BALTAG, Valentina" userId="eb5bd724-6c78-4178-afe8-3372370302a3" providerId="ADAL" clId="{1B4C20A5-5CF1-4591-943F-15A87EC07B38}" dt="2020-10-06T08:35:08.703" v="586" actId="2696"/>
          <pc:sldLayoutMkLst>
            <pc:docMk/>
            <pc:sldMasterMk cId="1041637292" sldId="2147483680"/>
            <pc:sldLayoutMk cId="4191056434" sldId="2147483692"/>
          </pc:sldLayoutMkLst>
        </pc:sldLayoutChg>
      </pc:sldMasterChg>
      <pc:sldMasterChg chg="del delSldLayout">
        <pc:chgData name="BALTAG, Valentina" userId="eb5bd724-6c78-4178-afe8-3372370302a3" providerId="ADAL" clId="{1B4C20A5-5CF1-4591-943F-15A87EC07B38}" dt="2020-10-06T08:13:23.715" v="262" actId="2696"/>
        <pc:sldMasterMkLst>
          <pc:docMk/>
          <pc:sldMasterMk cId="1072398830" sldId="2147483693"/>
        </pc:sldMasterMkLst>
        <pc:sldLayoutChg chg="del">
          <pc:chgData name="BALTAG, Valentina" userId="eb5bd724-6c78-4178-afe8-3372370302a3" providerId="ADAL" clId="{1B4C20A5-5CF1-4591-943F-15A87EC07B38}" dt="2020-10-06T08:13:23.695" v="251" actId="2696"/>
          <pc:sldLayoutMkLst>
            <pc:docMk/>
            <pc:sldMasterMk cId="1072398830" sldId="2147483693"/>
            <pc:sldLayoutMk cId="3527815281" sldId="2147483694"/>
          </pc:sldLayoutMkLst>
        </pc:sldLayoutChg>
        <pc:sldLayoutChg chg="del">
          <pc:chgData name="BALTAG, Valentina" userId="eb5bd724-6c78-4178-afe8-3372370302a3" providerId="ADAL" clId="{1B4C20A5-5CF1-4591-943F-15A87EC07B38}" dt="2020-10-06T08:13:23.703" v="252" actId="2696"/>
          <pc:sldLayoutMkLst>
            <pc:docMk/>
            <pc:sldMasterMk cId="1072398830" sldId="2147483693"/>
            <pc:sldLayoutMk cId="4218192788" sldId="2147483695"/>
          </pc:sldLayoutMkLst>
        </pc:sldLayoutChg>
        <pc:sldLayoutChg chg="del">
          <pc:chgData name="BALTAG, Valentina" userId="eb5bd724-6c78-4178-afe8-3372370302a3" providerId="ADAL" clId="{1B4C20A5-5CF1-4591-943F-15A87EC07B38}" dt="2020-10-06T08:13:23.705" v="253" actId="2696"/>
          <pc:sldLayoutMkLst>
            <pc:docMk/>
            <pc:sldMasterMk cId="1072398830" sldId="2147483693"/>
            <pc:sldLayoutMk cId="2197443499" sldId="2147483696"/>
          </pc:sldLayoutMkLst>
        </pc:sldLayoutChg>
        <pc:sldLayoutChg chg="del">
          <pc:chgData name="BALTAG, Valentina" userId="eb5bd724-6c78-4178-afe8-3372370302a3" providerId="ADAL" clId="{1B4C20A5-5CF1-4591-943F-15A87EC07B38}" dt="2020-10-06T08:13:23.705" v="254" actId="2696"/>
          <pc:sldLayoutMkLst>
            <pc:docMk/>
            <pc:sldMasterMk cId="1072398830" sldId="2147483693"/>
            <pc:sldLayoutMk cId="1508283320" sldId="2147483697"/>
          </pc:sldLayoutMkLst>
        </pc:sldLayoutChg>
        <pc:sldLayoutChg chg="del">
          <pc:chgData name="BALTAG, Valentina" userId="eb5bd724-6c78-4178-afe8-3372370302a3" providerId="ADAL" clId="{1B4C20A5-5CF1-4591-943F-15A87EC07B38}" dt="2020-10-06T08:13:23.705" v="255" actId="2696"/>
          <pc:sldLayoutMkLst>
            <pc:docMk/>
            <pc:sldMasterMk cId="1072398830" sldId="2147483693"/>
            <pc:sldLayoutMk cId="3465235748" sldId="2147483698"/>
          </pc:sldLayoutMkLst>
        </pc:sldLayoutChg>
        <pc:sldLayoutChg chg="del">
          <pc:chgData name="BALTAG, Valentina" userId="eb5bd724-6c78-4178-afe8-3372370302a3" providerId="ADAL" clId="{1B4C20A5-5CF1-4591-943F-15A87EC07B38}" dt="2020-10-06T08:13:23.705" v="256" actId="2696"/>
          <pc:sldLayoutMkLst>
            <pc:docMk/>
            <pc:sldMasterMk cId="1072398830" sldId="2147483693"/>
            <pc:sldLayoutMk cId="4167794781" sldId="2147483699"/>
          </pc:sldLayoutMkLst>
        </pc:sldLayoutChg>
        <pc:sldLayoutChg chg="del">
          <pc:chgData name="BALTAG, Valentina" userId="eb5bd724-6c78-4178-afe8-3372370302a3" providerId="ADAL" clId="{1B4C20A5-5CF1-4591-943F-15A87EC07B38}" dt="2020-10-06T08:13:23.705" v="257" actId="2696"/>
          <pc:sldLayoutMkLst>
            <pc:docMk/>
            <pc:sldMasterMk cId="1072398830" sldId="2147483693"/>
            <pc:sldLayoutMk cId="3584800866" sldId="2147483700"/>
          </pc:sldLayoutMkLst>
        </pc:sldLayoutChg>
        <pc:sldLayoutChg chg="del">
          <pc:chgData name="BALTAG, Valentina" userId="eb5bd724-6c78-4178-afe8-3372370302a3" providerId="ADAL" clId="{1B4C20A5-5CF1-4591-943F-15A87EC07B38}" dt="2020-10-06T08:13:23.705" v="258" actId="2696"/>
          <pc:sldLayoutMkLst>
            <pc:docMk/>
            <pc:sldMasterMk cId="1072398830" sldId="2147483693"/>
            <pc:sldLayoutMk cId="4185674748" sldId="2147483701"/>
          </pc:sldLayoutMkLst>
        </pc:sldLayoutChg>
        <pc:sldLayoutChg chg="del">
          <pc:chgData name="BALTAG, Valentina" userId="eb5bd724-6c78-4178-afe8-3372370302a3" providerId="ADAL" clId="{1B4C20A5-5CF1-4591-943F-15A87EC07B38}" dt="2020-10-06T08:13:23.713" v="259" actId="2696"/>
          <pc:sldLayoutMkLst>
            <pc:docMk/>
            <pc:sldMasterMk cId="1072398830" sldId="2147483693"/>
            <pc:sldLayoutMk cId="4156658676" sldId="2147483702"/>
          </pc:sldLayoutMkLst>
        </pc:sldLayoutChg>
        <pc:sldLayoutChg chg="del">
          <pc:chgData name="BALTAG, Valentina" userId="eb5bd724-6c78-4178-afe8-3372370302a3" providerId="ADAL" clId="{1B4C20A5-5CF1-4591-943F-15A87EC07B38}" dt="2020-10-06T08:13:23.715" v="260" actId="2696"/>
          <pc:sldLayoutMkLst>
            <pc:docMk/>
            <pc:sldMasterMk cId="1072398830" sldId="2147483693"/>
            <pc:sldLayoutMk cId="3443127652" sldId="2147483703"/>
          </pc:sldLayoutMkLst>
        </pc:sldLayoutChg>
        <pc:sldLayoutChg chg="del">
          <pc:chgData name="BALTAG, Valentina" userId="eb5bd724-6c78-4178-afe8-3372370302a3" providerId="ADAL" clId="{1B4C20A5-5CF1-4591-943F-15A87EC07B38}" dt="2020-10-06T08:13:23.715" v="261" actId="2696"/>
          <pc:sldLayoutMkLst>
            <pc:docMk/>
            <pc:sldMasterMk cId="1072398830" sldId="2147483693"/>
            <pc:sldLayoutMk cId="3096114497" sldId="2147483704"/>
          </pc:sldLayoutMkLst>
        </pc:sldLayoutChg>
      </pc:sldMasterChg>
    </pc:docChg>
  </pc:docChgLst>
  <pc:docChgLst>
    <pc:chgData name="BALTAG, Valentina" userId="eb5bd724-6c78-4178-afe8-3372370302a3" providerId="ADAL" clId="{67F1FCC5-AFE0-41D0-9BEC-AE7AF3231AFD}"/>
    <pc:docChg chg="custSel addSld delSld modSld">
      <pc:chgData name="BALTAG, Valentina" userId="eb5bd724-6c78-4178-afe8-3372370302a3" providerId="ADAL" clId="{67F1FCC5-AFE0-41D0-9BEC-AE7AF3231AFD}" dt="2020-10-06T09:56:59.697" v="28" actId="2696"/>
      <pc:docMkLst>
        <pc:docMk/>
      </pc:docMkLst>
      <pc:sldChg chg="del">
        <pc:chgData name="BALTAG, Valentina" userId="eb5bd724-6c78-4178-afe8-3372370302a3" providerId="ADAL" clId="{67F1FCC5-AFE0-41D0-9BEC-AE7AF3231AFD}" dt="2020-10-06T09:50:20.646" v="18" actId="2696"/>
        <pc:sldMkLst>
          <pc:docMk/>
          <pc:sldMk cId="762944171" sldId="2303"/>
        </pc:sldMkLst>
      </pc:sldChg>
      <pc:sldChg chg="addSp delSp modSp modAnim">
        <pc:chgData name="BALTAG, Valentina" userId="eb5bd724-6c78-4178-afe8-3372370302a3" providerId="ADAL" clId="{67F1FCC5-AFE0-41D0-9BEC-AE7AF3231AFD}" dt="2020-10-06T09:56:41.432" v="24"/>
        <pc:sldMkLst>
          <pc:docMk/>
          <pc:sldMk cId="3949364489" sldId="2306"/>
        </pc:sldMkLst>
        <pc:picChg chg="add del mod">
          <ac:chgData name="BALTAG, Valentina" userId="eb5bd724-6c78-4178-afe8-3372370302a3" providerId="ADAL" clId="{67F1FCC5-AFE0-41D0-9BEC-AE7AF3231AFD}" dt="2020-10-06T09:56:41.432" v="24"/>
          <ac:picMkLst>
            <pc:docMk/>
            <pc:sldMk cId="3949364489" sldId="2306"/>
            <ac:picMk id="4" creationId="{63298054-8FDE-4C43-B511-17E483D6BF60}"/>
          </ac:picMkLst>
        </pc:picChg>
      </pc:sldChg>
      <pc:sldChg chg="addSp delSp modSp modAnim">
        <pc:chgData name="BALTAG, Valentina" userId="eb5bd724-6c78-4178-afe8-3372370302a3" providerId="ADAL" clId="{67F1FCC5-AFE0-41D0-9BEC-AE7AF3231AFD}" dt="2020-10-06T09:56:41.432" v="24"/>
        <pc:sldMkLst>
          <pc:docMk/>
          <pc:sldMk cId="3834901427" sldId="2307"/>
        </pc:sldMkLst>
        <pc:picChg chg="add del mod">
          <ac:chgData name="BALTAG, Valentina" userId="eb5bd724-6c78-4178-afe8-3372370302a3" providerId="ADAL" clId="{67F1FCC5-AFE0-41D0-9BEC-AE7AF3231AFD}" dt="2020-10-06T09:56:41.432" v="24"/>
          <ac:picMkLst>
            <pc:docMk/>
            <pc:sldMk cId="3834901427" sldId="2307"/>
            <ac:picMk id="6" creationId="{2986B61C-E998-47E1-BCCC-60689FAB8700}"/>
          </ac:picMkLst>
        </pc:picChg>
      </pc:sldChg>
      <pc:sldChg chg="addSp delSp modSp modAnim">
        <pc:chgData name="BALTAG, Valentina" userId="eb5bd724-6c78-4178-afe8-3372370302a3" providerId="ADAL" clId="{67F1FCC5-AFE0-41D0-9BEC-AE7AF3231AFD}" dt="2020-10-06T09:56:41.432" v="24"/>
        <pc:sldMkLst>
          <pc:docMk/>
          <pc:sldMk cId="3166403152" sldId="2311"/>
        </pc:sldMkLst>
        <pc:picChg chg="add del mod">
          <ac:chgData name="BALTAG, Valentina" userId="eb5bd724-6c78-4178-afe8-3372370302a3" providerId="ADAL" clId="{67F1FCC5-AFE0-41D0-9BEC-AE7AF3231AFD}" dt="2020-10-06T09:56:41.432" v="24"/>
          <ac:picMkLst>
            <pc:docMk/>
            <pc:sldMk cId="3166403152" sldId="2311"/>
            <ac:picMk id="3" creationId="{C0F23580-2B4B-430C-B5C2-C6732A67C3E2}"/>
          </ac:picMkLst>
        </pc:picChg>
      </pc:sldChg>
      <pc:sldChg chg="addSp delSp modSp modAnim">
        <pc:chgData name="BALTAG, Valentina" userId="eb5bd724-6c78-4178-afe8-3372370302a3" providerId="ADAL" clId="{67F1FCC5-AFE0-41D0-9BEC-AE7AF3231AFD}" dt="2020-10-06T09:56:41.432" v="24"/>
        <pc:sldMkLst>
          <pc:docMk/>
          <pc:sldMk cId="4102673899" sldId="2319"/>
        </pc:sldMkLst>
        <pc:picChg chg="add del mod">
          <ac:chgData name="BALTAG, Valentina" userId="eb5bd724-6c78-4178-afe8-3372370302a3" providerId="ADAL" clId="{67F1FCC5-AFE0-41D0-9BEC-AE7AF3231AFD}" dt="2020-10-06T09:56:41.432" v="24"/>
          <ac:picMkLst>
            <pc:docMk/>
            <pc:sldMk cId="4102673899" sldId="2319"/>
            <ac:picMk id="3" creationId="{961966A8-10B8-4317-8FBD-19D1EB201E16}"/>
          </ac:picMkLst>
        </pc:picChg>
      </pc:sldChg>
      <pc:sldChg chg="addSp delSp modSp add modAnim">
        <pc:chgData name="BALTAG, Valentina" userId="eb5bd724-6c78-4178-afe8-3372370302a3" providerId="ADAL" clId="{67F1FCC5-AFE0-41D0-9BEC-AE7AF3231AFD}" dt="2020-10-06T09:56:41.432" v="24"/>
        <pc:sldMkLst>
          <pc:docMk/>
          <pc:sldMk cId="3683053588" sldId="2322"/>
        </pc:sldMkLst>
        <pc:spChg chg="mod">
          <ac:chgData name="BALTAG, Valentina" userId="eb5bd724-6c78-4178-afe8-3372370302a3" providerId="ADAL" clId="{67F1FCC5-AFE0-41D0-9BEC-AE7AF3231AFD}" dt="2020-10-06T09:49:56.738" v="12" actId="404"/>
          <ac:spMkLst>
            <pc:docMk/>
            <pc:sldMk cId="3683053588" sldId="2322"/>
            <ac:spMk id="2" creationId="{D723FDB2-25A9-40E7-86EB-59EFE0A9904C}"/>
          </ac:spMkLst>
        </pc:spChg>
        <pc:spChg chg="del mod">
          <ac:chgData name="BALTAG, Valentina" userId="eb5bd724-6c78-4178-afe8-3372370302a3" providerId="ADAL" clId="{67F1FCC5-AFE0-41D0-9BEC-AE7AF3231AFD}" dt="2020-10-06T09:50:16.474" v="16" actId="478"/>
          <ac:spMkLst>
            <pc:docMk/>
            <pc:sldMk cId="3683053588" sldId="2322"/>
            <ac:spMk id="3" creationId="{16460C5F-0851-4A3B-961E-F2CC62F51D20}"/>
          </ac:spMkLst>
        </pc:spChg>
        <pc:spChg chg="add del mod">
          <ac:chgData name="BALTAG, Valentina" userId="eb5bd724-6c78-4178-afe8-3372370302a3" providerId="ADAL" clId="{67F1FCC5-AFE0-41D0-9BEC-AE7AF3231AFD}" dt="2020-10-06T09:50:01.431" v="14"/>
          <ac:spMkLst>
            <pc:docMk/>
            <pc:sldMk cId="3683053588" sldId="2322"/>
            <ac:spMk id="5" creationId="{3C44C0DB-5904-4977-AE9E-2D07AE2AFF1A}"/>
          </ac:spMkLst>
        </pc:spChg>
        <pc:spChg chg="add">
          <ac:chgData name="BALTAG, Valentina" userId="eb5bd724-6c78-4178-afe8-3372370302a3" providerId="ADAL" clId="{67F1FCC5-AFE0-41D0-9BEC-AE7AF3231AFD}" dt="2020-10-06T09:50:16.981" v="17"/>
          <ac:spMkLst>
            <pc:docMk/>
            <pc:sldMk cId="3683053588" sldId="2322"/>
            <ac:spMk id="6" creationId="{5EC22FA5-6CFD-430B-923E-F877D2B222DA}"/>
          </ac:spMkLst>
        </pc:spChg>
        <pc:picChg chg="add">
          <ac:chgData name="BALTAG, Valentina" userId="eb5bd724-6c78-4178-afe8-3372370302a3" providerId="ADAL" clId="{67F1FCC5-AFE0-41D0-9BEC-AE7AF3231AFD}" dt="2020-10-06T09:49:22.972" v="1"/>
          <ac:picMkLst>
            <pc:docMk/>
            <pc:sldMk cId="3683053588" sldId="2322"/>
            <ac:picMk id="4" creationId="{912EA0EB-4718-4A10-8FB8-833806DBCAF5}"/>
          </ac:picMkLst>
        </pc:picChg>
        <pc:picChg chg="add del mod">
          <ac:chgData name="BALTAG, Valentina" userId="eb5bd724-6c78-4178-afe8-3372370302a3" providerId="ADAL" clId="{67F1FCC5-AFE0-41D0-9BEC-AE7AF3231AFD}" dt="2020-10-06T09:56:41.432" v="24"/>
          <ac:picMkLst>
            <pc:docMk/>
            <pc:sldMk cId="3683053588" sldId="2322"/>
            <ac:picMk id="7" creationId="{7EEBAF06-EA65-4620-BF91-951CF70FED0A}"/>
          </ac:picMkLst>
        </pc:picChg>
      </pc:sldChg>
      <pc:sldChg chg="add del">
        <pc:chgData name="BALTAG, Valentina" userId="eb5bd724-6c78-4178-afe8-3372370302a3" providerId="ADAL" clId="{67F1FCC5-AFE0-41D0-9BEC-AE7AF3231AFD}" dt="2020-10-06T09:56:59.673" v="25" actId="2696"/>
        <pc:sldMkLst>
          <pc:docMk/>
          <pc:sldMk cId="237135542" sldId="2323"/>
        </pc:sldMkLst>
      </pc:sldChg>
      <pc:sldChg chg="add del">
        <pc:chgData name="BALTAG, Valentina" userId="eb5bd724-6c78-4178-afe8-3372370302a3" providerId="ADAL" clId="{67F1FCC5-AFE0-41D0-9BEC-AE7AF3231AFD}" dt="2020-10-06T09:56:59.679" v="26" actId="2696"/>
        <pc:sldMkLst>
          <pc:docMk/>
          <pc:sldMk cId="4240408494" sldId="2324"/>
        </pc:sldMkLst>
      </pc:sldChg>
      <pc:sldChg chg="add del">
        <pc:chgData name="BALTAG, Valentina" userId="eb5bd724-6c78-4178-afe8-3372370302a3" providerId="ADAL" clId="{67F1FCC5-AFE0-41D0-9BEC-AE7AF3231AFD}" dt="2020-10-06T09:56:59.684" v="27" actId="2696"/>
        <pc:sldMkLst>
          <pc:docMk/>
          <pc:sldMk cId="23140737" sldId="2325"/>
        </pc:sldMkLst>
      </pc:sldChg>
      <pc:sldChg chg="add del">
        <pc:chgData name="BALTAG, Valentina" userId="eb5bd724-6c78-4178-afe8-3372370302a3" providerId="ADAL" clId="{67F1FCC5-AFE0-41D0-9BEC-AE7AF3231AFD}" dt="2020-10-06T09:56:59.697" v="28" actId="2696"/>
        <pc:sldMkLst>
          <pc:docMk/>
          <pc:sldMk cId="1700131307" sldId="23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F69DC-36B3-4842-BA57-5F2CC868A999}"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n-US"/>
        </a:p>
      </dgm:t>
    </dgm:pt>
    <dgm:pt modelId="{3A961BBD-E2BE-4AEB-85DF-14A1B66E209F}">
      <dgm:prSet/>
      <dgm:spPr/>
      <dgm:t>
        <a:bodyPr/>
        <a:lstStyle/>
        <a:p>
          <a:r>
            <a:rPr lang="en-US"/>
            <a:t>Direct effects – mortality, morbidity</a:t>
          </a:r>
        </a:p>
      </dgm:t>
    </dgm:pt>
    <dgm:pt modelId="{06E4043A-2E34-445E-8B4D-C6418CBADD1C}" type="parTrans" cxnId="{EF8D1FB7-D0D0-4E65-A7A8-D5EF141CCA46}">
      <dgm:prSet/>
      <dgm:spPr/>
      <dgm:t>
        <a:bodyPr/>
        <a:lstStyle/>
        <a:p>
          <a:endParaRPr lang="en-US"/>
        </a:p>
      </dgm:t>
    </dgm:pt>
    <dgm:pt modelId="{07596EF4-EE42-4599-9B37-0805EF6CA77C}" type="sibTrans" cxnId="{EF8D1FB7-D0D0-4E65-A7A8-D5EF141CCA46}">
      <dgm:prSet/>
      <dgm:spPr/>
      <dgm:t>
        <a:bodyPr/>
        <a:lstStyle/>
        <a:p>
          <a:endParaRPr lang="en-US"/>
        </a:p>
      </dgm:t>
    </dgm:pt>
    <dgm:pt modelId="{E71CBEBD-0C48-4CAD-B02C-482C01D87B44}">
      <dgm:prSet/>
      <dgm:spPr/>
      <dgm:t>
        <a:bodyPr/>
        <a:lstStyle/>
        <a:p>
          <a:r>
            <a:rPr lang="en-US"/>
            <a:t>Indirect effects</a:t>
          </a:r>
        </a:p>
      </dgm:t>
    </dgm:pt>
    <dgm:pt modelId="{17A0AF01-210A-4EDD-ABC4-E47284CD81FB}" type="parTrans" cxnId="{FA77885D-1BC6-46CD-91B6-4BE93A41D8C1}">
      <dgm:prSet/>
      <dgm:spPr/>
      <dgm:t>
        <a:bodyPr/>
        <a:lstStyle/>
        <a:p>
          <a:endParaRPr lang="en-US"/>
        </a:p>
      </dgm:t>
    </dgm:pt>
    <dgm:pt modelId="{CC9BF247-F639-4F20-B60F-919E082A382B}" type="sibTrans" cxnId="{FA77885D-1BC6-46CD-91B6-4BE93A41D8C1}">
      <dgm:prSet/>
      <dgm:spPr/>
      <dgm:t>
        <a:bodyPr/>
        <a:lstStyle/>
        <a:p>
          <a:endParaRPr lang="en-US"/>
        </a:p>
      </dgm:t>
    </dgm:pt>
    <dgm:pt modelId="{2999865E-A7DE-4291-A145-22CCD8CF9C8E}" type="pres">
      <dgm:prSet presAssocID="{589F69DC-36B3-4842-BA57-5F2CC868A999}" presName="compositeShape" presStyleCnt="0">
        <dgm:presLayoutVars>
          <dgm:chMax val="7"/>
          <dgm:dir/>
          <dgm:resizeHandles val="exact"/>
        </dgm:presLayoutVars>
      </dgm:prSet>
      <dgm:spPr/>
    </dgm:pt>
    <dgm:pt modelId="{A177BA80-F6BD-45E9-B5CC-1EF07D2A1726}" type="pres">
      <dgm:prSet presAssocID="{3A961BBD-E2BE-4AEB-85DF-14A1B66E209F}" presName="circ1" presStyleLbl="vennNode1" presStyleIdx="0" presStyleCnt="2"/>
      <dgm:spPr/>
    </dgm:pt>
    <dgm:pt modelId="{947B068F-7DC7-4589-8B24-AEF28C867631}" type="pres">
      <dgm:prSet presAssocID="{3A961BBD-E2BE-4AEB-85DF-14A1B66E209F}" presName="circ1Tx" presStyleLbl="revTx" presStyleIdx="0" presStyleCnt="0">
        <dgm:presLayoutVars>
          <dgm:chMax val="0"/>
          <dgm:chPref val="0"/>
          <dgm:bulletEnabled val="1"/>
        </dgm:presLayoutVars>
      </dgm:prSet>
      <dgm:spPr/>
    </dgm:pt>
    <dgm:pt modelId="{9663B4EC-DE4A-457A-BD9B-3E7B3064EA38}" type="pres">
      <dgm:prSet presAssocID="{E71CBEBD-0C48-4CAD-B02C-482C01D87B44}" presName="circ2" presStyleLbl="vennNode1" presStyleIdx="1" presStyleCnt="2"/>
      <dgm:spPr/>
    </dgm:pt>
    <dgm:pt modelId="{5B65E30B-B379-4E3D-B712-D2B2E8D191F8}" type="pres">
      <dgm:prSet presAssocID="{E71CBEBD-0C48-4CAD-B02C-482C01D87B44}" presName="circ2Tx" presStyleLbl="revTx" presStyleIdx="0" presStyleCnt="0">
        <dgm:presLayoutVars>
          <dgm:chMax val="0"/>
          <dgm:chPref val="0"/>
          <dgm:bulletEnabled val="1"/>
        </dgm:presLayoutVars>
      </dgm:prSet>
      <dgm:spPr/>
    </dgm:pt>
  </dgm:ptLst>
  <dgm:cxnLst>
    <dgm:cxn modelId="{FA77885D-1BC6-46CD-91B6-4BE93A41D8C1}" srcId="{589F69DC-36B3-4842-BA57-5F2CC868A999}" destId="{E71CBEBD-0C48-4CAD-B02C-482C01D87B44}" srcOrd="1" destOrd="0" parTransId="{17A0AF01-210A-4EDD-ABC4-E47284CD81FB}" sibTransId="{CC9BF247-F639-4F20-B60F-919E082A382B}"/>
    <dgm:cxn modelId="{B556B563-9DD0-47C0-B56D-0AE8C0B18487}" type="presOf" srcId="{E71CBEBD-0C48-4CAD-B02C-482C01D87B44}" destId="{9663B4EC-DE4A-457A-BD9B-3E7B3064EA38}" srcOrd="0" destOrd="0" presId="urn:microsoft.com/office/officeart/2005/8/layout/venn1"/>
    <dgm:cxn modelId="{26899E74-5568-427B-B355-9FBBB44E1284}" type="presOf" srcId="{3A961BBD-E2BE-4AEB-85DF-14A1B66E209F}" destId="{A177BA80-F6BD-45E9-B5CC-1EF07D2A1726}" srcOrd="0" destOrd="0" presId="urn:microsoft.com/office/officeart/2005/8/layout/venn1"/>
    <dgm:cxn modelId="{A040259A-72A5-4C7C-8043-C260D937E559}" type="presOf" srcId="{589F69DC-36B3-4842-BA57-5F2CC868A999}" destId="{2999865E-A7DE-4291-A145-22CCD8CF9C8E}" srcOrd="0" destOrd="0" presId="urn:microsoft.com/office/officeart/2005/8/layout/venn1"/>
    <dgm:cxn modelId="{B2D956B0-FE21-4CB9-972C-9ED260549DBF}" type="presOf" srcId="{E71CBEBD-0C48-4CAD-B02C-482C01D87B44}" destId="{5B65E30B-B379-4E3D-B712-D2B2E8D191F8}" srcOrd="1" destOrd="0" presId="urn:microsoft.com/office/officeart/2005/8/layout/venn1"/>
    <dgm:cxn modelId="{EF8D1FB7-D0D0-4E65-A7A8-D5EF141CCA46}" srcId="{589F69DC-36B3-4842-BA57-5F2CC868A999}" destId="{3A961BBD-E2BE-4AEB-85DF-14A1B66E209F}" srcOrd="0" destOrd="0" parTransId="{06E4043A-2E34-445E-8B4D-C6418CBADD1C}" sibTransId="{07596EF4-EE42-4599-9B37-0805EF6CA77C}"/>
    <dgm:cxn modelId="{23FD48BF-49E7-4F72-9A09-D8AF9062B856}" type="presOf" srcId="{3A961BBD-E2BE-4AEB-85DF-14A1B66E209F}" destId="{947B068F-7DC7-4589-8B24-AEF28C867631}" srcOrd="1" destOrd="0" presId="urn:microsoft.com/office/officeart/2005/8/layout/venn1"/>
    <dgm:cxn modelId="{AD51BFB6-8524-4917-943B-8FF7AC5ACADA}" type="presParOf" srcId="{2999865E-A7DE-4291-A145-22CCD8CF9C8E}" destId="{A177BA80-F6BD-45E9-B5CC-1EF07D2A1726}" srcOrd="0" destOrd="0" presId="urn:microsoft.com/office/officeart/2005/8/layout/venn1"/>
    <dgm:cxn modelId="{5A221916-E6AA-42C8-893E-20E12F8F2C84}" type="presParOf" srcId="{2999865E-A7DE-4291-A145-22CCD8CF9C8E}" destId="{947B068F-7DC7-4589-8B24-AEF28C867631}" srcOrd="1" destOrd="0" presId="urn:microsoft.com/office/officeart/2005/8/layout/venn1"/>
    <dgm:cxn modelId="{1F74C8C2-B6FC-44D3-BFBE-B6D0F10461FC}" type="presParOf" srcId="{2999865E-A7DE-4291-A145-22CCD8CF9C8E}" destId="{9663B4EC-DE4A-457A-BD9B-3E7B3064EA38}" srcOrd="2" destOrd="0" presId="urn:microsoft.com/office/officeart/2005/8/layout/venn1"/>
    <dgm:cxn modelId="{2B50D98E-7AE3-487A-A4A3-CA53DEE20C92}" type="presParOf" srcId="{2999865E-A7DE-4291-A145-22CCD8CF9C8E}" destId="{5B65E30B-B379-4E3D-B712-D2B2E8D191F8}"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7BA80-F6BD-45E9-B5CC-1EF07D2A1726}">
      <dsp:nvSpPr>
        <dsp:cNvPr id="0" name=""/>
        <dsp:cNvSpPr/>
      </dsp:nvSpPr>
      <dsp:spPr>
        <a:xfrm>
          <a:off x="153460" y="4151"/>
          <a:ext cx="1518041" cy="151804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t>Direct effects – mortality, morbidity</a:t>
          </a:r>
        </a:p>
      </dsp:txBody>
      <dsp:txXfrm>
        <a:off x="365438" y="183161"/>
        <a:ext cx="875267" cy="1160022"/>
      </dsp:txXfrm>
    </dsp:sp>
    <dsp:sp modelId="{9663B4EC-DE4A-457A-BD9B-3E7B3064EA38}">
      <dsp:nvSpPr>
        <dsp:cNvPr id="0" name=""/>
        <dsp:cNvSpPr/>
      </dsp:nvSpPr>
      <dsp:spPr>
        <a:xfrm>
          <a:off x="1247544" y="4151"/>
          <a:ext cx="1518041" cy="151804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t>Indirect effects</a:t>
          </a:r>
        </a:p>
      </dsp:txBody>
      <dsp:txXfrm>
        <a:off x="1678339" y="183161"/>
        <a:ext cx="875267" cy="11600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attention is currently focused on those most immediately affected by the virus, there are many indications that the COVID-19 pandemic will have long-lasting social, cultural, economic, political and multidimensional impacts on the whole of societies, including and especially young people. </a:t>
            </a:r>
          </a:p>
          <a:p>
            <a:pPr marL="457200" indent="-298450"/>
            <a:r>
              <a:rPr lang="en-US" dirty="0"/>
              <a:t>Health and non-health impacts on adolescents young people are proving to be significant. The repercussions of COVID-19 will extend beyond health and well beyond the pandemic time frame. </a:t>
            </a:r>
          </a:p>
          <a:p>
            <a:pPr marL="457200" indent="-298450"/>
            <a:r>
              <a:rPr lang="en-US" dirty="0"/>
              <a:t>This global crisis is exacerbating existing vulnerabilities and inequalities. All of these impacts are further amplified in humanitarian contexts where fragility, conflict, and emergencies have undermined institutional capacity and limited access to services. The impacts of COVID-19 are, and will continue to be, felt most harshly by adolescents already living in difficult and/or disadvantaged circumstances.</a:t>
            </a:r>
          </a:p>
        </p:txBody>
      </p:sp>
    </p:spTree>
    <p:extLst>
      <p:ext uri="{BB962C8B-B14F-4D97-AF65-F5344CB8AC3E}">
        <p14:creationId xmlns:p14="http://schemas.microsoft.com/office/powerpoint/2010/main" val="266230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159f260ce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Countries are making difficult decisions to balance the demands of responding directly to the COVID-19 pandemic with the need to maintain the delivery of other essential health services. Establishing safe and effective patient flow (including screening for COVID-19, triage and targeted referral) remains critical at all levels.</a:t>
            </a:r>
          </a:p>
          <a:p>
            <a:pPr marL="171450" lvl="0" indent="-171450" algn="l" rtl="0">
              <a:spcBef>
                <a:spcPts val="0"/>
              </a:spcBef>
              <a:spcAft>
                <a:spcPts val="0"/>
              </a:spcAft>
            </a:pPr>
            <a:r>
              <a:rPr lang="en-US" dirty="0"/>
              <a:t>As the outbreak is brought under control and restrictive public health measures are gradually eased, some adaptations in service delivery may need to be reversed, others continued for a limited time, and yet others that are found to be effective, safe and beneficial can be incorporated into routine post-pandemic practice. The course of the outbreak is likely to wax and wane, and the strategic response will need to be dynamic and calibrated. Decision-makers should anticipate the need to start, stop </a:t>
            </a:r>
            <a:r>
              <a:rPr lang="en-US" sz="1100" b="0" i="0" u="none" strike="noStrike" cap="none" dirty="0">
                <a:solidFill>
                  <a:srgbClr val="000000"/>
                </a:solidFill>
                <a:latin typeface="Arial"/>
                <a:cs typeface="Arial"/>
                <a:sym typeface="Arial"/>
              </a:rPr>
              <a:t>and restart adaptations.</a:t>
            </a:r>
          </a:p>
          <a:p>
            <a:pPr marL="171450" lvl="0" indent="-171450" algn="l" rtl="0">
              <a:spcBef>
                <a:spcPts val="0"/>
              </a:spcBef>
              <a:spcAft>
                <a:spcPts val="0"/>
              </a:spcAft>
            </a:pPr>
            <a:r>
              <a:rPr lang="en-US" sz="1100" b="0" i="0" u="none" strike="noStrike" cap="none" dirty="0">
                <a:solidFill>
                  <a:srgbClr val="000000"/>
                </a:solidFill>
                <a:latin typeface="Arial"/>
                <a:cs typeface="Arial"/>
                <a:sym typeface="Arial"/>
              </a:rPr>
              <a:t>The WHO guidance on </a:t>
            </a:r>
            <a:r>
              <a:rPr lang="en-US" sz="1100" b="0" i="0" u="none" strike="noStrike" cap="none" dirty="0">
                <a:solidFill>
                  <a:srgbClr val="000000"/>
                </a:solidFill>
                <a:latin typeface="Arial"/>
                <a:ea typeface="Calibri"/>
                <a:cs typeface="Arial"/>
                <a:sym typeface="Oswald"/>
              </a:rPr>
              <a:t>MAINTAINING ESSENTIAL HEALTH SERVICES </a:t>
            </a:r>
            <a:r>
              <a:rPr lang="en-US" sz="1100" b="0" i="0" u="none" strike="noStrike" cap="none" dirty="0">
                <a:solidFill>
                  <a:srgbClr val="000000"/>
                </a:solidFill>
                <a:latin typeface="Arial"/>
                <a:cs typeface="Arial"/>
                <a:sym typeface="Arial"/>
              </a:rPr>
              <a:t>supports </a:t>
            </a:r>
            <a:r>
              <a:rPr lang="en-US" dirty="0"/>
              <a:t>country implementation of targeted actions at the national, subnational and local levels to reorganize and maintain access to safe and high-quality essential health services. It outlines the adaptations needed to keep people safe and maintain continuity of essential health services during the response to the COVID-19 pandemic. It is intended for decision-makers and managers at the national and subnational levels. Part 1 outlines basic principles and practical recommendations that support decision-making to ensure the continuity of select essential health services, highlighting key actions that countries should consider. Part 2 contains brief sections addressing specific adaptations and considerations for life course and disease </a:t>
            </a:r>
            <a:r>
              <a:rPr lang="en-US" dirty="0" err="1"/>
              <a:t>programmes</a:t>
            </a:r>
            <a:r>
              <a:rPr lang="en-US" dirty="0"/>
              <a:t> in the context of COVID-19. These sections are intended to be used in conjunction with — and do not replace — existing WHO </a:t>
            </a:r>
            <a:r>
              <a:rPr lang="en-US" dirty="0" err="1"/>
              <a:t>programme</a:t>
            </a:r>
            <a:r>
              <a:rPr lang="en-US" dirty="0"/>
              <a:t> guidance in these areas</a:t>
            </a:r>
            <a:endParaRPr dirty="0"/>
          </a:p>
        </p:txBody>
      </p:sp>
      <p:sp>
        <p:nvSpPr>
          <p:cNvPr id="93" name="Google Shape;93;g9159f260ce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93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15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lang="en-US" dirty="0"/>
              <a:t>Young people are being infected by COVID-19, are transmitting the virus to others, and in some cases are being hospitalized with serious cases. However, compared with older adults, young people and adolescents are less likely to develop serious illness.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lang="en-US" dirty="0"/>
              <a:t>Notifications of disease in children &lt;18 years account for only 1 – 8 % of all cases globally - even though this age group makes up 29% of the world’s population </a:t>
            </a:r>
          </a:p>
          <a:p>
            <a:pPr marL="171450" indent="-171450">
              <a:buFont typeface="Wingdings" panose="05000000000000000000" pitchFamily="2" charset="2"/>
              <a:buChar char="§"/>
            </a:pPr>
            <a:r>
              <a:rPr lang="en-US" sz="1100" b="0" i="0" u="none" strike="noStrike" cap="none" dirty="0">
                <a:solidFill>
                  <a:schemeClr val="tx1"/>
                </a:solidFill>
                <a:latin typeface="Arial"/>
                <a:ea typeface="Arial"/>
                <a:cs typeface="Arial"/>
                <a:sym typeface="Arial"/>
              </a:rPr>
              <a:t>Very few severe cases and deaths in children have been reported.</a:t>
            </a:r>
          </a:p>
          <a:p>
            <a:pPr marL="171450" indent="-171450">
              <a:buFont typeface="Wingdings" panose="05000000000000000000" pitchFamily="2" charset="2"/>
              <a:buChar char="§"/>
            </a:pPr>
            <a:r>
              <a:rPr lang="en-US" sz="1100" b="0" i="0" u="none" strike="noStrike" cap="none" dirty="0">
                <a:solidFill>
                  <a:schemeClr val="tx1"/>
                </a:solidFill>
                <a:latin typeface="Arial"/>
                <a:ea typeface="Arial"/>
                <a:cs typeface="Arial"/>
                <a:sym typeface="Arial"/>
              </a:rPr>
              <a:t>The relatively lower number of cases reported in children largely reflect the generally milder (and hence less reported/undiagnosed) infections in younger age groups or </a:t>
            </a:r>
            <a:r>
              <a:rPr lang="en-GB" sz="1100" b="0" i="0" u="none" strike="noStrike" cap="none" dirty="0">
                <a:solidFill>
                  <a:srgbClr val="333333"/>
                </a:solidFill>
                <a:latin typeface="Arial"/>
                <a:ea typeface="Arial"/>
                <a:cs typeface="Arial"/>
                <a:sym typeface="Arial"/>
              </a:rPr>
              <a:t>asymptomatic/subclinical infection compared with adults</a:t>
            </a:r>
            <a:r>
              <a:rPr lang="en-US" sz="1100" b="0" i="0" u="none" strike="noStrike" cap="none" dirty="0">
                <a:solidFill>
                  <a:schemeClr val="tx1"/>
                </a:solidFill>
                <a:latin typeface="Arial"/>
                <a:ea typeface="Arial"/>
                <a:cs typeface="Arial"/>
                <a:sym typeface="Arial"/>
              </a:rPr>
              <a:t>, but may also stem from a lower susceptibility to infection in young age groups </a:t>
            </a:r>
          </a:p>
          <a:p>
            <a:pPr marL="171450" indent="-171450">
              <a:buFont typeface="Wingdings" panose="05000000000000000000" pitchFamily="2" charset="2"/>
              <a:buChar char="§"/>
            </a:pPr>
            <a:r>
              <a:rPr lang="en-US" sz="1100" b="0" i="0" u="none" strike="noStrike" cap="none" dirty="0">
                <a:solidFill>
                  <a:schemeClr val="tx1"/>
                </a:solidFill>
                <a:latin typeface="Arial"/>
                <a:ea typeface="Arial"/>
                <a:cs typeface="Arial"/>
                <a:sym typeface="Arial"/>
              </a:rPr>
              <a:t>Much remains unknown about the epidemiology of COVID-19 in children and adolescents, and their role in SARS-CoV-2 transmission. </a:t>
            </a:r>
            <a:endParaRPr lang="en-GB" sz="1100" b="0" i="0" u="none" strike="noStrike" cap="none" dirty="0">
              <a:solidFill>
                <a:schemeClr val="tx1"/>
              </a:solidFill>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395267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Stress, the disruption of social and protective networks, loss of income and decreased access to services all can exacerbate the risk of violence for women and children. </a:t>
            </a:r>
          </a:p>
          <a:p>
            <a:endParaRPr lang="en-US" sz="1100" dirty="0"/>
          </a:p>
          <a:p>
            <a:r>
              <a:rPr lang="en-US" sz="1100" dirty="0"/>
              <a:t>In many countries, where people are encouraged or required to stay at home, the risk of intimate partner violence is likely to increase. </a:t>
            </a:r>
          </a:p>
          <a:p>
            <a:endParaRPr lang="en-US" sz="1100" dirty="0"/>
          </a:p>
          <a:p>
            <a:r>
              <a:rPr lang="en-US" sz="1100" dirty="0"/>
              <a:t>Reports from across the world suggest a significant increase in domestic violence cases related to the COVID-19 pandemic. </a:t>
            </a:r>
          </a:p>
          <a:p>
            <a:endParaRPr lang="en-US" sz="1100" dirty="0"/>
          </a:p>
          <a:p>
            <a:r>
              <a:rPr lang="en-US" sz="1100" dirty="0"/>
              <a:t>Reports also suggest a reduction in survivors seeking services due to a combination of lockdown measures and not wanting to attend health services for fear of infection.</a:t>
            </a:r>
          </a:p>
          <a:p>
            <a:pPr marL="0" indent="0">
              <a:buNone/>
            </a:pPr>
            <a:endParaRPr lang="en-US" sz="1100" dirty="0"/>
          </a:p>
          <a:p>
            <a:r>
              <a:rPr lang="en-US" sz="1100" dirty="0"/>
              <a:t>In addition, access to sexual and reproductive health services will likely become more limited. Other services, such as hotlines, crisis centers, shelters, legal aid, and protection services, may also be reduced, making it difficult for women to access the few sources of help that would usually be available. </a:t>
            </a:r>
          </a:p>
          <a:p>
            <a:endParaRPr lang="en-US" sz="1100" dirty="0"/>
          </a:p>
          <a:p>
            <a:pPr marL="158750" indent="0">
              <a:buNone/>
            </a:pPr>
            <a:endParaRPr lang="en-US" dirty="0"/>
          </a:p>
        </p:txBody>
      </p:sp>
    </p:spTree>
    <p:extLst>
      <p:ext uri="{BB962C8B-B14F-4D97-AF65-F5344CB8AC3E}">
        <p14:creationId xmlns:p14="http://schemas.microsoft.com/office/powerpoint/2010/main" val="385155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Over 90 per cent of the world’s students, 1.5 billion young people in 188 countries, have been kept away for months from school and universities due to physical distancing measures.</a:t>
            </a:r>
          </a:p>
          <a:p>
            <a:pPr marL="457200" indent="-298450"/>
            <a:r>
              <a:rPr lang="en-US" dirty="0"/>
              <a:t>Young people are additionally affected by closures of non-formal education opportunities. Youth in humanitarian contexts especially rely on informal learning, online courses (where feasible), and social interaction as means of personal development. This large-scale interruption of learning, including non-formal and informal learning, may have severe consequences – from compromising nutrition to limiting access to health care, raising dropout rates, and depriving young people of social support and resources. These negative consequences will be exacerbated in cases of students living with disabilities, by lack of access to assistive devices, accessible materials, and platforms as well as lack of trained teaching personnel. </a:t>
            </a:r>
          </a:p>
          <a:p>
            <a:pPr marL="457200" indent="-298450"/>
            <a:r>
              <a:rPr lang="en-US" dirty="0"/>
              <a:t>For adolescents and youth, connecting with one another is key to their sense of belonging and overall well-being. Long-term confinement and isolation from educational spaces will erode the social support networks young people build with each other. </a:t>
            </a:r>
          </a:p>
          <a:p>
            <a:pPr marL="457200" indent="-298450"/>
            <a:r>
              <a:rPr lang="en-US" dirty="0"/>
              <a:t>While young people are generally very connected digitally, large numbers do not have regular and affordable Internet access and may fall behind as learning and participation shift to online platforms. Online learning limits the pedagogical tools available to educators, placing an extra burden on students and caretakers. This may lead to anxiety, frustration, and elevated dropout rates. </a:t>
            </a:r>
          </a:p>
          <a:p>
            <a:pPr marL="457200" indent="-298450"/>
            <a:r>
              <a:rPr lang="en-US" dirty="0"/>
              <a:t>Distance learning is also a driver of existing inequities. Fewer than 40 per cent of low-income countries have announced distance-learning education </a:t>
            </a:r>
            <a:r>
              <a:rPr lang="en-US" dirty="0" err="1"/>
              <a:t>programmes</a:t>
            </a:r>
            <a:r>
              <a:rPr lang="en-US" dirty="0"/>
              <a:t>, compared with 90 per cent of high-income countries. Girls and young women have comparatively less access to digital technology than boys and young men, so they can expect to miss out on additional learning. </a:t>
            </a:r>
          </a:p>
          <a:p>
            <a:pPr marL="158750" indent="0">
              <a:buNone/>
            </a:pPr>
            <a:endParaRPr lang="en-US" dirty="0"/>
          </a:p>
        </p:txBody>
      </p:sp>
    </p:spTree>
    <p:extLst>
      <p:ext uri="{BB962C8B-B14F-4D97-AF65-F5344CB8AC3E}">
        <p14:creationId xmlns:p14="http://schemas.microsoft.com/office/powerpoint/2010/main" val="136172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Dramatically reduced opportunities for physical activity, and increased tobacco, alcohol and drug use may have long-term impacts on preventing NCDs.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2020_COVID-19 pandemic…. : from China, on young adults aged 18-35 and shows a decline in PA during the pandemic.</a:t>
            </a:r>
          </a:p>
          <a:p>
            <a:r>
              <a:rPr lang="en-US" sz="1200" kern="1200" dirty="0">
                <a:solidFill>
                  <a:schemeClr val="tx1"/>
                </a:solidFill>
                <a:effectLst/>
                <a:latin typeface="+mn-lt"/>
                <a:ea typeface="+mn-ea"/>
                <a:cs typeface="+mn-cs"/>
              </a:rPr>
              <a:t>- 2020_Changes of PA….: from Italy, Spain, Brazil, Chile, Colombia, on adolescents aged 16-19 and shows a decline in PA during the pandemic, more pronounced in the Latin American countries</a:t>
            </a:r>
          </a:p>
          <a:p>
            <a:r>
              <a:rPr lang="en-US" sz="1200" kern="1200" dirty="0">
                <a:solidFill>
                  <a:schemeClr val="tx1"/>
                </a:solidFill>
                <a:effectLst/>
                <a:latin typeface="+mn-lt"/>
                <a:ea typeface="+mn-ea"/>
                <a:cs typeface="+mn-cs"/>
              </a:rPr>
              <a:t>- 2020_Impact of the COVID-19….: from Canada, parents of 5-17 year old children and adolescents responded, shows low levels of PA during pandemic</a:t>
            </a:r>
          </a:p>
          <a:p>
            <a:r>
              <a:rPr lang="en-US" sz="1200" kern="1200" dirty="0">
                <a:solidFill>
                  <a:schemeClr val="tx1"/>
                </a:solidFill>
                <a:effectLst/>
                <a:latin typeface="+mn-lt"/>
                <a:ea typeface="+mn-ea"/>
                <a:cs typeface="+mn-cs"/>
              </a:rPr>
              <a:t>- 2020_Effect of COVID-19 home confinement…: international, many countries, all ages 18+ years, shows decline of PA and increase of sitting</a:t>
            </a:r>
          </a:p>
          <a:p>
            <a:r>
              <a:rPr lang="en-US" sz="1200" kern="1200" dirty="0">
                <a:solidFill>
                  <a:schemeClr val="tx1"/>
                </a:solidFill>
                <a:effectLst/>
                <a:latin typeface="+mn-lt"/>
                <a:ea typeface="+mn-ea"/>
                <a:cs typeface="+mn-cs"/>
              </a:rPr>
              <a:t>-  2020_The impact of isolation….: from Australia, on University Students 19-27 years, shows decline in PA</a:t>
            </a:r>
          </a:p>
          <a:p>
            <a:endParaRPr lang="en-US" dirty="0"/>
          </a:p>
          <a:p>
            <a:pPr marL="171450" marR="0" lvl="0" indent="-171450" algn="l" defTabSz="4572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Declines in PA during the pandemic are found across all age groups. In adolescents, the multi-country study from Italy, Spain, Brazil, Chile, Colombia and the study from Canada are the most relevant.</a:t>
            </a:r>
          </a:p>
          <a:p>
            <a:pPr marL="171450" marR="0" lvl="0" indent="-171450" algn="l" defTabSz="457200" rtl="0" eaLnBrk="1" fontAlgn="auto" latinLnBrk="0" hangingPunct="1">
              <a:lnSpc>
                <a:spcPct val="100000"/>
              </a:lnSpc>
              <a:spcBef>
                <a:spcPts val="0"/>
              </a:spcBef>
              <a:spcAft>
                <a:spcPts val="0"/>
              </a:spcAft>
              <a:buClrTx/>
              <a:buSzTx/>
              <a:tabLst/>
              <a:defRPr/>
            </a:pPr>
            <a:r>
              <a:rPr lang="en-US" sz="1200" dirty="0"/>
              <a:t>It is important to reinforce health-promoting </a:t>
            </a:r>
            <a:r>
              <a:rPr lang="en-US" sz="1200" dirty="0" err="1"/>
              <a:t>behaviours</a:t>
            </a:r>
            <a:r>
              <a:rPr lang="en-US" sz="1200" dirty="0"/>
              <a:t> during COVID-19 pandemic for children and adults and to maintain population-level interventions for tobacco and alcohol control, diet and physical activity.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411C97-D7B6-AC4B-9B16-20D72D7C3F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6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The COVID-19 response is already putting immense stress on health systems around the world. It is disrupting the delivery of routine health services and information to young people, </a:t>
            </a:r>
          </a:p>
          <a:p>
            <a:pPr marL="457200" indent="-298450"/>
            <a:r>
              <a:rPr lang="en-US" dirty="0"/>
              <a:t>With the observed disruption of health services, young people who need essential, time-sensitive, and life-saving medication and services may be at risk of not being able to access them, thereby increasing the likelihood of developing complications when infected. Specifically: </a:t>
            </a:r>
          </a:p>
          <a:p>
            <a:pPr marL="914400" lvl="1" indent="-298450"/>
            <a:r>
              <a:rPr lang="en-US" dirty="0"/>
              <a:t>sharply limited access to sexual and reproductive health services</a:t>
            </a:r>
          </a:p>
          <a:p>
            <a:pPr marL="914400" lvl="1" indent="-298450"/>
            <a:r>
              <a:rPr lang="en-US" dirty="0"/>
              <a:t>disrupted immunization schedules</a:t>
            </a:r>
          </a:p>
          <a:p>
            <a:pPr marL="914400" lvl="1" indent="-298450"/>
            <a:r>
              <a:rPr lang="en-US" dirty="0"/>
              <a:t>Cut off young people’s access to health services delivered through schools and universities (including continuation of preventive measures such as physical exercise), now shut because of physical distancing measures. access to essential antiretroviral medications and services for young people living with HIV may be deprioritized and disrupted in the coming months, and the health impacts on this segment of the population, who are already immunocompromised, may be significant. </a:t>
            </a:r>
          </a:p>
          <a:p>
            <a:pPr marL="914400" lvl="1" indent="-298450"/>
            <a:r>
              <a:rPr lang="en-US" dirty="0"/>
              <a:t>Young people with disabilities may be disproportionately affected by interrupted home, community, and social services and support, including personal assistance</a:t>
            </a:r>
          </a:p>
          <a:p>
            <a:pPr marL="914400" lvl="1" indent="-298450"/>
            <a:r>
              <a:rPr lang="en-US" dirty="0"/>
              <a:t>Many young people do not have adequate levels of health literacy to enable them to gain access to, understand, and use information in ways that protect their health and well-being. </a:t>
            </a:r>
          </a:p>
        </p:txBody>
      </p:sp>
    </p:spTree>
    <p:extLst>
      <p:ext uri="{BB962C8B-B14F-4D97-AF65-F5344CB8AC3E}">
        <p14:creationId xmlns:p14="http://schemas.microsoft.com/office/powerpoint/2010/main" val="57423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marL="158750" indent="0" defTabSz="342900">
              <a:buClrTx/>
              <a:buNone/>
            </a:pPr>
            <a:r>
              <a:rPr lang="en-US" sz="1400" dirty="0">
                <a:solidFill>
                  <a:schemeClr val="bg1"/>
                </a:solidFill>
              </a:rPr>
              <a:t>Modelling Indirect impact of COVID-19 Pandemic Suggests that there may be Other Long Term Consequences on Children of School Age in LMICs</a:t>
            </a:r>
            <a:endParaRPr lang="en-US" sz="1350" b="1" i="0" u="none" strike="noStrike" kern="1200" cap="none" dirty="0">
              <a:solidFill>
                <a:prstClr val="black"/>
              </a:solidFill>
              <a:latin typeface="Calibri"/>
              <a:ea typeface="Arial"/>
              <a:cs typeface="Arial"/>
              <a:sym typeface="Arial"/>
            </a:endParaRPr>
          </a:p>
          <a:p>
            <a:pPr defTabSz="342900">
              <a:buClrTx/>
            </a:pPr>
            <a:r>
              <a:rPr lang="en-US" sz="1350" b="1" i="0" u="none" strike="noStrike" kern="1200" cap="none" dirty="0">
                <a:solidFill>
                  <a:prstClr val="black"/>
                </a:solidFill>
                <a:latin typeface="Calibri"/>
                <a:ea typeface="Arial"/>
                <a:cs typeface="Arial"/>
                <a:sym typeface="Arial"/>
              </a:rPr>
              <a:t>The impact of COVID-19 on ending unmet need for family planning 	</a:t>
            </a:r>
            <a:r>
              <a:rPr lang="en-US" sz="1350" b="0" i="0" u="none" strike="noStrike" kern="1200" cap="none" dirty="0">
                <a:solidFill>
                  <a:prstClr val="black"/>
                </a:solidFill>
                <a:latin typeface="Calibri"/>
                <a:ea typeface="Arial"/>
                <a:cs typeface="Arial"/>
                <a:sym typeface="Arial"/>
              </a:rPr>
              <a:t> </a:t>
            </a:r>
          </a:p>
          <a:p>
            <a:pPr marL="214313"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For every 3 months the lockdown continues, assuming high levels of disruption, up to 2 million additional women may be unable to use modern contraceptives</a:t>
            </a:r>
          </a:p>
          <a:p>
            <a:pPr marL="214313"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 If the lockdown continues for 6 months and there are major service disruptions due to COVID-19, an additional 7 million unintended pregnancies are expected to occur </a:t>
            </a:r>
          </a:p>
          <a:p>
            <a:pPr defTabSz="342900">
              <a:buClrTx/>
            </a:pPr>
            <a:endParaRPr lang="en-US" sz="1200" b="1" i="0" u="none" strike="noStrike" kern="1200" cap="none" dirty="0">
              <a:solidFill>
                <a:prstClr val="black"/>
              </a:solidFill>
              <a:latin typeface="Calibri"/>
              <a:ea typeface="Arial"/>
              <a:cs typeface="Arial"/>
              <a:sym typeface="Arial"/>
            </a:endParaRPr>
          </a:p>
          <a:p>
            <a:pPr defTabSz="342900">
              <a:buClrTx/>
            </a:pPr>
            <a:r>
              <a:rPr lang="en-US" sz="1200" b="1" i="0" u="none" strike="noStrike" kern="1200" cap="none" dirty="0">
                <a:solidFill>
                  <a:prstClr val="black"/>
                </a:solidFill>
                <a:latin typeface="Calibri"/>
                <a:ea typeface="Arial"/>
                <a:cs typeface="Arial"/>
                <a:sym typeface="Arial"/>
              </a:rPr>
              <a:t>The impact of COVID-19 on ending child marriage</a:t>
            </a:r>
          </a:p>
          <a:p>
            <a:pPr marL="214313"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COVID-19 will disrupt planned efforts to end child marriage and cause wide-reaching economic consequences</a:t>
            </a:r>
          </a:p>
          <a:p>
            <a:pPr marL="214313"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An additional total 13 million child marriages taking place that otherwise would not have occurred between 2020 and 2030</a:t>
            </a:r>
          </a:p>
          <a:p>
            <a:pPr marL="214313" indent="-214313" defTabSz="342900">
              <a:buClrTx/>
              <a:buFont typeface="Arial" panose="020B0604020202020204" pitchFamily="34" charset="0"/>
              <a:buChar char="•"/>
            </a:pPr>
            <a:endParaRPr lang="en-US" sz="1200" b="0" i="0" u="none" strike="noStrike" kern="1200" cap="none" dirty="0">
              <a:solidFill>
                <a:prstClr val="black"/>
              </a:solidFill>
              <a:latin typeface="Calibri"/>
              <a:ea typeface="Arial"/>
              <a:cs typeface="Arial"/>
              <a:sym typeface="Arial"/>
            </a:endParaRPr>
          </a:p>
          <a:p>
            <a:pPr defTabSz="342900">
              <a:buClrTx/>
            </a:pPr>
            <a:r>
              <a:rPr lang="en-US" sz="1200" b="1" i="0" u="none" strike="noStrike" kern="1200" cap="none" dirty="0">
                <a:solidFill>
                  <a:prstClr val="black"/>
                </a:solidFill>
                <a:latin typeface="Calibri"/>
                <a:ea typeface="Arial"/>
                <a:cs typeface="Arial"/>
                <a:sym typeface="Arial"/>
              </a:rPr>
              <a:t>The impact of COVID-19 on ending female genital mutilation</a:t>
            </a:r>
          </a:p>
          <a:p>
            <a:pPr marL="557213" lvl="1"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COVID-19 could have far-reaching impacts on the effort to end female genital mutilation</a:t>
            </a:r>
          </a:p>
          <a:p>
            <a:pPr marL="557213" lvl="1"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A 1/3 reduction in the progress towards ending FGM by 2030</a:t>
            </a:r>
          </a:p>
          <a:p>
            <a:pPr marL="557213" lvl="1" indent="-214313" defTabSz="342900">
              <a:buClrTx/>
              <a:buFont typeface="Arial" panose="020B0604020202020204" pitchFamily="34" charset="0"/>
              <a:buChar char="•"/>
            </a:pPr>
            <a:r>
              <a:rPr lang="en-US" sz="1200" b="0" i="0" u="none" strike="noStrike" kern="1200" cap="none" dirty="0">
                <a:solidFill>
                  <a:prstClr val="black"/>
                </a:solidFill>
                <a:latin typeface="Calibri"/>
                <a:ea typeface="Arial"/>
                <a:cs typeface="Arial"/>
                <a:sym typeface="Arial"/>
              </a:rPr>
              <a:t>2 million FGM cases could occur over the next decade that would otherwise have been averted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84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159f260ce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WHO conducted a key informant survey among ministry of health officials in five WHO regions between May and July 2020 to assess the impact of the COVID-19 pandemic on up to 25 essential health services</a:t>
            </a:r>
          </a:p>
          <a:p>
            <a:pPr marL="0" lvl="0" indent="0" algn="l" rtl="0">
              <a:spcBef>
                <a:spcPts val="0"/>
              </a:spcBef>
              <a:spcAft>
                <a:spcPts val="0"/>
              </a:spcAft>
              <a:buNone/>
            </a:pPr>
            <a:r>
              <a:rPr lang="en-US" dirty="0"/>
              <a:t>in countries. Questionnaires were sent to 159 countries and 105 responses were received (66% response rate). Almost every country (90%) experienced a disruption to some extent, with greater disruptions being reported in low- and middle-income than in high-income countries. On average, countries reported disruptions to half of the tracer health services on which they reported.</a:t>
            </a:r>
            <a:endParaRPr dirty="0"/>
          </a:p>
        </p:txBody>
      </p:sp>
      <p:sp>
        <p:nvSpPr>
          <p:cNvPr id="93" name="Google Shape;93;g9159f260ce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159f260ce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Essential health services were affected across the board. The most frequently disrupted services included routine immunization services – outreach services (70%) and facility-based services (61%) – noncommunicable disease diagnosis and treatment (69%), family planning and contraception (68%), treatment for mental health disorders (61%), antenatal care (56%) and cancer diagnosis and treatment (55%).</a:t>
            </a:r>
            <a:endParaRPr dirty="0"/>
          </a:p>
        </p:txBody>
      </p:sp>
      <p:sp>
        <p:nvSpPr>
          <p:cNvPr id="93" name="Google Shape;93;g9159f260ce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09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y Body">
  <p:cSld name="My Body">
    <p:spTree>
      <p:nvGrpSpPr>
        <p:cNvPr id="1" name="Shape 56"/>
        <p:cNvGrpSpPr/>
        <p:nvPr/>
      </p:nvGrpSpPr>
      <p:grpSpPr>
        <a:xfrm>
          <a:off x="0" y="0"/>
          <a:ext cx="0" cy="0"/>
          <a:chOff x="0" y="0"/>
          <a:chExt cx="0" cy="0"/>
        </a:xfrm>
      </p:grpSpPr>
      <p:sp>
        <p:nvSpPr>
          <p:cNvPr id="57" name="Google Shape;57;p15"/>
          <p:cNvSpPr/>
          <p:nvPr/>
        </p:nvSpPr>
        <p:spPr>
          <a:xfrm>
            <a:off x="0" y="0"/>
            <a:ext cx="9144953" cy="810101"/>
          </a:xfrm>
          <a:custGeom>
            <a:avLst/>
            <a:gdLst/>
            <a:ahLst/>
            <a:cxnLst/>
            <a:rect l="l" t="t" r="r" b="b"/>
            <a:pathLst>
              <a:path w="12193270" h="1080135" extrusionOk="0">
                <a:moveTo>
                  <a:pt x="0" y="1079995"/>
                </a:moveTo>
                <a:lnTo>
                  <a:pt x="12193206" y="1079995"/>
                </a:lnTo>
                <a:lnTo>
                  <a:pt x="12193206" y="0"/>
                </a:lnTo>
                <a:lnTo>
                  <a:pt x="0" y="0"/>
                </a:lnTo>
                <a:lnTo>
                  <a:pt x="0" y="1079995"/>
                </a:lnTo>
                <a:close/>
              </a:path>
            </a:pathLst>
          </a:custGeom>
          <a:solidFill>
            <a:srgbClr val="EE4D9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58" name="Google Shape;58;p15"/>
          <p:cNvSpPr txBox="1"/>
          <p:nvPr/>
        </p:nvSpPr>
        <p:spPr>
          <a:xfrm>
            <a:off x="395475" y="299400"/>
            <a:ext cx="4558800" cy="304800"/>
          </a:xfrm>
          <a:prstGeom prst="rect">
            <a:avLst/>
          </a:prstGeom>
          <a:noFill/>
          <a:ln>
            <a:noFill/>
          </a:ln>
        </p:spPr>
        <p:txBody>
          <a:bodyPr spcFirstLastPara="1" wrap="square" lIns="0" tIns="9525" rIns="0" bIns="0" anchor="t" anchorCtr="0">
            <a:noAutofit/>
          </a:bodyPr>
          <a:lstStyle/>
          <a:p>
            <a:pPr marL="12700" marR="0" lvl="0" indent="0" algn="l" rtl="0">
              <a:lnSpc>
                <a:spcPct val="100000"/>
              </a:lnSpc>
              <a:spcBef>
                <a:spcPts val="0"/>
              </a:spcBef>
              <a:spcAft>
                <a:spcPts val="0"/>
              </a:spcAft>
              <a:buNone/>
            </a:pPr>
            <a:endParaRPr sz="1900" dirty="0">
              <a:solidFill>
                <a:schemeClr val="dk1"/>
              </a:solidFill>
              <a:latin typeface="Oswald"/>
              <a:ea typeface="Oswald"/>
              <a:cs typeface="Oswald"/>
              <a:sym typeface="Oswald"/>
            </a:endParaRPr>
          </a:p>
        </p:txBody>
      </p:sp>
      <p:pic>
        <p:nvPicPr>
          <p:cNvPr id="59" name="Google Shape;59;p15" descr="Immagine che contiene disegnando&#10;&#10;Descrizione generata automaticamente"/>
          <p:cNvPicPr preferRelativeResize="0"/>
          <p:nvPr/>
        </p:nvPicPr>
        <p:blipFill rotWithShape="1">
          <a:blip r:embed="rId2">
            <a:alphaModFix/>
          </a:blip>
          <a:srcRect/>
          <a:stretch/>
        </p:blipFill>
        <p:spPr>
          <a:xfrm>
            <a:off x="7275977" y="211267"/>
            <a:ext cx="1457325" cy="371475"/>
          </a:xfrm>
          <a:prstGeom prst="rect">
            <a:avLst/>
          </a:prstGeom>
          <a:noFill/>
          <a:ln>
            <a:noFill/>
          </a:ln>
        </p:spPr>
      </p:pic>
      <p:sp>
        <p:nvSpPr>
          <p:cNvPr id="60" name="Google Shape;60;p15"/>
          <p:cNvSpPr txBox="1">
            <a:spLocks noGrp="1"/>
          </p:cNvSpPr>
          <p:nvPr>
            <p:ph type="body" idx="1"/>
          </p:nvPr>
        </p:nvSpPr>
        <p:spPr>
          <a:xfrm>
            <a:off x="1168605" y="1183005"/>
            <a:ext cx="6806790" cy="34624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100"/>
              <a:buNone/>
              <a:defRPr sz="2300" b="0" i="0" u="none" strike="noStrike" cap="none">
                <a:latin typeface="Roboto"/>
                <a:ea typeface="Roboto"/>
                <a:cs typeface="Roboto"/>
                <a:sym typeface="Roboto"/>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3BEE8-2062-2343-8A3D-C366821C70CF}" type="datetimeFigureOut">
              <a:rPr lang="en-US" smtClean="0"/>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234945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2EC3BEE8-2062-2343-8A3D-C366821C70CF}"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43580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2EC3BEE8-2062-2343-8A3D-C366821C70CF}"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413953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EC3BEE8-2062-2343-8A3D-C366821C70CF}"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2889440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EC3BEE8-2062-2343-8A3D-C366821C70CF}"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25192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1" y="1350000"/>
            <a:ext cx="8424001" cy="31779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360364" y="891003"/>
            <a:ext cx="6120000" cy="216694"/>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p:txBody>
          <a:bodyPr/>
          <a:lstStyle/>
          <a:p>
            <a:pPr defTabSz="342900">
              <a:buClrTx/>
            </a:pPr>
            <a:fld id="{05F5F25C-B8D8-45F9-9C80-5699EEACB709}" type="datetime1">
              <a:rPr lang="en-GB" kern="1200" smtClean="0">
                <a:solidFill>
                  <a:prstClr val="black">
                    <a:tint val="75000"/>
                  </a:prstClr>
                </a:solidFill>
                <a:latin typeface="Calibri"/>
                <a:ea typeface="+mn-ea"/>
                <a:cs typeface="+mn-cs"/>
              </a:rPr>
              <a:pPr defTabSz="342900">
                <a:buClrTx/>
              </a:pPr>
              <a:t>24/10/2020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15"/>
          </p:nvPr>
        </p:nvSpPr>
        <p:spPr/>
        <p:txBody>
          <a:bodyPr/>
          <a:lstStyle/>
          <a:p>
            <a:pPr defTabSz="342900">
              <a:buClrTx/>
            </a:pPr>
            <a:r>
              <a:rPr lang="en-GB" kern="1200">
                <a:solidFill>
                  <a:prstClr val="black">
                    <a:tint val="75000"/>
                  </a:prstClr>
                </a:solidFill>
                <a:latin typeface="Calibri"/>
                <a:ea typeface="+mn-ea"/>
                <a:cs typeface="+mn-cs"/>
              </a:rPr>
              <a:t>|     Title of the presentation</a:t>
            </a:r>
          </a:p>
        </p:txBody>
      </p:sp>
      <p:sp>
        <p:nvSpPr>
          <p:cNvPr id="6" name="Slide Number Placeholder 5"/>
          <p:cNvSpPr>
            <a:spLocks noGrp="1"/>
          </p:cNvSpPr>
          <p:nvPr>
            <p:ph type="sldNum" sz="quarter" idx="16"/>
          </p:nvPr>
        </p:nvSpPr>
        <p:spPr/>
        <p:txBody>
          <a:bodyPr/>
          <a:lstStyle/>
          <a:p>
            <a:pPr defTabSz="342900">
              <a:buClrTx/>
            </a:pPr>
            <a:fld id="{A74CE0EA-F3B5-4684-BA10-C594598FDB9C}" type="slidenum">
              <a:rPr lang="en-GB" kern="1200" smtClean="0">
                <a:solidFill>
                  <a:prstClr val="black">
                    <a:tint val="75000"/>
                  </a:prstClr>
                </a:solidFill>
                <a:latin typeface="Calibri"/>
                <a:ea typeface="+mn-ea"/>
                <a:cs typeface="+mn-cs"/>
              </a:rPr>
              <a:pPr defTabSz="342900">
                <a:buClrTx/>
              </a:pPr>
              <a:t>‹#›</a:t>
            </a:fld>
            <a:endParaRPr lang="en-GB" kern="1200">
              <a:solidFill>
                <a:prstClr val="black">
                  <a:tint val="75000"/>
                </a:prstClr>
              </a:solidFill>
              <a:latin typeface="Calibri"/>
              <a:ea typeface="+mn-ea"/>
              <a:cs typeface="+mn-cs"/>
            </a:endParaRPr>
          </a:p>
        </p:txBody>
      </p:sp>
      <p:sp>
        <p:nvSpPr>
          <p:cNvPr id="13" name="Text Placeholder 7"/>
          <p:cNvSpPr>
            <a:spLocks noGrp="1"/>
          </p:cNvSpPr>
          <p:nvPr>
            <p:ph type="body" sz="quarter" idx="21" hasCustomPrompt="1"/>
          </p:nvPr>
        </p:nvSpPr>
        <p:spPr>
          <a:xfrm>
            <a:off x="360000" y="4720240"/>
            <a:ext cx="8419774" cy="156434"/>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404414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y Life">
  <p:cSld name="My Life">
    <p:spTree>
      <p:nvGrpSpPr>
        <p:cNvPr id="1" name="Shape 61"/>
        <p:cNvGrpSpPr/>
        <p:nvPr/>
      </p:nvGrpSpPr>
      <p:grpSpPr>
        <a:xfrm>
          <a:off x="0" y="0"/>
          <a:ext cx="0" cy="0"/>
          <a:chOff x="0" y="0"/>
          <a:chExt cx="0" cy="0"/>
        </a:xfrm>
      </p:grpSpPr>
      <p:sp>
        <p:nvSpPr>
          <p:cNvPr id="62" name="Google Shape;62;p16"/>
          <p:cNvSpPr/>
          <p:nvPr/>
        </p:nvSpPr>
        <p:spPr>
          <a:xfrm>
            <a:off x="0" y="0"/>
            <a:ext cx="9144952" cy="810101"/>
          </a:xfrm>
          <a:custGeom>
            <a:avLst/>
            <a:gdLst/>
            <a:ahLst/>
            <a:cxnLst/>
            <a:rect l="l" t="t" r="r" b="b"/>
            <a:pathLst>
              <a:path w="12193270" h="1080135" extrusionOk="0">
                <a:moveTo>
                  <a:pt x="0" y="1079995"/>
                </a:moveTo>
                <a:lnTo>
                  <a:pt x="12193206" y="1079995"/>
                </a:lnTo>
                <a:lnTo>
                  <a:pt x="12193206" y="0"/>
                </a:lnTo>
                <a:lnTo>
                  <a:pt x="0" y="0"/>
                </a:lnTo>
                <a:lnTo>
                  <a:pt x="0" y="1079995"/>
                </a:lnTo>
                <a:close/>
              </a:path>
            </a:pathLst>
          </a:custGeom>
          <a:solidFill>
            <a:srgbClr val="0099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63" name="Google Shape;63;p16"/>
          <p:cNvSpPr txBox="1"/>
          <p:nvPr/>
        </p:nvSpPr>
        <p:spPr>
          <a:xfrm>
            <a:off x="395475" y="299390"/>
            <a:ext cx="3460909" cy="304800"/>
          </a:xfrm>
          <a:prstGeom prst="rect">
            <a:avLst/>
          </a:prstGeom>
          <a:noFill/>
          <a:ln>
            <a:noFill/>
          </a:ln>
        </p:spPr>
        <p:txBody>
          <a:bodyPr spcFirstLastPara="1" wrap="square" lIns="0" tIns="9525" rIns="0" bIns="0" anchor="t" anchorCtr="0">
            <a:noAutofit/>
          </a:bodyPr>
          <a:lstStyle/>
          <a:p>
            <a:pPr marL="12700" marR="0" lvl="0" indent="0" algn="l" rtl="0">
              <a:lnSpc>
                <a:spcPct val="100000"/>
              </a:lnSpc>
              <a:spcBef>
                <a:spcPts val="0"/>
              </a:spcBef>
              <a:spcAft>
                <a:spcPts val="0"/>
              </a:spcAft>
              <a:buNone/>
            </a:pPr>
            <a:r>
              <a:rPr lang="en" sz="1900" b="1">
                <a:solidFill>
                  <a:srgbClr val="FFFFFF"/>
                </a:solidFill>
                <a:latin typeface="Oswald"/>
                <a:ea typeface="Oswald"/>
                <a:cs typeface="Oswald"/>
                <a:sym typeface="Oswald"/>
              </a:rPr>
              <a:t>MY LIFE THROUGH A COVID-19 LENS</a:t>
            </a:r>
            <a:endParaRPr sz="1900" dirty="0">
              <a:solidFill>
                <a:schemeClr val="dk1"/>
              </a:solidFill>
              <a:latin typeface="Oswald"/>
              <a:ea typeface="Oswald"/>
              <a:cs typeface="Oswald"/>
              <a:sym typeface="Oswald"/>
            </a:endParaRPr>
          </a:p>
        </p:txBody>
      </p:sp>
      <p:pic>
        <p:nvPicPr>
          <p:cNvPr id="64" name="Google Shape;64;p16" descr="Immagine che contiene disegnando&#10;&#10;Descrizione generata automaticamente"/>
          <p:cNvPicPr preferRelativeResize="0"/>
          <p:nvPr/>
        </p:nvPicPr>
        <p:blipFill rotWithShape="1">
          <a:blip r:embed="rId2">
            <a:alphaModFix/>
          </a:blip>
          <a:srcRect/>
          <a:stretch/>
        </p:blipFill>
        <p:spPr>
          <a:xfrm>
            <a:off x="7424469" y="209812"/>
            <a:ext cx="1323975" cy="400050"/>
          </a:xfrm>
          <a:prstGeom prst="rect">
            <a:avLst/>
          </a:prstGeom>
          <a:noFill/>
          <a:ln>
            <a:noFill/>
          </a:ln>
        </p:spPr>
      </p:pic>
      <p:sp>
        <p:nvSpPr>
          <p:cNvPr id="65" name="Google Shape;65;p16"/>
          <p:cNvSpPr txBox="1">
            <a:spLocks noGrp="1"/>
          </p:cNvSpPr>
          <p:nvPr>
            <p:ph type="body" idx="1"/>
          </p:nvPr>
        </p:nvSpPr>
        <p:spPr>
          <a:xfrm>
            <a:off x="1168605" y="1183005"/>
            <a:ext cx="6806790" cy="34624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100"/>
              <a:buNone/>
              <a:defRPr sz="2300" b="0" i="0" u="none" strike="noStrike" cap="none">
                <a:latin typeface="Roboto"/>
                <a:ea typeface="Roboto"/>
                <a:cs typeface="Roboto"/>
                <a:sym typeface="Roboto"/>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75BCAC-DFB7-4B0C-870D-620F5CE500C1}"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CB463-2B52-4F96-8C9D-25DF747B534B}" type="slidenum">
              <a:rPr lang="en-US" smtClean="0"/>
              <a:t>‹#›</a:t>
            </a:fld>
            <a:endParaRPr lang="en-US" dirty="0"/>
          </a:p>
        </p:txBody>
      </p:sp>
    </p:spTree>
    <p:extLst>
      <p:ext uri="{BB962C8B-B14F-4D97-AF65-F5344CB8AC3E}">
        <p14:creationId xmlns:p14="http://schemas.microsoft.com/office/powerpoint/2010/main" val="314510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2EC3BEE8-2062-2343-8A3D-C366821C70CF}"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242104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EC3BEE8-2062-2343-8A3D-C366821C70CF}"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98683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2EC3BEE8-2062-2343-8A3D-C366821C70CF}"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250752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2EC3BEE8-2062-2343-8A3D-C366821C70CF}"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273631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2EC3BEE8-2062-2343-8A3D-C366821C70CF}"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393062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2EC3BEE8-2062-2343-8A3D-C366821C70CF}" type="datetimeFigureOut">
              <a:rPr lang="en-US" smtClean="0"/>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0ED74-B4C3-0C40-9B85-17093A2131E0}" type="slidenum">
              <a:rPr lang="en-US" smtClean="0"/>
              <a:t>‹#›</a:t>
            </a:fld>
            <a:endParaRPr lang="en-US"/>
          </a:p>
        </p:txBody>
      </p:sp>
    </p:spTree>
    <p:extLst>
      <p:ext uri="{BB962C8B-B14F-4D97-AF65-F5344CB8AC3E}">
        <p14:creationId xmlns:p14="http://schemas.microsoft.com/office/powerpoint/2010/main" val="452023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EC3BEE8-2062-2343-8A3D-C366821C70CF}" type="datetimeFigureOut">
              <a:rPr lang="en-US" smtClean="0"/>
              <a:t>10/24/2020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890ED74-B4C3-0C40-9B85-17093A2131E0}" type="slidenum">
              <a:rPr lang="en-US" smtClean="0"/>
              <a:t>‹#›</a:t>
            </a:fld>
            <a:endParaRPr lang="en-US"/>
          </a:p>
        </p:txBody>
      </p:sp>
    </p:spTree>
    <p:extLst>
      <p:ext uri="{BB962C8B-B14F-4D97-AF65-F5344CB8AC3E}">
        <p14:creationId xmlns:p14="http://schemas.microsoft.com/office/powerpoint/2010/main" val="32541600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publications/i/item/WHO-2019-nCoV-EHS_continuity-survey-2020.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publications/i/item/10665-33224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who.int/reproductivehealth/publications/emergencies/COVID-19-VAW-full-tex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en.unesco.org/covid19/educationrespons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FDB2-25A9-40E7-86EB-59EFE0A9904C}"/>
              </a:ext>
            </a:extLst>
          </p:cNvPr>
          <p:cNvSpPr>
            <a:spLocks noGrp="1"/>
          </p:cNvSpPr>
          <p:nvPr>
            <p:ph type="ctrTitle"/>
          </p:nvPr>
        </p:nvSpPr>
        <p:spPr>
          <a:xfrm>
            <a:off x="962025" y="2571750"/>
            <a:ext cx="7772400" cy="1102519"/>
          </a:xfrm>
        </p:spPr>
        <p:txBody>
          <a:bodyPr>
            <a:noAutofit/>
          </a:bodyPr>
          <a:lstStyle/>
          <a:p>
            <a:r>
              <a:rPr lang="en-US" sz="2000" b="1" dirty="0">
                <a:solidFill>
                  <a:srgbClr val="0070C0"/>
                </a:solidFill>
              </a:rPr>
              <a:t>The effects of COVID-19 on the lives of adolescents</a:t>
            </a:r>
            <a:br>
              <a:rPr lang="en-US" sz="2000" b="1" dirty="0">
                <a:solidFill>
                  <a:srgbClr val="0070C0"/>
                </a:solidFill>
              </a:rPr>
            </a:br>
            <a:r>
              <a:rPr lang="en-US" sz="2000" i="1" dirty="0">
                <a:solidFill>
                  <a:srgbClr val="0070C0"/>
                </a:solidFill>
              </a:rPr>
              <a:t>Module 3</a:t>
            </a:r>
            <a:br>
              <a:rPr lang="en-US" sz="2000" i="1" dirty="0">
                <a:solidFill>
                  <a:srgbClr val="0070C0"/>
                </a:solidFill>
              </a:rPr>
            </a:br>
            <a:endParaRPr lang="en-US" sz="2000" dirty="0"/>
          </a:p>
        </p:txBody>
      </p:sp>
      <p:pic>
        <p:nvPicPr>
          <p:cNvPr id="4" name="Picture 3">
            <a:extLst>
              <a:ext uri="{FF2B5EF4-FFF2-40B4-BE49-F238E27FC236}">
                <a16:creationId xmlns:a16="http://schemas.microsoft.com/office/drawing/2014/main" id="{912EA0EB-4718-4A10-8FB8-833806DBCAF5}"/>
              </a:ext>
            </a:extLst>
          </p:cNvPr>
          <p:cNvPicPr>
            <a:picLocks noChangeAspect="1"/>
          </p:cNvPicPr>
          <p:nvPr/>
        </p:nvPicPr>
        <p:blipFill>
          <a:blip r:embed="rId2"/>
          <a:stretch>
            <a:fillRect/>
          </a:stretch>
        </p:blipFill>
        <p:spPr>
          <a:xfrm>
            <a:off x="1529527" y="297220"/>
            <a:ext cx="5913376" cy="2402144"/>
          </a:xfrm>
          <a:prstGeom prst="rect">
            <a:avLst/>
          </a:prstGeom>
        </p:spPr>
      </p:pic>
      <p:sp>
        <p:nvSpPr>
          <p:cNvPr id="6" name="Title 1">
            <a:extLst>
              <a:ext uri="{FF2B5EF4-FFF2-40B4-BE49-F238E27FC236}">
                <a16:creationId xmlns:a16="http://schemas.microsoft.com/office/drawing/2014/main" id="{5EC22FA5-6CFD-430B-923E-F877D2B222DA}"/>
              </a:ext>
            </a:extLst>
          </p:cNvPr>
          <p:cNvSpPr txBox="1">
            <a:spLocks/>
          </p:cNvSpPr>
          <p:nvPr/>
        </p:nvSpPr>
        <p:spPr>
          <a:xfrm>
            <a:off x="1143000" y="3771900"/>
            <a:ext cx="6858000" cy="1371601"/>
          </a:xfrm>
          <a:prstGeom prst="rect">
            <a:avLst/>
          </a:prstGeom>
          <a:solidFill>
            <a:srgbClr val="0070C0"/>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342900">
              <a:spcAft>
                <a:spcPts val="450"/>
              </a:spcAft>
              <a:buClrTx/>
            </a:pPr>
            <a:r>
              <a:rPr lang="en-US" sz="1350" dirty="0">
                <a:solidFill>
                  <a:prstClr val="white"/>
                </a:solidFill>
                <a:latin typeface="Calibri"/>
                <a:cs typeface="Calibri"/>
              </a:rPr>
              <a:t>Valentina </a:t>
            </a:r>
            <a:r>
              <a:rPr lang="en-US" sz="1350" dirty="0" err="1">
                <a:solidFill>
                  <a:prstClr val="white"/>
                </a:solidFill>
                <a:latin typeface="Calibri"/>
                <a:cs typeface="Calibri"/>
              </a:rPr>
              <a:t>Baltag,</a:t>
            </a:r>
            <a:r>
              <a:rPr lang="en-US" sz="1350" dirty="0">
                <a:solidFill>
                  <a:prstClr val="white"/>
                </a:solidFill>
                <a:latin typeface="Calibri"/>
                <a:cs typeface="Calibri"/>
              </a:rPr>
              <a:t> WHO</a:t>
            </a:r>
          </a:p>
          <a:p>
            <a:pPr algn="l" defTabSz="342900">
              <a:spcAft>
                <a:spcPts val="450"/>
              </a:spcAft>
              <a:buClrTx/>
            </a:pPr>
            <a:r>
              <a:rPr lang="en-US" sz="1350" dirty="0">
                <a:solidFill>
                  <a:prstClr val="white"/>
                </a:solidFill>
                <a:latin typeface="Calibri"/>
                <a:cs typeface="Calibri"/>
              </a:rPr>
              <a:t>Department of Maternal, Newborn, Child &amp; Adolescent Health &amp; Ageing</a:t>
            </a:r>
          </a:p>
        </p:txBody>
      </p:sp>
    </p:spTree>
    <p:extLst>
      <p:ext uri="{BB962C8B-B14F-4D97-AF65-F5344CB8AC3E}">
        <p14:creationId xmlns:p14="http://schemas.microsoft.com/office/powerpoint/2010/main" val="3683053588"/>
      </p:ext>
    </p:extLst>
  </p:cSld>
  <p:clrMapOvr>
    <a:masterClrMapping/>
  </p:clrMapOvr>
  <mc:AlternateContent xmlns:mc="http://schemas.openxmlformats.org/markup-compatibility/2006" xmlns:p14="http://schemas.microsoft.com/office/powerpoint/2010/main">
    <mc:Choice Requires="p14">
      <p:transition spd="slow" p14:dur="2000" advTm="22213"/>
    </mc:Choice>
    <mc:Fallback xmlns="">
      <p:transition spd="slow" advTm="222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20"/>
          <p:cNvSpPr/>
          <p:nvPr/>
        </p:nvSpPr>
        <p:spPr>
          <a:xfrm>
            <a:off x="201024" y="188250"/>
            <a:ext cx="6667775" cy="484800"/>
          </a:xfrm>
          <a:prstGeom prst="rect">
            <a:avLst/>
          </a:prstGeom>
          <a:noFill/>
          <a:ln>
            <a:noFill/>
          </a:ln>
        </p:spPr>
        <p:txBody>
          <a:bodyPr spcFirstLastPara="1" wrap="square" lIns="68575" tIns="34275" rIns="68575" bIns="34275" anchor="t" anchorCtr="0">
            <a:noAutofit/>
          </a:bodyPr>
          <a:lstStyle/>
          <a:p>
            <a:pPr lvl="0"/>
            <a:r>
              <a:rPr lang="en-US" b="1" dirty="0">
                <a:solidFill>
                  <a:srgbClr val="FFFFFF"/>
                </a:solidFill>
                <a:latin typeface="Oswald"/>
                <a:ea typeface="Calibri"/>
                <a:cs typeface="Calibri"/>
                <a:sym typeface="Oswald"/>
              </a:rPr>
              <a:t>PERCENTAGE OF COUNTRIES REPORTING DISRUPTIONS ACROSS SERVICE AREAS</a:t>
            </a:r>
            <a:endParaRPr lang="en-US" dirty="0">
              <a:solidFill>
                <a:srgbClr val="FFFFFF"/>
              </a:solidFill>
              <a:latin typeface="Calibri"/>
              <a:ea typeface="Calibri"/>
              <a:cs typeface="Calibri"/>
              <a:sym typeface="Calibri"/>
            </a:endParaRPr>
          </a:p>
        </p:txBody>
      </p:sp>
      <p:sp>
        <p:nvSpPr>
          <p:cNvPr id="4" name="Text Placeholder 3">
            <a:extLst>
              <a:ext uri="{FF2B5EF4-FFF2-40B4-BE49-F238E27FC236}">
                <a16:creationId xmlns:a16="http://schemas.microsoft.com/office/drawing/2014/main" id="{96CB29E6-59BA-472B-9A7E-753C0E86794B}"/>
              </a:ext>
            </a:extLst>
          </p:cNvPr>
          <p:cNvSpPr>
            <a:spLocks noGrp="1"/>
          </p:cNvSpPr>
          <p:nvPr>
            <p:ph type="body" idx="1"/>
          </p:nvPr>
        </p:nvSpPr>
        <p:spPr>
          <a:xfrm>
            <a:off x="1432433" y="4755215"/>
            <a:ext cx="6806790" cy="346249"/>
          </a:xfrm>
        </p:spPr>
        <p:txBody>
          <a:bodyPr/>
          <a:lstStyle/>
          <a:p>
            <a:r>
              <a:rPr lang="en-US" sz="900" i="1" dirty="0"/>
              <a:t>Source: </a:t>
            </a:r>
            <a:r>
              <a:rPr lang="en-US" sz="900" dirty="0">
                <a:hlinkClick r:id="rId3"/>
              </a:rPr>
              <a:t>https://www.who.int/publications/i/item/WHO-2019-nCoV-EHS_continuity-survey-2020.1</a:t>
            </a:r>
            <a:endParaRPr lang="en-US" sz="900" dirty="0"/>
          </a:p>
        </p:txBody>
      </p:sp>
      <p:pic>
        <p:nvPicPr>
          <p:cNvPr id="5" name="Picture 4">
            <a:extLst>
              <a:ext uri="{FF2B5EF4-FFF2-40B4-BE49-F238E27FC236}">
                <a16:creationId xmlns:a16="http://schemas.microsoft.com/office/drawing/2014/main" id="{23FEA1B9-66FF-4DCC-BE28-6BF33E531894}"/>
              </a:ext>
            </a:extLst>
          </p:cNvPr>
          <p:cNvPicPr>
            <a:picLocks noChangeAspect="1"/>
          </p:cNvPicPr>
          <p:nvPr/>
        </p:nvPicPr>
        <p:blipFill>
          <a:blip r:embed="rId4"/>
          <a:stretch>
            <a:fillRect/>
          </a:stretch>
        </p:blipFill>
        <p:spPr>
          <a:xfrm>
            <a:off x="249442" y="1024450"/>
            <a:ext cx="4302542" cy="2148254"/>
          </a:xfrm>
          <a:prstGeom prst="rect">
            <a:avLst/>
          </a:prstGeom>
        </p:spPr>
      </p:pic>
      <p:pic>
        <p:nvPicPr>
          <p:cNvPr id="7" name="Picture 6">
            <a:extLst>
              <a:ext uri="{FF2B5EF4-FFF2-40B4-BE49-F238E27FC236}">
                <a16:creationId xmlns:a16="http://schemas.microsoft.com/office/drawing/2014/main" id="{BF6E17EF-BBED-4AD2-A05E-CC534D5650C6}"/>
              </a:ext>
            </a:extLst>
          </p:cNvPr>
          <p:cNvPicPr>
            <a:picLocks noChangeAspect="1"/>
          </p:cNvPicPr>
          <p:nvPr/>
        </p:nvPicPr>
        <p:blipFill>
          <a:blip r:embed="rId5"/>
          <a:stretch>
            <a:fillRect/>
          </a:stretch>
        </p:blipFill>
        <p:spPr>
          <a:xfrm>
            <a:off x="4835828" y="1101152"/>
            <a:ext cx="3462338" cy="1795463"/>
          </a:xfrm>
          <a:prstGeom prst="rect">
            <a:avLst/>
          </a:prstGeom>
        </p:spPr>
      </p:pic>
      <p:pic>
        <p:nvPicPr>
          <p:cNvPr id="8" name="Picture 7">
            <a:extLst>
              <a:ext uri="{FF2B5EF4-FFF2-40B4-BE49-F238E27FC236}">
                <a16:creationId xmlns:a16="http://schemas.microsoft.com/office/drawing/2014/main" id="{B60CD913-0083-4B66-85FD-12195E273A80}"/>
              </a:ext>
            </a:extLst>
          </p:cNvPr>
          <p:cNvPicPr>
            <a:picLocks noChangeAspect="1"/>
          </p:cNvPicPr>
          <p:nvPr/>
        </p:nvPicPr>
        <p:blipFill>
          <a:blip r:embed="rId6"/>
          <a:stretch>
            <a:fillRect/>
          </a:stretch>
        </p:blipFill>
        <p:spPr>
          <a:xfrm>
            <a:off x="2400713" y="2896615"/>
            <a:ext cx="3989994" cy="1760947"/>
          </a:xfrm>
          <a:prstGeom prst="rect">
            <a:avLst/>
          </a:prstGeom>
        </p:spPr>
      </p:pic>
    </p:spTree>
    <p:extLst>
      <p:ext uri="{BB962C8B-B14F-4D97-AF65-F5344CB8AC3E}">
        <p14:creationId xmlns:p14="http://schemas.microsoft.com/office/powerpoint/2010/main" val="1525224446"/>
      </p:ext>
    </p:extLst>
  </p:cSld>
  <p:clrMapOvr>
    <a:masterClrMapping/>
  </p:clrMapOvr>
  <mc:AlternateContent xmlns:mc="http://schemas.openxmlformats.org/markup-compatibility/2006" xmlns:p14="http://schemas.microsoft.com/office/powerpoint/2010/main">
    <mc:Choice Requires="p14">
      <p:transition spd="slow" p14:dur="2000" advTm="47562"/>
    </mc:Choice>
    <mc:Fallback xmlns="">
      <p:transition spd="slow" advTm="475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20"/>
          <p:cNvSpPr/>
          <p:nvPr/>
        </p:nvSpPr>
        <p:spPr>
          <a:xfrm>
            <a:off x="201024" y="188250"/>
            <a:ext cx="6667775" cy="484800"/>
          </a:xfrm>
          <a:prstGeom prst="rect">
            <a:avLst/>
          </a:prstGeom>
          <a:noFill/>
          <a:ln>
            <a:noFill/>
          </a:ln>
        </p:spPr>
        <p:txBody>
          <a:bodyPr spcFirstLastPara="1" wrap="square" lIns="68575" tIns="34275" rIns="68575" bIns="34275" anchor="t" anchorCtr="0">
            <a:noAutofit/>
          </a:bodyPr>
          <a:lstStyle/>
          <a:p>
            <a:pPr lvl="0"/>
            <a:r>
              <a:rPr lang="en-US" sz="1800" b="1" dirty="0">
                <a:solidFill>
                  <a:srgbClr val="FFFFFF"/>
                </a:solidFill>
                <a:latin typeface="Oswald"/>
                <a:ea typeface="Calibri"/>
                <a:cs typeface="Calibri"/>
                <a:sym typeface="Oswald"/>
              </a:rPr>
              <a:t>WHO GUIDANCE ON MAINTAINING ESSENTIAL HEALTH SERVICES</a:t>
            </a:r>
            <a:endParaRPr lang="en-US" sz="1800" dirty="0">
              <a:solidFill>
                <a:srgbClr val="FFFFFF"/>
              </a:solidFill>
              <a:latin typeface="Calibri"/>
              <a:ea typeface="Calibri"/>
              <a:cs typeface="Calibri"/>
              <a:sym typeface="Calibri"/>
            </a:endParaRPr>
          </a:p>
        </p:txBody>
      </p:sp>
      <p:sp>
        <p:nvSpPr>
          <p:cNvPr id="4" name="Text Placeholder 3">
            <a:extLst>
              <a:ext uri="{FF2B5EF4-FFF2-40B4-BE49-F238E27FC236}">
                <a16:creationId xmlns:a16="http://schemas.microsoft.com/office/drawing/2014/main" id="{96CB29E6-59BA-472B-9A7E-753C0E86794B}"/>
              </a:ext>
            </a:extLst>
          </p:cNvPr>
          <p:cNvSpPr>
            <a:spLocks noGrp="1"/>
          </p:cNvSpPr>
          <p:nvPr>
            <p:ph type="body" idx="1"/>
          </p:nvPr>
        </p:nvSpPr>
        <p:spPr>
          <a:xfrm>
            <a:off x="6588110" y="4206852"/>
            <a:ext cx="2098689" cy="618366"/>
          </a:xfrm>
        </p:spPr>
        <p:txBody>
          <a:bodyPr/>
          <a:lstStyle/>
          <a:p>
            <a:r>
              <a:rPr lang="en-US" sz="900" i="1" dirty="0" err="1"/>
              <a:t>Source:</a:t>
            </a:r>
            <a:r>
              <a:rPr lang="en-US" sz="900" dirty="0" err="1">
                <a:hlinkClick r:id="rId3"/>
              </a:rPr>
              <a:t>https</a:t>
            </a:r>
            <a:r>
              <a:rPr lang="en-US" sz="900" dirty="0">
                <a:hlinkClick r:id="rId3"/>
              </a:rPr>
              <a:t>://www.who.int/publications/i/item/10665-332240</a:t>
            </a:r>
            <a:endParaRPr lang="en-US" sz="900" dirty="0"/>
          </a:p>
        </p:txBody>
      </p:sp>
      <p:pic>
        <p:nvPicPr>
          <p:cNvPr id="3" name="Picture 2">
            <a:extLst>
              <a:ext uri="{FF2B5EF4-FFF2-40B4-BE49-F238E27FC236}">
                <a16:creationId xmlns:a16="http://schemas.microsoft.com/office/drawing/2014/main" id="{A68D8946-E967-465E-9778-1DBD5CF41F2D}"/>
              </a:ext>
            </a:extLst>
          </p:cNvPr>
          <p:cNvPicPr>
            <a:picLocks noChangeAspect="1"/>
          </p:cNvPicPr>
          <p:nvPr/>
        </p:nvPicPr>
        <p:blipFill>
          <a:blip r:embed="rId4"/>
          <a:stretch>
            <a:fillRect/>
          </a:stretch>
        </p:blipFill>
        <p:spPr>
          <a:xfrm>
            <a:off x="201024" y="523592"/>
            <a:ext cx="1277602" cy="1727239"/>
          </a:xfrm>
          <a:prstGeom prst="rect">
            <a:avLst/>
          </a:prstGeom>
        </p:spPr>
      </p:pic>
      <p:pic>
        <p:nvPicPr>
          <p:cNvPr id="6" name="Picture 5">
            <a:extLst>
              <a:ext uri="{FF2B5EF4-FFF2-40B4-BE49-F238E27FC236}">
                <a16:creationId xmlns:a16="http://schemas.microsoft.com/office/drawing/2014/main" id="{A7A5425B-E74F-4331-82D6-77F6C5C1836B}"/>
              </a:ext>
            </a:extLst>
          </p:cNvPr>
          <p:cNvPicPr>
            <a:picLocks noChangeAspect="1"/>
          </p:cNvPicPr>
          <p:nvPr/>
        </p:nvPicPr>
        <p:blipFill>
          <a:blip r:embed="rId5"/>
          <a:stretch>
            <a:fillRect/>
          </a:stretch>
        </p:blipFill>
        <p:spPr>
          <a:xfrm>
            <a:off x="2738924" y="523592"/>
            <a:ext cx="3506799" cy="4473988"/>
          </a:xfrm>
          <a:prstGeom prst="rect">
            <a:avLst/>
          </a:prstGeom>
        </p:spPr>
      </p:pic>
    </p:spTree>
    <p:extLst>
      <p:ext uri="{BB962C8B-B14F-4D97-AF65-F5344CB8AC3E}">
        <p14:creationId xmlns:p14="http://schemas.microsoft.com/office/powerpoint/2010/main" val="3257945983"/>
      </p:ext>
    </p:extLst>
  </p:cSld>
  <p:clrMapOvr>
    <a:masterClrMapping/>
  </p:clrMapOvr>
  <mc:AlternateContent xmlns:mc="http://schemas.openxmlformats.org/markup-compatibility/2006" xmlns:p14="http://schemas.microsoft.com/office/powerpoint/2010/main">
    <mc:Choice Requires="p14">
      <p:transition spd="slow" p14:dur="2000" advTm="214053"/>
    </mc:Choice>
    <mc:Fallback xmlns="">
      <p:transition spd="slow" advTm="2140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DCE2-1758-4309-9E68-5406327BCAD3}"/>
              </a:ext>
            </a:extLst>
          </p:cNvPr>
          <p:cNvSpPr>
            <a:spLocks noGrp="1"/>
          </p:cNvSpPr>
          <p:nvPr>
            <p:ph type="title"/>
          </p:nvPr>
        </p:nvSpPr>
        <p:spPr>
          <a:xfrm>
            <a:off x="419541" y="1688983"/>
            <a:ext cx="2718451" cy="932688"/>
          </a:xfrm>
        </p:spPr>
        <p:txBody>
          <a:bodyPr>
            <a:normAutofit/>
          </a:bodyPr>
          <a:lstStyle/>
          <a:p>
            <a:r>
              <a:rPr lang="en-US" sz="2800" b="1" dirty="0">
                <a:solidFill>
                  <a:srgbClr val="0070C0"/>
                </a:solidFill>
                <a:latin typeface="Oswald" panose="020B0604020202020204" charset="0"/>
              </a:rPr>
              <a:t>WHO RESOURCES</a:t>
            </a:r>
            <a:endParaRPr lang="en-US" sz="2700" b="1" dirty="0">
              <a:solidFill>
                <a:srgbClr val="0070C0"/>
              </a:solidFill>
            </a:endParaRPr>
          </a:p>
        </p:txBody>
      </p:sp>
      <p:sp>
        <p:nvSpPr>
          <p:cNvPr id="4" name="Title 1">
            <a:extLst>
              <a:ext uri="{FF2B5EF4-FFF2-40B4-BE49-F238E27FC236}">
                <a16:creationId xmlns:a16="http://schemas.microsoft.com/office/drawing/2014/main" id="{263D1DB8-6DE0-432C-BC1B-2E4C9F500997}"/>
              </a:ext>
            </a:extLst>
          </p:cNvPr>
          <p:cNvSpPr txBox="1">
            <a:spLocks/>
          </p:cNvSpPr>
          <p:nvPr/>
        </p:nvSpPr>
        <p:spPr>
          <a:xfrm>
            <a:off x="1143000" y="4474345"/>
            <a:ext cx="6858000" cy="669155"/>
          </a:xfrm>
          <a:prstGeom prst="rect">
            <a:avLst/>
          </a:prstGeom>
          <a:solidFill>
            <a:srgbClr val="0070C0"/>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342900">
              <a:spcAft>
                <a:spcPts val="450"/>
              </a:spcAft>
              <a:buClrTx/>
            </a:pPr>
            <a:r>
              <a:rPr lang="en-US" sz="900">
                <a:solidFill>
                  <a:prstClr val="white"/>
                </a:solidFill>
                <a:latin typeface="Calibri"/>
              </a:rPr>
              <a:t>Department of Maternal, Newborn, Child &amp; Adolescent Health &amp; Ageing ,</a:t>
            </a:r>
          </a:p>
          <a:p>
            <a:pPr algn="l" defTabSz="342900">
              <a:spcAft>
                <a:spcPts val="450"/>
              </a:spcAft>
              <a:buClrTx/>
            </a:pPr>
            <a:r>
              <a:rPr lang="en-US" sz="900">
                <a:solidFill>
                  <a:prstClr val="white"/>
                </a:solidFill>
                <a:latin typeface="Calibri"/>
              </a:rPr>
              <a:t> World Health Organization, Geneva </a:t>
            </a:r>
          </a:p>
        </p:txBody>
      </p:sp>
      <p:pic>
        <p:nvPicPr>
          <p:cNvPr id="3" name="Picture 2">
            <a:extLst>
              <a:ext uri="{FF2B5EF4-FFF2-40B4-BE49-F238E27FC236}">
                <a16:creationId xmlns:a16="http://schemas.microsoft.com/office/drawing/2014/main" id="{0DFC3938-50D5-40D5-A57C-F07D8D8F8CFF}"/>
              </a:ext>
            </a:extLst>
          </p:cNvPr>
          <p:cNvPicPr>
            <a:picLocks noChangeAspect="1"/>
          </p:cNvPicPr>
          <p:nvPr/>
        </p:nvPicPr>
        <p:blipFill>
          <a:blip r:embed="rId2"/>
          <a:stretch>
            <a:fillRect/>
          </a:stretch>
        </p:blipFill>
        <p:spPr>
          <a:xfrm>
            <a:off x="69296" y="102597"/>
            <a:ext cx="2216506" cy="1563184"/>
          </a:xfrm>
          <a:prstGeom prst="rect">
            <a:avLst/>
          </a:prstGeom>
        </p:spPr>
      </p:pic>
      <p:pic>
        <p:nvPicPr>
          <p:cNvPr id="5" name="Picture 4">
            <a:extLst>
              <a:ext uri="{FF2B5EF4-FFF2-40B4-BE49-F238E27FC236}">
                <a16:creationId xmlns:a16="http://schemas.microsoft.com/office/drawing/2014/main" id="{F2D15667-757E-420B-A806-47BB1D0D8FCF}"/>
              </a:ext>
            </a:extLst>
          </p:cNvPr>
          <p:cNvPicPr>
            <a:picLocks noChangeAspect="1"/>
          </p:cNvPicPr>
          <p:nvPr/>
        </p:nvPicPr>
        <p:blipFill>
          <a:blip r:embed="rId3"/>
          <a:stretch>
            <a:fillRect/>
          </a:stretch>
        </p:blipFill>
        <p:spPr>
          <a:xfrm>
            <a:off x="893320" y="2274264"/>
            <a:ext cx="3774128" cy="2126092"/>
          </a:xfrm>
          <a:prstGeom prst="rect">
            <a:avLst/>
          </a:prstGeom>
        </p:spPr>
      </p:pic>
      <p:pic>
        <p:nvPicPr>
          <p:cNvPr id="6" name="Picture 5">
            <a:extLst>
              <a:ext uri="{FF2B5EF4-FFF2-40B4-BE49-F238E27FC236}">
                <a16:creationId xmlns:a16="http://schemas.microsoft.com/office/drawing/2014/main" id="{322B2D57-D80C-42BB-8039-BC6C3EA4AB62}"/>
              </a:ext>
            </a:extLst>
          </p:cNvPr>
          <p:cNvPicPr>
            <a:picLocks noChangeAspect="1"/>
          </p:cNvPicPr>
          <p:nvPr/>
        </p:nvPicPr>
        <p:blipFill>
          <a:blip r:embed="rId4"/>
          <a:stretch>
            <a:fillRect/>
          </a:stretch>
        </p:blipFill>
        <p:spPr>
          <a:xfrm>
            <a:off x="4775524" y="2571750"/>
            <a:ext cx="3246047" cy="1828606"/>
          </a:xfrm>
          <a:prstGeom prst="rect">
            <a:avLst/>
          </a:prstGeom>
        </p:spPr>
      </p:pic>
      <p:pic>
        <p:nvPicPr>
          <p:cNvPr id="9" name="Picture 8">
            <a:extLst>
              <a:ext uri="{FF2B5EF4-FFF2-40B4-BE49-F238E27FC236}">
                <a16:creationId xmlns:a16="http://schemas.microsoft.com/office/drawing/2014/main" id="{044C113D-22C3-4A87-A809-0A67833BC393}"/>
              </a:ext>
            </a:extLst>
          </p:cNvPr>
          <p:cNvPicPr>
            <a:picLocks noChangeAspect="1"/>
          </p:cNvPicPr>
          <p:nvPr/>
        </p:nvPicPr>
        <p:blipFill>
          <a:blip r:embed="rId5"/>
          <a:stretch>
            <a:fillRect/>
          </a:stretch>
        </p:blipFill>
        <p:spPr>
          <a:xfrm>
            <a:off x="4859223" y="184397"/>
            <a:ext cx="3498693" cy="1970930"/>
          </a:xfrm>
          <a:prstGeom prst="rect">
            <a:avLst/>
          </a:prstGeom>
        </p:spPr>
      </p:pic>
    </p:spTree>
    <p:extLst>
      <p:ext uri="{BB962C8B-B14F-4D97-AF65-F5344CB8AC3E}">
        <p14:creationId xmlns:p14="http://schemas.microsoft.com/office/powerpoint/2010/main" val="2094517470"/>
      </p:ext>
    </p:extLst>
  </p:cSld>
  <p:clrMapOvr>
    <a:masterClrMapping/>
  </p:clrMapOvr>
  <mc:AlternateContent xmlns:mc="http://schemas.openxmlformats.org/markup-compatibility/2006" xmlns:p14="http://schemas.microsoft.com/office/powerpoint/2010/main">
    <mc:Choice Requires="p14">
      <p:transition spd="slow" p14:dur="2000" advTm="44860"/>
    </mc:Choice>
    <mc:Fallback xmlns="">
      <p:transition spd="slow" advTm="4486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280F4-19E3-4040-A27D-20C84106D413}"/>
              </a:ext>
            </a:extLst>
          </p:cNvPr>
          <p:cNvPicPr>
            <a:picLocks noChangeAspect="1"/>
          </p:cNvPicPr>
          <p:nvPr/>
        </p:nvPicPr>
        <p:blipFill>
          <a:blip r:embed="rId3"/>
          <a:stretch>
            <a:fillRect/>
          </a:stretch>
        </p:blipFill>
        <p:spPr>
          <a:xfrm>
            <a:off x="3303768" y="835749"/>
            <a:ext cx="4697232" cy="264272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2" name="Title 1">
            <a:extLst>
              <a:ext uri="{FF2B5EF4-FFF2-40B4-BE49-F238E27FC236}">
                <a16:creationId xmlns:a16="http://schemas.microsoft.com/office/drawing/2014/main" id="{FF04DCE2-1758-4309-9E68-5406327BCAD3}"/>
              </a:ext>
            </a:extLst>
          </p:cNvPr>
          <p:cNvSpPr>
            <a:spLocks noGrp="1"/>
          </p:cNvSpPr>
          <p:nvPr>
            <p:ph type="title"/>
          </p:nvPr>
        </p:nvSpPr>
        <p:spPr>
          <a:xfrm>
            <a:off x="1429191" y="1667959"/>
            <a:ext cx="2718451" cy="932688"/>
          </a:xfrm>
        </p:spPr>
        <p:txBody>
          <a:bodyPr>
            <a:normAutofit/>
          </a:bodyPr>
          <a:lstStyle/>
          <a:p>
            <a:r>
              <a:rPr lang="en-US" sz="2700" b="1">
                <a:solidFill>
                  <a:srgbClr val="0070C0"/>
                </a:solidFill>
              </a:rPr>
              <a:t>Thank you!</a:t>
            </a:r>
            <a:br>
              <a:rPr lang="en-US" sz="2700" b="1">
                <a:solidFill>
                  <a:srgbClr val="0070C0"/>
                </a:solidFill>
              </a:rPr>
            </a:br>
            <a:endParaRPr lang="en-US" sz="2700" b="1">
              <a:solidFill>
                <a:srgbClr val="0070C0"/>
              </a:solidFill>
            </a:endParaRPr>
          </a:p>
        </p:txBody>
      </p:sp>
      <p:sp>
        <p:nvSpPr>
          <p:cNvPr id="4" name="Title 1">
            <a:extLst>
              <a:ext uri="{FF2B5EF4-FFF2-40B4-BE49-F238E27FC236}">
                <a16:creationId xmlns:a16="http://schemas.microsoft.com/office/drawing/2014/main" id="{263D1DB8-6DE0-432C-BC1B-2E4C9F500997}"/>
              </a:ext>
            </a:extLst>
          </p:cNvPr>
          <p:cNvSpPr txBox="1">
            <a:spLocks/>
          </p:cNvSpPr>
          <p:nvPr/>
        </p:nvSpPr>
        <p:spPr>
          <a:xfrm>
            <a:off x="1143000" y="4474345"/>
            <a:ext cx="6858000" cy="669155"/>
          </a:xfrm>
          <a:prstGeom prst="rect">
            <a:avLst/>
          </a:prstGeom>
          <a:solidFill>
            <a:srgbClr val="0070C0"/>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450"/>
              </a:spcAft>
            </a:pPr>
            <a:r>
              <a:rPr lang="en-US" sz="900">
                <a:solidFill>
                  <a:schemeClr val="bg1"/>
                </a:solidFill>
                <a:latin typeface="+mn-lt"/>
              </a:rPr>
              <a:t>Department of Maternal, Newborn, Child &amp; Adolescent Health &amp; Ageing ,</a:t>
            </a:r>
          </a:p>
          <a:p>
            <a:pPr algn="l">
              <a:spcAft>
                <a:spcPts val="450"/>
              </a:spcAft>
            </a:pPr>
            <a:r>
              <a:rPr lang="en-US" sz="900">
                <a:solidFill>
                  <a:schemeClr val="bg1"/>
                </a:solidFill>
                <a:latin typeface="+mn-lt"/>
              </a:rPr>
              <a:t> World Health Organization, Geneva </a:t>
            </a:r>
          </a:p>
        </p:txBody>
      </p:sp>
    </p:spTree>
    <p:extLst>
      <p:ext uri="{BB962C8B-B14F-4D97-AF65-F5344CB8AC3E}">
        <p14:creationId xmlns:p14="http://schemas.microsoft.com/office/powerpoint/2010/main" val="570345101"/>
      </p:ext>
    </p:extLst>
  </p:cSld>
  <p:clrMapOvr>
    <a:masterClrMapping/>
  </p:clrMapOvr>
  <mc:AlternateContent xmlns:mc="http://schemas.openxmlformats.org/markup-compatibility/2006" xmlns:p14="http://schemas.microsoft.com/office/powerpoint/2010/main">
    <mc:Choice Requires="p14">
      <p:transition spd="slow" p14:dur="2000" advTm="25838"/>
    </mc:Choice>
    <mc:Fallback xmlns="">
      <p:transition spd="slow" advTm="258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4511-A67D-4403-8F8C-8BFC152FDBDA}"/>
              </a:ext>
            </a:extLst>
          </p:cNvPr>
          <p:cNvSpPr>
            <a:spLocks noGrp="1"/>
          </p:cNvSpPr>
          <p:nvPr>
            <p:ph type="title"/>
          </p:nvPr>
        </p:nvSpPr>
        <p:spPr>
          <a:xfrm>
            <a:off x="3439551" y="2782960"/>
            <a:ext cx="1851125" cy="1839515"/>
          </a:xfrm>
        </p:spPr>
        <p:txBody>
          <a:bodyPr anchor="ctr">
            <a:normAutofit/>
          </a:bodyPr>
          <a:lstStyle/>
          <a:p>
            <a:pPr>
              <a:lnSpc>
                <a:spcPct val="90000"/>
              </a:lnSpc>
            </a:pPr>
            <a:r>
              <a:rPr lang="en-US" sz="2325" b="1" dirty="0">
                <a:solidFill>
                  <a:srgbClr val="0070C0"/>
                </a:solidFill>
                <a:latin typeface="Arial Narrow" panose="020B0606020202030204" pitchFamily="34" charset="0"/>
              </a:rPr>
              <a:t>Adolescents face many challenges as a result of this pandemic</a:t>
            </a:r>
            <a:endParaRPr lang="en-US" sz="2325" dirty="0">
              <a:solidFill>
                <a:srgbClr val="0070C0"/>
              </a:solidFill>
            </a:endParaRPr>
          </a:p>
        </p:txBody>
      </p:sp>
      <p:pic>
        <p:nvPicPr>
          <p:cNvPr id="4" name="Picture 3">
            <a:extLst>
              <a:ext uri="{FF2B5EF4-FFF2-40B4-BE49-F238E27FC236}">
                <a16:creationId xmlns:a16="http://schemas.microsoft.com/office/drawing/2014/main" id="{A0A2F7AC-08C8-49FC-9F8E-5CBC27C64A13}"/>
              </a:ext>
            </a:extLst>
          </p:cNvPr>
          <p:cNvPicPr>
            <a:picLocks noChangeAspect="1"/>
          </p:cNvPicPr>
          <p:nvPr/>
        </p:nvPicPr>
        <p:blipFill>
          <a:blip r:embed="rId3"/>
          <a:stretch>
            <a:fillRect/>
          </a:stretch>
        </p:blipFill>
        <p:spPr>
          <a:xfrm>
            <a:off x="1418428" y="8"/>
            <a:ext cx="6307158"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28C3637-3591-4A20-B72E-D0FF19C5AE25}"/>
              </a:ext>
            </a:extLst>
          </p:cNvPr>
          <p:cNvSpPr>
            <a:spLocks noGrp="1"/>
          </p:cNvSpPr>
          <p:nvPr>
            <p:ph idx="1"/>
          </p:nvPr>
        </p:nvSpPr>
        <p:spPr>
          <a:xfrm>
            <a:off x="5368892" y="2814637"/>
            <a:ext cx="3015453" cy="1920648"/>
          </a:xfrm>
        </p:spPr>
        <p:txBody>
          <a:bodyPr anchor="ctr">
            <a:normAutofit lnSpcReduction="10000"/>
          </a:bodyPr>
          <a:lstStyle/>
          <a:p>
            <a:pPr>
              <a:lnSpc>
                <a:spcPct val="90000"/>
              </a:lnSpc>
            </a:pPr>
            <a:r>
              <a:rPr lang="en-US" sz="900" dirty="0"/>
              <a:t>Physical health</a:t>
            </a:r>
          </a:p>
          <a:p>
            <a:pPr lvl="1">
              <a:lnSpc>
                <a:spcPct val="90000"/>
              </a:lnSpc>
            </a:pPr>
            <a:r>
              <a:rPr lang="en-US" sz="900" dirty="0"/>
              <a:t>COVID-19 infection</a:t>
            </a:r>
          </a:p>
          <a:p>
            <a:pPr lvl="1">
              <a:lnSpc>
                <a:spcPct val="90000"/>
              </a:lnSpc>
            </a:pPr>
            <a:r>
              <a:rPr lang="en-US" sz="900" dirty="0"/>
              <a:t>Disruption of nutrition and physical activity</a:t>
            </a:r>
          </a:p>
          <a:p>
            <a:pPr lvl="1">
              <a:lnSpc>
                <a:spcPct val="90000"/>
              </a:lnSpc>
            </a:pPr>
            <a:r>
              <a:rPr lang="en-US" sz="900" dirty="0"/>
              <a:t>Violence</a:t>
            </a:r>
          </a:p>
          <a:p>
            <a:pPr lvl="1">
              <a:lnSpc>
                <a:spcPct val="90000"/>
              </a:lnSpc>
            </a:pPr>
            <a:r>
              <a:rPr lang="en-US" sz="900" dirty="0"/>
              <a:t>Disrupted immunizations </a:t>
            </a:r>
          </a:p>
          <a:p>
            <a:pPr lvl="1">
              <a:lnSpc>
                <a:spcPct val="90000"/>
              </a:lnSpc>
            </a:pPr>
            <a:r>
              <a:rPr lang="en-US" sz="900" dirty="0"/>
              <a:t>FGM</a:t>
            </a:r>
          </a:p>
          <a:p>
            <a:pPr>
              <a:lnSpc>
                <a:spcPct val="90000"/>
              </a:lnSpc>
            </a:pPr>
            <a:r>
              <a:rPr lang="en-US" sz="900" dirty="0"/>
              <a:t>Social consequences</a:t>
            </a:r>
          </a:p>
          <a:p>
            <a:pPr lvl="1">
              <a:lnSpc>
                <a:spcPct val="90000"/>
              </a:lnSpc>
            </a:pPr>
            <a:r>
              <a:rPr lang="en-US" sz="900" dirty="0"/>
              <a:t>School closures</a:t>
            </a:r>
          </a:p>
          <a:p>
            <a:pPr lvl="1">
              <a:lnSpc>
                <a:spcPct val="90000"/>
              </a:lnSpc>
            </a:pPr>
            <a:r>
              <a:rPr lang="en-US" sz="900" dirty="0"/>
              <a:t>Social isolation</a:t>
            </a:r>
          </a:p>
          <a:p>
            <a:pPr lvl="1">
              <a:lnSpc>
                <a:spcPct val="90000"/>
              </a:lnSpc>
            </a:pPr>
            <a:r>
              <a:rPr lang="en-US" sz="900" dirty="0"/>
              <a:t>Child abuse</a:t>
            </a:r>
          </a:p>
          <a:p>
            <a:pPr lvl="1">
              <a:lnSpc>
                <a:spcPct val="90000"/>
              </a:lnSpc>
            </a:pPr>
            <a:r>
              <a:rPr lang="en-US" sz="900" dirty="0"/>
              <a:t>Online harassment</a:t>
            </a:r>
          </a:p>
          <a:p>
            <a:pPr lvl="1">
              <a:lnSpc>
                <a:spcPct val="90000"/>
              </a:lnSpc>
            </a:pPr>
            <a:r>
              <a:rPr lang="en-US" sz="900" dirty="0"/>
              <a:t>Adolescent pregnancies and child marriage</a:t>
            </a:r>
          </a:p>
          <a:p>
            <a:pPr marL="257175" lvl="1" indent="-257175">
              <a:lnSpc>
                <a:spcPct val="90000"/>
              </a:lnSpc>
              <a:buFont typeface="Arial"/>
              <a:buChar char="•"/>
            </a:pPr>
            <a:r>
              <a:rPr lang="en-US" sz="900" dirty="0"/>
              <a:t>Mental health problems</a:t>
            </a:r>
          </a:p>
          <a:p>
            <a:pPr lvl="1">
              <a:lnSpc>
                <a:spcPct val="90000"/>
              </a:lnSpc>
            </a:pPr>
            <a:endParaRPr lang="en-US" sz="900" dirty="0"/>
          </a:p>
        </p:txBody>
      </p:sp>
      <p:graphicFrame>
        <p:nvGraphicFramePr>
          <p:cNvPr id="5" name="Content Placeholder 3">
            <a:extLst>
              <a:ext uri="{FF2B5EF4-FFF2-40B4-BE49-F238E27FC236}">
                <a16:creationId xmlns:a16="http://schemas.microsoft.com/office/drawing/2014/main" id="{9BBDBB25-4948-4F73-A97E-3ECFFC16F80D}"/>
              </a:ext>
            </a:extLst>
          </p:cNvPr>
          <p:cNvGraphicFramePr>
            <a:graphicFrameLocks/>
          </p:cNvGraphicFramePr>
          <p:nvPr>
            <p:extLst>
              <p:ext uri="{D42A27DB-BD31-4B8C-83A1-F6EECF244321}">
                <p14:modId xmlns:p14="http://schemas.microsoft.com/office/powerpoint/2010/main" val="2288441836"/>
              </p:ext>
            </p:extLst>
          </p:nvPr>
        </p:nvGraphicFramePr>
        <p:xfrm>
          <a:off x="520505" y="3017520"/>
          <a:ext cx="2919046" cy="1526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4901427"/>
      </p:ext>
    </p:extLst>
  </p:cSld>
  <p:clrMapOvr>
    <a:masterClrMapping/>
  </p:clrMapOvr>
  <mc:AlternateContent xmlns:mc="http://schemas.openxmlformats.org/markup-compatibility/2006" xmlns:p14="http://schemas.microsoft.com/office/powerpoint/2010/main">
    <mc:Choice Requires="p14">
      <p:transition spd="slow" p14:dur="2000" advTm="78909"/>
    </mc:Choice>
    <mc:Fallback xmlns="">
      <p:transition spd="slow" advTm="789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55AB-F38B-4ADC-80D8-CBD3E28C8B5B}"/>
              </a:ext>
            </a:extLst>
          </p:cNvPr>
          <p:cNvSpPr>
            <a:spLocks noGrp="1"/>
          </p:cNvSpPr>
          <p:nvPr>
            <p:ph type="title"/>
          </p:nvPr>
        </p:nvSpPr>
        <p:spPr/>
        <p:txBody>
          <a:bodyPr/>
          <a:lstStyle/>
          <a:p>
            <a:r>
              <a:rPr lang="en-US" dirty="0">
                <a:solidFill>
                  <a:srgbClr val="0070C0"/>
                </a:solidFill>
              </a:rPr>
              <a:t>COVID-19 in adolescents</a:t>
            </a:r>
          </a:p>
        </p:txBody>
      </p:sp>
      <p:sp>
        <p:nvSpPr>
          <p:cNvPr id="5" name="Text Placeholder 4">
            <a:extLst>
              <a:ext uri="{FF2B5EF4-FFF2-40B4-BE49-F238E27FC236}">
                <a16:creationId xmlns:a16="http://schemas.microsoft.com/office/drawing/2014/main" id="{8F1808D6-DC65-48B4-9EF7-988D4BFB09E5}"/>
              </a:ext>
            </a:extLst>
          </p:cNvPr>
          <p:cNvSpPr>
            <a:spLocks noGrp="1"/>
          </p:cNvSpPr>
          <p:nvPr>
            <p:ph type="body" idx="1"/>
          </p:nvPr>
        </p:nvSpPr>
        <p:spPr>
          <a:xfrm>
            <a:off x="494507" y="1211831"/>
            <a:ext cx="4040188" cy="479822"/>
          </a:xfrm>
        </p:spPr>
        <p:txBody>
          <a:bodyPr>
            <a:normAutofit fontScale="55000" lnSpcReduction="20000"/>
          </a:bodyPr>
          <a:lstStyle/>
          <a:p>
            <a:r>
              <a:rPr lang="en-US" dirty="0"/>
              <a:t>Notifications of disease in children &lt;18 years account for only 1 – 8 % of all cases globally - even though this age group makes up 29% of the world’s population </a:t>
            </a:r>
          </a:p>
        </p:txBody>
      </p:sp>
      <p:sp>
        <p:nvSpPr>
          <p:cNvPr id="3" name="Content Placeholder 2">
            <a:extLst>
              <a:ext uri="{FF2B5EF4-FFF2-40B4-BE49-F238E27FC236}">
                <a16:creationId xmlns:a16="http://schemas.microsoft.com/office/drawing/2014/main" id="{08B2475A-D53D-42BC-92EC-C0F97A156ADF}"/>
              </a:ext>
            </a:extLst>
          </p:cNvPr>
          <p:cNvSpPr>
            <a:spLocks noGrp="1"/>
          </p:cNvSpPr>
          <p:nvPr>
            <p:ph sz="half" idx="2"/>
          </p:nvPr>
        </p:nvSpPr>
        <p:spPr/>
        <p:txBody>
          <a:bodyPr/>
          <a:lstStyle/>
          <a:p>
            <a:endParaRPr lang="en-US" dirty="0"/>
          </a:p>
          <a:p>
            <a:endParaRPr lang="en-US" dirty="0"/>
          </a:p>
        </p:txBody>
      </p:sp>
      <p:sp>
        <p:nvSpPr>
          <p:cNvPr id="6" name="Text Placeholder 5">
            <a:extLst>
              <a:ext uri="{FF2B5EF4-FFF2-40B4-BE49-F238E27FC236}">
                <a16:creationId xmlns:a16="http://schemas.microsoft.com/office/drawing/2014/main" id="{482B91B4-FA83-4B05-B051-3E6D023257EE}"/>
              </a:ext>
            </a:extLst>
          </p:cNvPr>
          <p:cNvSpPr>
            <a:spLocks noGrp="1"/>
          </p:cNvSpPr>
          <p:nvPr>
            <p:ph type="body" sz="quarter" idx="3"/>
          </p:nvPr>
        </p:nvSpPr>
        <p:spPr/>
        <p:txBody>
          <a:bodyPr>
            <a:normAutofit fontScale="55000" lnSpcReduction="20000"/>
          </a:bodyPr>
          <a:lstStyle/>
          <a:p>
            <a:r>
              <a:rPr lang="en-US" dirty="0"/>
              <a:t>Case-fatality ratios (CFRs) are lowest in children, adolescents and young adults</a:t>
            </a:r>
          </a:p>
        </p:txBody>
      </p:sp>
      <p:pic>
        <p:nvPicPr>
          <p:cNvPr id="8" name="Picture 7" descr="A close up of a logo&#10;&#10;Description automatically generated">
            <a:extLst>
              <a:ext uri="{FF2B5EF4-FFF2-40B4-BE49-F238E27FC236}">
                <a16:creationId xmlns:a16="http://schemas.microsoft.com/office/drawing/2014/main" id="{276E5013-771D-4F83-A22D-0AD18BC12D38}"/>
              </a:ext>
            </a:extLst>
          </p:cNvPr>
          <p:cNvPicPr/>
          <p:nvPr/>
        </p:nvPicPr>
        <p:blipFill rotWithShape="1">
          <a:blip r:embed="rId3" cstate="print">
            <a:extLst>
              <a:ext uri="{28A0092B-C50C-407E-A947-70E740481C1C}">
                <a14:useLocalDpi xmlns:a14="http://schemas.microsoft.com/office/drawing/2010/main" val="0"/>
              </a:ext>
            </a:extLst>
          </a:blip>
          <a:srcRect b="16650"/>
          <a:stretch/>
        </p:blipFill>
        <p:spPr bwMode="auto">
          <a:xfrm>
            <a:off x="1270397" y="1936908"/>
            <a:ext cx="3030142" cy="2100263"/>
          </a:xfrm>
          <a:prstGeom prst="rect">
            <a:avLst/>
          </a:prstGeom>
          <a:ln>
            <a:noFill/>
          </a:ln>
          <a:extLst>
            <a:ext uri="{53640926-AAD7-44D8-BBD7-CCE9431645EC}">
              <a14:shadowObscured xmlns:a14="http://schemas.microsoft.com/office/drawing/2010/main"/>
            </a:ext>
          </a:extLst>
        </p:spPr>
      </p:pic>
      <p:pic>
        <p:nvPicPr>
          <p:cNvPr id="9" name="Content Placeholder 8" descr="A screenshot of a cell phone&#10;&#10;Description automatically generated">
            <a:extLst>
              <a:ext uri="{FF2B5EF4-FFF2-40B4-BE49-F238E27FC236}">
                <a16:creationId xmlns:a16="http://schemas.microsoft.com/office/drawing/2014/main" id="{8C55493A-DBE0-4D02-9FF3-3FB35FD9B670}"/>
              </a:ext>
            </a:extLst>
          </p:cNvPr>
          <p:cNvPicPr>
            <a:picLocks noGrp="1"/>
          </p:cNvPicPr>
          <p:nvPr>
            <p:ph sz="quarter" idx="4"/>
          </p:nvPr>
        </p:nvPicPr>
        <p:blipFill rotWithShape="1">
          <a:blip r:embed="rId4" cstate="print">
            <a:extLst>
              <a:ext uri="{28A0092B-C50C-407E-A947-70E740481C1C}">
                <a14:useLocalDpi xmlns:a14="http://schemas.microsoft.com/office/drawing/2010/main" val="0"/>
              </a:ext>
            </a:extLst>
          </a:blip>
          <a:srcRect l="3604" r="-601" b="5930"/>
          <a:stretch/>
        </p:blipFill>
        <p:spPr bwMode="auto">
          <a:xfrm>
            <a:off x="4572001" y="1840256"/>
            <a:ext cx="3086100" cy="2151909"/>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15EDF375-6A6D-460D-9426-2E5C45D1ADA7}"/>
              </a:ext>
            </a:extLst>
          </p:cNvPr>
          <p:cNvSpPr/>
          <p:nvPr/>
        </p:nvSpPr>
        <p:spPr>
          <a:xfrm>
            <a:off x="1665923" y="4111225"/>
            <a:ext cx="5992178" cy="1107996"/>
          </a:xfrm>
          <a:prstGeom prst="rect">
            <a:avLst/>
          </a:prstGeom>
        </p:spPr>
        <p:txBody>
          <a:bodyPr wrap="square">
            <a:spAutoFit/>
          </a:bodyPr>
          <a:lstStyle/>
          <a:p>
            <a:pPr marL="171450" indent="-171450">
              <a:buFont typeface="Wingdings" panose="05000000000000000000" pitchFamily="2" charset="2"/>
              <a:buChar char="§"/>
            </a:pPr>
            <a:r>
              <a:rPr lang="en-US" sz="800" dirty="0">
                <a:solidFill>
                  <a:schemeClr val="tx1"/>
                </a:solidFill>
                <a:latin typeface="+mj-lt"/>
              </a:rPr>
              <a:t>Very few severe cases and deaths in children have been reported.</a:t>
            </a:r>
          </a:p>
          <a:p>
            <a:pPr marL="171450" indent="-171450">
              <a:buFont typeface="Wingdings" panose="05000000000000000000" pitchFamily="2" charset="2"/>
              <a:buChar char="§"/>
            </a:pPr>
            <a:endParaRPr lang="en-US" sz="800" dirty="0">
              <a:solidFill>
                <a:schemeClr val="tx1"/>
              </a:solidFill>
              <a:latin typeface="+mj-lt"/>
            </a:endParaRPr>
          </a:p>
          <a:p>
            <a:pPr marL="171450" indent="-171450">
              <a:buFont typeface="Wingdings" panose="05000000000000000000" pitchFamily="2" charset="2"/>
              <a:buChar char="§"/>
            </a:pPr>
            <a:r>
              <a:rPr lang="en-US" sz="800" dirty="0">
                <a:solidFill>
                  <a:schemeClr val="tx1"/>
                </a:solidFill>
                <a:latin typeface="+mj-lt"/>
              </a:rPr>
              <a:t>The relatively lower number of cases reported in children largely reflect the generally milder (and hence less reported/undiagnosed) infections in younger age groups or </a:t>
            </a:r>
            <a:r>
              <a:rPr lang="en-GB" sz="800" dirty="0">
                <a:solidFill>
                  <a:srgbClr val="333333"/>
                </a:solidFill>
                <a:latin typeface="+mj-lt"/>
              </a:rPr>
              <a:t>asymptomatic/subclinical infection compared with adults</a:t>
            </a:r>
            <a:r>
              <a:rPr lang="en-US" sz="800" dirty="0">
                <a:solidFill>
                  <a:schemeClr val="tx1"/>
                </a:solidFill>
                <a:latin typeface="+mj-lt"/>
              </a:rPr>
              <a:t>, but may also stem from a lower susceptibility to infection in young age groups </a:t>
            </a:r>
          </a:p>
          <a:p>
            <a:pPr marL="171450" indent="-171450">
              <a:buFont typeface="Wingdings" panose="05000000000000000000" pitchFamily="2" charset="2"/>
              <a:buChar char="§"/>
            </a:pPr>
            <a:endParaRPr lang="en-US" sz="800" dirty="0">
              <a:solidFill>
                <a:schemeClr val="tx1"/>
              </a:solidFill>
              <a:latin typeface="+mj-lt"/>
            </a:endParaRPr>
          </a:p>
          <a:p>
            <a:pPr marL="171450" indent="-171450">
              <a:buFont typeface="Wingdings" panose="05000000000000000000" pitchFamily="2" charset="2"/>
              <a:buChar char="§"/>
            </a:pPr>
            <a:r>
              <a:rPr lang="en-US" sz="800" dirty="0">
                <a:solidFill>
                  <a:schemeClr val="tx1"/>
                </a:solidFill>
                <a:latin typeface="+mj-lt"/>
              </a:rPr>
              <a:t>Much remains unknown about the epidemiology of COVID-19 in children and adolescents, and their role in SARS-CoV-2 transmission. </a:t>
            </a:r>
            <a:endParaRPr lang="en-GB" sz="800" dirty="0">
              <a:solidFill>
                <a:schemeClr val="tx1"/>
              </a:solidFill>
              <a:latin typeface="+mj-lt"/>
            </a:endParaRPr>
          </a:p>
          <a:p>
            <a:pPr marL="171450" indent="-171450" defTabSz="342900">
              <a:buClrTx/>
              <a:buFont typeface="Wingdings" panose="05000000000000000000" pitchFamily="2" charset="2"/>
              <a:buChar char="§"/>
            </a:pPr>
            <a:endParaRPr lang="en-US" sz="900" kern="1200" dirty="0">
              <a:solidFill>
                <a:prstClr val="black"/>
              </a:solidFill>
              <a:latin typeface="+mj-lt"/>
              <a:ea typeface="+mn-ea"/>
              <a:cs typeface="+mn-cs"/>
            </a:endParaRPr>
          </a:p>
        </p:txBody>
      </p:sp>
    </p:spTree>
    <p:extLst>
      <p:ext uri="{BB962C8B-B14F-4D97-AF65-F5344CB8AC3E}">
        <p14:creationId xmlns:p14="http://schemas.microsoft.com/office/powerpoint/2010/main" val="3949364489"/>
      </p:ext>
    </p:extLst>
  </p:cSld>
  <p:clrMapOvr>
    <a:masterClrMapping/>
  </p:clrMapOvr>
  <mc:AlternateContent xmlns:mc="http://schemas.openxmlformats.org/markup-compatibility/2006" xmlns:p14="http://schemas.microsoft.com/office/powerpoint/2010/main">
    <mc:Choice Requires="p14">
      <p:transition spd="slow" p14:dur="2000" advTm="75727"/>
    </mc:Choice>
    <mc:Fallback xmlns="">
      <p:transition spd="slow" advTm="757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7930-0300-4A02-A779-798F0489DB6D}"/>
              </a:ext>
            </a:extLst>
          </p:cNvPr>
          <p:cNvSpPr>
            <a:spLocks noGrp="1"/>
          </p:cNvSpPr>
          <p:nvPr>
            <p:ph type="title"/>
          </p:nvPr>
        </p:nvSpPr>
        <p:spPr/>
        <p:txBody>
          <a:bodyPr>
            <a:noAutofit/>
          </a:bodyPr>
          <a:lstStyle/>
          <a:p>
            <a:r>
              <a:rPr lang="en-US" sz="1500" b="1" dirty="0">
                <a:solidFill>
                  <a:srgbClr val="0070C0"/>
                </a:solidFill>
              </a:rPr>
              <a:t>The risks of violence that women and children their face during the</a:t>
            </a:r>
            <a:br>
              <a:rPr lang="en-US" sz="1500" b="1" dirty="0">
                <a:solidFill>
                  <a:srgbClr val="0070C0"/>
                </a:solidFill>
              </a:rPr>
            </a:br>
            <a:r>
              <a:rPr lang="en-US" sz="1500" b="1" dirty="0">
                <a:solidFill>
                  <a:srgbClr val="0070C0"/>
                </a:solidFill>
              </a:rPr>
              <a:t>current COVID-19 crisis cannot be ignored</a:t>
            </a:r>
          </a:p>
        </p:txBody>
      </p:sp>
      <p:sp>
        <p:nvSpPr>
          <p:cNvPr id="8" name="Text Placeholder 7">
            <a:extLst>
              <a:ext uri="{FF2B5EF4-FFF2-40B4-BE49-F238E27FC236}">
                <a16:creationId xmlns:a16="http://schemas.microsoft.com/office/drawing/2014/main" id="{605B54EF-D853-4B3D-96B4-55FD11E1C19A}"/>
              </a:ext>
            </a:extLst>
          </p:cNvPr>
          <p:cNvSpPr>
            <a:spLocks noGrp="1"/>
          </p:cNvSpPr>
          <p:nvPr>
            <p:ph type="body" idx="1"/>
          </p:nvPr>
        </p:nvSpPr>
        <p:spPr/>
        <p:txBody>
          <a:bodyPr>
            <a:normAutofit fontScale="85000" lnSpcReduction="10000"/>
          </a:bodyPr>
          <a:lstStyle/>
          <a:p>
            <a:endParaRPr lang="en-US" dirty="0"/>
          </a:p>
        </p:txBody>
      </p:sp>
      <p:pic>
        <p:nvPicPr>
          <p:cNvPr id="4" name="Content Placeholder 3">
            <a:extLst>
              <a:ext uri="{FF2B5EF4-FFF2-40B4-BE49-F238E27FC236}">
                <a16:creationId xmlns:a16="http://schemas.microsoft.com/office/drawing/2014/main" id="{75C7F73D-7B3F-42F1-884C-4426BCAF22C5}"/>
              </a:ext>
            </a:extLst>
          </p:cNvPr>
          <p:cNvPicPr>
            <a:picLocks noGrp="1" noChangeAspect="1"/>
          </p:cNvPicPr>
          <p:nvPr>
            <p:ph sz="half" idx="2"/>
          </p:nvPr>
        </p:nvPicPr>
        <p:blipFill>
          <a:blip r:embed="rId3"/>
          <a:stretch>
            <a:fillRect/>
          </a:stretch>
        </p:blipFill>
        <p:spPr>
          <a:xfrm>
            <a:off x="1809394" y="1333976"/>
            <a:ext cx="2061095" cy="2963466"/>
          </a:xfrm>
          <a:prstGeom prst="rect">
            <a:avLst/>
          </a:prstGeom>
        </p:spPr>
      </p:pic>
      <p:sp>
        <p:nvSpPr>
          <p:cNvPr id="9" name="Text Placeholder 8">
            <a:extLst>
              <a:ext uri="{FF2B5EF4-FFF2-40B4-BE49-F238E27FC236}">
                <a16:creationId xmlns:a16="http://schemas.microsoft.com/office/drawing/2014/main" id="{D6568013-E2F0-4343-B7E8-4497AF8B2FAA}"/>
              </a:ext>
            </a:extLst>
          </p:cNvPr>
          <p:cNvSpPr>
            <a:spLocks noGrp="1"/>
          </p:cNvSpPr>
          <p:nvPr>
            <p:ph type="body" sz="quarter" idx="3"/>
          </p:nvPr>
        </p:nvSpPr>
        <p:spPr>
          <a:xfrm>
            <a:off x="4625579" y="1151335"/>
            <a:ext cx="3031331" cy="479822"/>
          </a:xfrm>
        </p:spPr>
        <p:txBody>
          <a:bodyPr>
            <a:normAutofit fontScale="85000" lnSpcReduction="10000"/>
          </a:bodyPr>
          <a:lstStyle/>
          <a:p>
            <a:pPr algn="ctr"/>
            <a:endParaRPr lang="en-US" sz="1050" dirty="0">
              <a:solidFill>
                <a:srgbClr val="0070C0"/>
              </a:solidFill>
            </a:endParaRPr>
          </a:p>
          <a:p>
            <a:pPr algn="ctr"/>
            <a:r>
              <a:rPr lang="en-US" sz="1050" dirty="0">
                <a:solidFill>
                  <a:srgbClr val="0070C0"/>
                </a:solidFill>
              </a:rPr>
              <a:t>How does COVID-19 increase risks of violence for women?</a:t>
            </a:r>
          </a:p>
          <a:p>
            <a:pPr algn="ctr"/>
            <a:endParaRPr lang="en-US" sz="1050" dirty="0">
              <a:solidFill>
                <a:srgbClr val="0070C0"/>
              </a:solidFill>
            </a:endParaRPr>
          </a:p>
        </p:txBody>
      </p:sp>
      <p:sp>
        <p:nvSpPr>
          <p:cNvPr id="7" name="Content Placeholder 6">
            <a:extLst>
              <a:ext uri="{FF2B5EF4-FFF2-40B4-BE49-F238E27FC236}">
                <a16:creationId xmlns:a16="http://schemas.microsoft.com/office/drawing/2014/main" id="{1D560D75-00E2-4755-84A2-3D4132A0D6B8}"/>
              </a:ext>
            </a:extLst>
          </p:cNvPr>
          <p:cNvSpPr>
            <a:spLocks noGrp="1"/>
          </p:cNvSpPr>
          <p:nvPr>
            <p:ph sz="quarter" idx="4"/>
          </p:nvPr>
        </p:nvSpPr>
        <p:spPr/>
        <p:txBody>
          <a:bodyPr>
            <a:normAutofit/>
          </a:bodyPr>
          <a:lstStyle/>
          <a:p>
            <a:r>
              <a:rPr lang="en-US" sz="900" dirty="0"/>
              <a:t>Reports from across the world suggest a significant increase in domestic violence cases related to the COVID-19 pandemic. </a:t>
            </a:r>
          </a:p>
          <a:p>
            <a:endParaRPr lang="en-US" sz="900" dirty="0"/>
          </a:p>
          <a:p>
            <a:r>
              <a:rPr lang="en-US" sz="900" dirty="0"/>
              <a:t>Reports also suggest a reduction in survivors seeking services due to a combination of lockdown measures and not wanting to attend health services for fear of infection.</a:t>
            </a:r>
          </a:p>
          <a:p>
            <a:pPr marL="0" indent="0">
              <a:buNone/>
            </a:pPr>
            <a:endParaRPr lang="en-US" sz="900" dirty="0"/>
          </a:p>
          <a:p>
            <a:r>
              <a:rPr lang="en-US" sz="900" dirty="0"/>
              <a:t>In addition, access to sexual and reproductive health services will likely become more limited. Other services, such as hotlines, crisis centers, shelters, legal aid, and protection services, may also be reduced, making it difficult for women to access the few sources of help that would usually be available. </a:t>
            </a:r>
          </a:p>
        </p:txBody>
      </p:sp>
      <p:sp>
        <p:nvSpPr>
          <p:cNvPr id="6" name="Rectangle 5">
            <a:extLst>
              <a:ext uri="{FF2B5EF4-FFF2-40B4-BE49-F238E27FC236}">
                <a16:creationId xmlns:a16="http://schemas.microsoft.com/office/drawing/2014/main" id="{E1600C99-E252-4061-92ED-84AFD000F747}"/>
              </a:ext>
            </a:extLst>
          </p:cNvPr>
          <p:cNvSpPr/>
          <p:nvPr/>
        </p:nvSpPr>
        <p:spPr>
          <a:xfrm>
            <a:off x="1760220" y="4568189"/>
            <a:ext cx="6077903" cy="253916"/>
          </a:xfrm>
          <a:prstGeom prst="rect">
            <a:avLst/>
          </a:prstGeom>
        </p:spPr>
        <p:txBody>
          <a:bodyPr wrap="square">
            <a:spAutoFit/>
          </a:bodyPr>
          <a:lstStyle/>
          <a:p>
            <a:pPr defTabSz="342900">
              <a:buClrTx/>
            </a:pPr>
            <a:r>
              <a:rPr lang="en-US" sz="1050" kern="1200" dirty="0">
                <a:solidFill>
                  <a:prstClr val="black"/>
                </a:solidFill>
                <a:latin typeface="Calibri"/>
                <a:ea typeface="+mn-ea"/>
                <a:cs typeface="+mn-cs"/>
                <a:hlinkClick r:id="rId4"/>
              </a:rPr>
              <a:t>https://www.who.int/reproductivehealth/publications/emergencies/COVID-19-VAW-full-text.pdf</a:t>
            </a:r>
            <a:endParaRPr lang="en-US" sz="1050" kern="1200" dirty="0">
              <a:solidFill>
                <a:prstClr val="black"/>
              </a:solidFill>
              <a:latin typeface="Calibri"/>
              <a:ea typeface="+mn-ea"/>
              <a:cs typeface="+mn-cs"/>
            </a:endParaRPr>
          </a:p>
        </p:txBody>
      </p:sp>
    </p:spTree>
    <p:extLst>
      <p:ext uri="{BB962C8B-B14F-4D97-AF65-F5344CB8AC3E}">
        <p14:creationId xmlns:p14="http://schemas.microsoft.com/office/powerpoint/2010/main" val="3166403152"/>
      </p:ext>
    </p:extLst>
  </p:cSld>
  <p:clrMapOvr>
    <a:masterClrMapping/>
  </p:clrMapOvr>
  <mc:AlternateContent xmlns:mc="http://schemas.openxmlformats.org/markup-compatibility/2006" xmlns:p14="http://schemas.microsoft.com/office/powerpoint/2010/main">
    <mc:Choice Requires="p14">
      <p:transition spd="slow" p14:dur="2000" advTm="72739"/>
    </mc:Choice>
    <mc:Fallback xmlns="">
      <p:transition spd="slow" advTm="727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A8CD-FE33-4AC9-AFD5-5E4DFA7C5A21}"/>
              </a:ext>
            </a:extLst>
          </p:cNvPr>
          <p:cNvSpPr>
            <a:spLocks noGrp="1"/>
          </p:cNvSpPr>
          <p:nvPr>
            <p:ph type="title"/>
          </p:nvPr>
        </p:nvSpPr>
        <p:spPr/>
        <p:txBody>
          <a:bodyPr/>
          <a:lstStyle/>
          <a:p>
            <a:r>
              <a:rPr lang="en-US" dirty="0">
                <a:solidFill>
                  <a:srgbClr val="0070C0"/>
                </a:solidFill>
              </a:rPr>
              <a:t>COVID-19 Impact on Education</a:t>
            </a:r>
          </a:p>
        </p:txBody>
      </p:sp>
      <p:sp>
        <p:nvSpPr>
          <p:cNvPr id="6" name="Text Placeholder 5">
            <a:extLst>
              <a:ext uri="{FF2B5EF4-FFF2-40B4-BE49-F238E27FC236}">
                <a16:creationId xmlns:a16="http://schemas.microsoft.com/office/drawing/2014/main" id="{778068CE-2DD8-4190-A443-E974E1361833}"/>
              </a:ext>
            </a:extLst>
          </p:cNvPr>
          <p:cNvSpPr>
            <a:spLocks noGrp="1"/>
          </p:cNvSpPr>
          <p:nvPr>
            <p:ph type="body" idx="1"/>
          </p:nvPr>
        </p:nvSpPr>
        <p:spPr/>
        <p:txBody>
          <a:bodyPr/>
          <a:lstStyle/>
          <a:p>
            <a:r>
              <a:rPr lang="en-US" dirty="0"/>
              <a:t>06/04/2020</a:t>
            </a:r>
          </a:p>
        </p:txBody>
      </p:sp>
      <p:pic>
        <p:nvPicPr>
          <p:cNvPr id="4" name="Content Placeholder 3">
            <a:extLst>
              <a:ext uri="{FF2B5EF4-FFF2-40B4-BE49-F238E27FC236}">
                <a16:creationId xmlns:a16="http://schemas.microsoft.com/office/drawing/2014/main" id="{165E7799-AD4F-429D-BE8D-1C310BAA9FBC}"/>
              </a:ext>
            </a:extLst>
          </p:cNvPr>
          <p:cNvPicPr>
            <a:picLocks noGrp="1" noChangeAspect="1"/>
          </p:cNvPicPr>
          <p:nvPr>
            <p:ph sz="half" idx="2"/>
          </p:nvPr>
        </p:nvPicPr>
        <p:blipFill>
          <a:blip r:embed="rId3"/>
          <a:stretch>
            <a:fillRect/>
          </a:stretch>
        </p:blipFill>
        <p:spPr>
          <a:xfrm>
            <a:off x="4516041" y="2313095"/>
            <a:ext cx="3030141" cy="1599589"/>
          </a:xfrm>
          <a:prstGeom prst="rect">
            <a:avLst/>
          </a:prstGeom>
        </p:spPr>
      </p:pic>
      <p:sp>
        <p:nvSpPr>
          <p:cNvPr id="7" name="Text Placeholder 6">
            <a:extLst>
              <a:ext uri="{FF2B5EF4-FFF2-40B4-BE49-F238E27FC236}">
                <a16:creationId xmlns:a16="http://schemas.microsoft.com/office/drawing/2014/main" id="{08057989-DF66-4712-9EE4-F12FFF387417}"/>
              </a:ext>
            </a:extLst>
          </p:cNvPr>
          <p:cNvSpPr>
            <a:spLocks noGrp="1"/>
          </p:cNvSpPr>
          <p:nvPr>
            <p:ph type="body" sz="quarter" idx="3"/>
          </p:nvPr>
        </p:nvSpPr>
        <p:spPr/>
        <p:txBody>
          <a:bodyPr/>
          <a:lstStyle/>
          <a:p>
            <a:r>
              <a:rPr lang="en-US" dirty="0"/>
              <a:t>28/09/2020</a:t>
            </a:r>
          </a:p>
        </p:txBody>
      </p:sp>
      <p:sp>
        <p:nvSpPr>
          <p:cNvPr id="8" name="Content Placeholder 7">
            <a:extLst>
              <a:ext uri="{FF2B5EF4-FFF2-40B4-BE49-F238E27FC236}">
                <a16:creationId xmlns:a16="http://schemas.microsoft.com/office/drawing/2014/main" id="{3EFD2F80-C3AC-49B8-B7E6-27308662ACB5}"/>
              </a:ext>
            </a:extLst>
          </p:cNvPr>
          <p:cNvSpPr>
            <a:spLocks noGrp="1"/>
          </p:cNvSpPr>
          <p:nvPr>
            <p:ph sz="quarter" idx="4"/>
          </p:nvPr>
        </p:nvSpPr>
        <p:spPr>
          <a:xfrm>
            <a:off x="4626769" y="1631156"/>
            <a:ext cx="3031331" cy="3162446"/>
          </a:xfrm>
        </p:spPr>
        <p:txBody>
          <a:bodyPr/>
          <a:lstStyle/>
          <a:p>
            <a:endParaRPr lang="en-US" dirty="0"/>
          </a:p>
        </p:txBody>
      </p:sp>
      <p:pic>
        <p:nvPicPr>
          <p:cNvPr id="9" name="Picture 8">
            <a:extLst>
              <a:ext uri="{FF2B5EF4-FFF2-40B4-BE49-F238E27FC236}">
                <a16:creationId xmlns:a16="http://schemas.microsoft.com/office/drawing/2014/main" id="{24C9E725-CC02-4165-9337-F100DABF829D}"/>
              </a:ext>
            </a:extLst>
          </p:cNvPr>
          <p:cNvPicPr>
            <a:picLocks noChangeAspect="1"/>
          </p:cNvPicPr>
          <p:nvPr/>
        </p:nvPicPr>
        <p:blipFill>
          <a:blip r:embed="rId4"/>
          <a:stretch>
            <a:fillRect/>
          </a:stretch>
        </p:blipFill>
        <p:spPr>
          <a:xfrm>
            <a:off x="1309135" y="2222315"/>
            <a:ext cx="3262865" cy="1864494"/>
          </a:xfrm>
          <a:prstGeom prst="rect">
            <a:avLst/>
          </a:prstGeom>
        </p:spPr>
      </p:pic>
      <p:sp>
        <p:nvSpPr>
          <p:cNvPr id="10" name="Rectangle 9">
            <a:extLst>
              <a:ext uri="{FF2B5EF4-FFF2-40B4-BE49-F238E27FC236}">
                <a16:creationId xmlns:a16="http://schemas.microsoft.com/office/drawing/2014/main" id="{0B82901C-E515-40BB-9D26-DC9F8DFA0A30}"/>
              </a:ext>
            </a:extLst>
          </p:cNvPr>
          <p:cNvSpPr/>
          <p:nvPr/>
        </p:nvSpPr>
        <p:spPr>
          <a:xfrm>
            <a:off x="2416653" y="4793602"/>
            <a:ext cx="4198776" cy="346249"/>
          </a:xfrm>
          <a:prstGeom prst="rect">
            <a:avLst/>
          </a:prstGeom>
        </p:spPr>
        <p:txBody>
          <a:bodyPr wrap="square">
            <a:spAutoFit/>
          </a:bodyPr>
          <a:lstStyle/>
          <a:p>
            <a:r>
              <a:rPr lang="en-US" sz="825" dirty="0"/>
              <a:t>Source: UNESCO Institute for Statistics.  </a:t>
            </a:r>
            <a:r>
              <a:rPr lang="en-US" sz="825" dirty="0">
                <a:hlinkClick r:id="rId5"/>
              </a:rPr>
              <a:t>https://en.unesco.org/covid19/educationresponse</a:t>
            </a:r>
            <a:r>
              <a:rPr lang="en-US" sz="825" dirty="0"/>
              <a:t> </a:t>
            </a:r>
          </a:p>
        </p:txBody>
      </p:sp>
    </p:spTree>
    <p:extLst>
      <p:ext uri="{BB962C8B-B14F-4D97-AF65-F5344CB8AC3E}">
        <p14:creationId xmlns:p14="http://schemas.microsoft.com/office/powerpoint/2010/main" val="4102673899"/>
      </p:ext>
    </p:extLst>
  </p:cSld>
  <p:clrMapOvr>
    <a:masterClrMapping/>
  </p:clrMapOvr>
  <mc:AlternateContent xmlns:mc="http://schemas.openxmlformats.org/markup-compatibility/2006" xmlns:p14="http://schemas.microsoft.com/office/powerpoint/2010/main">
    <mc:Choice Requires="p14">
      <p:transition spd="slow" p14:dur="2000" advTm="79583"/>
    </mc:Choice>
    <mc:Fallback xmlns="">
      <p:transition spd="slow" advTm="795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4413C-7673-4F26-9D98-91943EB6C224}"/>
              </a:ext>
            </a:extLst>
          </p:cNvPr>
          <p:cNvPicPr>
            <a:picLocks noChangeAspect="1"/>
          </p:cNvPicPr>
          <p:nvPr/>
        </p:nvPicPr>
        <p:blipFill>
          <a:blip r:embed="rId3"/>
          <a:stretch>
            <a:fillRect/>
          </a:stretch>
        </p:blipFill>
        <p:spPr>
          <a:xfrm>
            <a:off x="1378131" y="344754"/>
            <a:ext cx="1815916" cy="1021452"/>
          </a:xfrm>
          <a:prstGeom prst="rect">
            <a:avLst/>
          </a:prstGeom>
        </p:spPr>
      </p:pic>
      <p:pic>
        <p:nvPicPr>
          <p:cNvPr id="5" name="Picture 4">
            <a:extLst>
              <a:ext uri="{FF2B5EF4-FFF2-40B4-BE49-F238E27FC236}">
                <a16:creationId xmlns:a16="http://schemas.microsoft.com/office/drawing/2014/main" id="{6358960D-E421-49A5-9D7B-2133789E8D39}"/>
              </a:ext>
            </a:extLst>
          </p:cNvPr>
          <p:cNvPicPr>
            <a:picLocks noChangeAspect="1"/>
          </p:cNvPicPr>
          <p:nvPr/>
        </p:nvPicPr>
        <p:blipFill>
          <a:blip r:embed="rId4"/>
          <a:stretch>
            <a:fillRect/>
          </a:stretch>
        </p:blipFill>
        <p:spPr>
          <a:xfrm>
            <a:off x="3609117" y="476649"/>
            <a:ext cx="1828706" cy="726910"/>
          </a:xfrm>
          <a:prstGeom prst="rect">
            <a:avLst/>
          </a:prstGeom>
        </p:spPr>
      </p:pic>
      <p:pic>
        <p:nvPicPr>
          <p:cNvPr id="7" name="Picture 6">
            <a:extLst>
              <a:ext uri="{FF2B5EF4-FFF2-40B4-BE49-F238E27FC236}">
                <a16:creationId xmlns:a16="http://schemas.microsoft.com/office/drawing/2014/main" id="{CB4C51DA-2F26-40DD-8744-879CA0E7B2BE}"/>
              </a:ext>
            </a:extLst>
          </p:cNvPr>
          <p:cNvPicPr>
            <a:picLocks noChangeAspect="1"/>
          </p:cNvPicPr>
          <p:nvPr/>
        </p:nvPicPr>
        <p:blipFill>
          <a:blip r:embed="rId5"/>
          <a:stretch>
            <a:fillRect/>
          </a:stretch>
        </p:blipFill>
        <p:spPr>
          <a:xfrm>
            <a:off x="5916997" y="504025"/>
            <a:ext cx="1848872" cy="670216"/>
          </a:xfrm>
          <a:prstGeom prst="rect">
            <a:avLst/>
          </a:prstGeom>
        </p:spPr>
      </p:pic>
      <p:pic>
        <p:nvPicPr>
          <p:cNvPr id="6" name="Picture 5">
            <a:extLst>
              <a:ext uri="{FF2B5EF4-FFF2-40B4-BE49-F238E27FC236}">
                <a16:creationId xmlns:a16="http://schemas.microsoft.com/office/drawing/2014/main" id="{526AE9EF-71AC-4D7B-9E84-660E834D4E84}"/>
              </a:ext>
            </a:extLst>
          </p:cNvPr>
          <p:cNvPicPr>
            <a:picLocks noChangeAspect="1"/>
          </p:cNvPicPr>
          <p:nvPr/>
        </p:nvPicPr>
        <p:blipFill>
          <a:blip r:embed="rId6"/>
          <a:stretch>
            <a:fillRect/>
          </a:stretch>
        </p:blipFill>
        <p:spPr>
          <a:xfrm>
            <a:off x="1378131" y="2132506"/>
            <a:ext cx="1815913" cy="885257"/>
          </a:xfrm>
          <a:prstGeom prst="rect">
            <a:avLst/>
          </a:prstGeom>
        </p:spPr>
      </p:pic>
      <p:pic>
        <p:nvPicPr>
          <p:cNvPr id="4" name="Content Placeholder 3">
            <a:extLst>
              <a:ext uri="{FF2B5EF4-FFF2-40B4-BE49-F238E27FC236}">
                <a16:creationId xmlns:a16="http://schemas.microsoft.com/office/drawing/2014/main" id="{A48AD2C4-791A-4549-960A-84B37C7F52F3}"/>
              </a:ext>
            </a:extLst>
          </p:cNvPr>
          <p:cNvPicPr>
            <a:picLocks noChangeAspect="1"/>
          </p:cNvPicPr>
          <p:nvPr/>
        </p:nvPicPr>
        <p:blipFill rotWithShape="1">
          <a:blip r:embed="rId7"/>
          <a:srcRect l="5423" r="14718" b="-2"/>
          <a:stretch/>
        </p:blipFill>
        <p:spPr>
          <a:xfrm>
            <a:off x="1377950" y="3774483"/>
            <a:ext cx="1814496" cy="1033837"/>
          </a:xfrm>
          <a:prstGeom prst="rect">
            <a:avLst/>
          </a:prstGeom>
        </p:spPr>
      </p:pic>
      <p:sp>
        <p:nvSpPr>
          <p:cNvPr id="41" name="Rectangle 4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7759" y="1725481"/>
            <a:ext cx="2383241" cy="34180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366B1685-892C-46F0-8B43-B2B0F17D1B58}"/>
              </a:ext>
            </a:extLst>
          </p:cNvPr>
          <p:cNvSpPr>
            <a:spLocks noGrp="1"/>
          </p:cNvSpPr>
          <p:nvPr>
            <p:ph type="title"/>
          </p:nvPr>
        </p:nvSpPr>
        <p:spPr>
          <a:xfrm>
            <a:off x="5801711" y="2187390"/>
            <a:ext cx="1597720" cy="1732023"/>
          </a:xfrm>
        </p:spPr>
        <p:txBody>
          <a:bodyPr vert="horz" lIns="68580" tIns="34290" rIns="68580" bIns="34290" rtlCol="0" anchor="b">
            <a:normAutofit/>
          </a:bodyPr>
          <a:lstStyle/>
          <a:p>
            <a:pPr algn="l" defTabSz="685800">
              <a:lnSpc>
                <a:spcPct val="90000"/>
              </a:lnSpc>
            </a:pPr>
            <a:r>
              <a:rPr lang="en-US" sz="2175">
                <a:solidFill>
                  <a:srgbClr val="FFFFFF"/>
                </a:solidFill>
              </a:rPr>
              <a:t>Physical activity and sedentary behaviours</a:t>
            </a:r>
          </a:p>
        </p:txBody>
      </p:sp>
      <p:cxnSp>
        <p:nvCxnSpPr>
          <p:cNvPr id="43" name="Straight Connector 4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3000" y="1714331"/>
            <a:ext cx="6856286"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3000" y="3428661"/>
            <a:ext cx="228618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29179" y="-510"/>
            <a:ext cx="0" cy="5143502"/>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667" y="-510"/>
            <a:ext cx="0" cy="168021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DB22F059-85B8-4816-8B7D-AE5BA696983E}"/>
              </a:ext>
            </a:extLst>
          </p:cNvPr>
          <p:cNvPicPr>
            <a:picLocks noGrp="1" noChangeAspect="1"/>
          </p:cNvPicPr>
          <p:nvPr>
            <p:ph idx="1"/>
          </p:nvPr>
        </p:nvPicPr>
        <p:blipFill>
          <a:blip r:embed="rId8"/>
          <a:stretch>
            <a:fillRect/>
          </a:stretch>
        </p:blipFill>
        <p:spPr>
          <a:xfrm>
            <a:off x="3646028" y="2743530"/>
            <a:ext cx="1788417" cy="1175884"/>
          </a:xfrm>
          <a:prstGeom prst="rect">
            <a:avLst/>
          </a:prstGeom>
        </p:spPr>
      </p:pic>
      <p:cxnSp>
        <p:nvCxnSpPr>
          <p:cNvPr id="51" name="Straight Connector 5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34608" y="4002187"/>
            <a:ext cx="1064641"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1207"/>
      </p:ext>
    </p:extLst>
  </p:cSld>
  <p:clrMapOvr>
    <a:masterClrMapping/>
  </p:clrMapOvr>
  <mc:AlternateContent xmlns:mc="http://schemas.openxmlformats.org/markup-compatibility/2006" xmlns:p14="http://schemas.microsoft.com/office/powerpoint/2010/main">
    <mc:Choice Requires="p14">
      <p:transition spd="slow" p14:dur="2000" advTm="74737"/>
    </mc:Choice>
    <mc:Fallback xmlns="">
      <p:transition spd="slow" advTm="74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AC60-B92E-4221-9E85-0A6C3497BD5D}"/>
              </a:ext>
            </a:extLst>
          </p:cNvPr>
          <p:cNvSpPr>
            <a:spLocks noGrp="1"/>
          </p:cNvSpPr>
          <p:nvPr>
            <p:ph type="title"/>
          </p:nvPr>
        </p:nvSpPr>
        <p:spPr/>
        <p:txBody>
          <a:bodyPr>
            <a:normAutofit/>
          </a:bodyPr>
          <a:lstStyle/>
          <a:p>
            <a:r>
              <a:rPr lang="en-US" dirty="0">
                <a:solidFill>
                  <a:srgbClr val="0070C0"/>
                </a:solidFill>
              </a:rPr>
              <a:t>Disruption of health services for adolescents </a:t>
            </a:r>
          </a:p>
        </p:txBody>
      </p:sp>
      <p:sp>
        <p:nvSpPr>
          <p:cNvPr id="3" name="Content Placeholder 2">
            <a:extLst>
              <a:ext uri="{FF2B5EF4-FFF2-40B4-BE49-F238E27FC236}">
                <a16:creationId xmlns:a16="http://schemas.microsoft.com/office/drawing/2014/main" id="{660C2B8A-9952-4405-9B06-F7FD6982D1FA}"/>
              </a:ext>
            </a:extLst>
          </p:cNvPr>
          <p:cNvSpPr>
            <a:spLocks noGrp="1"/>
          </p:cNvSpPr>
          <p:nvPr>
            <p:ph idx="1"/>
          </p:nvPr>
        </p:nvSpPr>
        <p:spPr/>
        <p:txBody>
          <a:bodyPr>
            <a:normAutofit lnSpcReduction="10000"/>
          </a:bodyPr>
          <a:lstStyle/>
          <a:p>
            <a:r>
              <a:rPr lang="en-US" dirty="0"/>
              <a:t>Limited access to sexual and reproductive health services</a:t>
            </a:r>
          </a:p>
          <a:p>
            <a:r>
              <a:rPr lang="en-US" dirty="0"/>
              <a:t>Disrupted immunization schedules</a:t>
            </a:r>
          </a:p>
          <a:p>
            <a:r>
              <a:rPr lang="en-US" dirty="0"/>
              <a:t>Access to essential antiretroviral medications and services for young people living with HIV may be deprioritized and disrupted</a:t>
            </a:r>
          </a:p>
          <a:p>
            <a:r>
              <a:rPr lang="en-US" dirty="0"/>
              <a:t>Interrupted home, community, and social services and support services for adolescents with disabilities</a:t>
            </a:r>
          </a:p>
          <a:p>
            <a:r>
              <a:rPr lang="en-US" dirty="0"/>
              <a:t>Health services delivered through schools and universities are cut off</a:t>
            </a:r>
          </a:p>
          <a:p>
            <a:endParaRPr lang="en-US" dirty="0"/>
          </a:p>
        </p:txBody>
      </p:sp>
    </p:spTree>
    <p:extLst>
      <p:ext uri="{BB962C8B-B14F-4D97-AF65-F5344CB8AC3E}">
        <p14:creationId xmlns:p14="http://schemas.microsoft.com/office/powerpoint/2010/main" val="1604469712"/>
      </p:ext>
    </p:extLst>
  </p:cSld>
  <p:clrMapOvr>
    <a:masterClrMapping/>
  </p:clrMapOvr>
  <mc:AlternateContent xmlns:mc="http://schemas.openxmlformats.org/markup-compatibility/2006" xmlns:p14="http://schemas.microsoft.com/office/powerpoint/2010/main">
    <mc:Choice Requires="p14">
      <p:transition spd="slow" p14:dur="2000" advTm="109871"/>
    </mc:Choice>
    <mc:Fallback xmlns="">
      <p:transition spd="slow" advTm="1098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B8C6D7-4CA3-4334-9830-20970AEB9CD4}"/>
              </a:ext>
            </a:extLst>
          </p:cNvPr>
          <p:cNvSpPr/>
          <p:nvPr/>
        </p:nvSpPr>
        <p:spPr>
          <a:xfrm>
            <a:off x="1143000" y="-7100"/>
            <a:ext cx="6858000" cy="911109"/>
          </a:xfrm>
          <a:prstGeom prst="rect">
            <a:avLst/>
          </a:prstGeom>
          <a:gradFill flip="none" rotWithShape="1">
            <a:gsLst>
              <a:gs pos="0">
                <a:schemeClr val="accent1">
                  <a:lumMod val="89000"/>
                </a:schemeClr>
              </a:gs>
              <a:gs pos="36000">
                <a:schemeClr val="accent1">
                  <a:lumMod val="89000"/>
                </a:schemeClr>
              </a:gs>
              <a:gs pos="62000">
                <a:schemeClr val="accent1">
                  <a:lumMod val="75000"/>
                </a:schemeClr>
              </a:gs>
              <a:gs pos="100000">
                <a:schemeClr val="accent2"/>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GB" sz="1350" kern="1200">
              <a:solidFill>
                <a:prstClr val="white"/>
              </a:solidFill>
              <a:latin typeface="Calibri"/>
            </a:endParaRPr>
          </a:p>
        </p:txBody>
      </p:sp>
      <p:pic>
        <p:nvPicPr>
          <p:cNvPr id="8" name="Picture 7">
            <a:extLst>
              <a:ext uri="{FF2B5EF4-FFF2-40B4-BE49-F238E27FC236}">
                <a16:creationId xmlns:a16="http://schemas.microsoft.com/office/drawing/2014/main" id="{3D171A78-FE5F-4100-8E92-FE5361B45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72" y="219661"/>
            <a:ext cx="1439493" cy="440588"/>
          </a:xfrm>
          <a:prstGeom prst="rect">
            <a:avLst/>
          </a:prstGeom>
        </p:spPr>
      </p:pic>
      <p:sp>
        <p:nvSpPr>
          <p:cNvPr id="14" name="Title 13"/>
          <p:cNvSpPr>
            <a:spLocks noGrp="1"/>
          </p:cNvSpPr>
          <p:nvPr>
            <p:ph type="title"/>
          </p:nvPr>
        </p:nvSpPr>
        <p:spPr>
          <a:xfrm>
            <a:off x="1244701" y="-62577"/>
            <a:ext cx="5951627" cy="911109"/>
          </a:xfrm>
        </p:spPr>
        <p:txBody>
          <a:bodyPr>
            <a:normAutofit/>
          </a:bodyPr>
          <a:lstStyle/>
          <a:p>
            <a:r>
              <a:rPr lang="en-US" sz="1800" dirty="0">
                <a:solidFill>
                  <a:schemeClr val="bg1"/>
                </a:solidFill>
              </a:rPr>
              <a:t>Indirect impact of COVID-19 Pandemic</a:t>
            </a:r>
          </a:p>
        </p:txBody>
      </p:sp>
      <p:sp>
        <p:nvSpPr>
          <p:cNvPr id="9" name="Rectangle 8">
            <a:extLst>
              <a:ext uri="{FF2B5EF4-FFF2-40B4-BE49-F238E27FC236}">
                <a16:creationId xmlns:a16="http://schemas.microsoft.com/office/drawing/2014/main" id="{CBE8B33C-7233-40AA-BD6F-9259E403685C}"/>
              </a:ext>
            </a:extLst>
          </p:cNvPr>
          <p:cNvSpPr/>
          <p:nvPr/>
        </p:nvSpPr>
        <p:spPr>
          <a:xfrm>
            <a:off x="6208580" y="4953063"/>
            <a:ext cx="1917513" cy="213585"/>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42900">
              <a:buClrTx/>
            </a:pPr>
            <a:r>
              <a:rPr lang="en-US" sz="788" b="1" i="1" kern="1200">
                <a:solidFill>
                  <a:prstClr val="white">
                    <a:lumMod val="50000"/>
                  </a:prstClr>
                </a:solidFill>
                <a:latin typeface="Calibri" panose="020F0502020204030204" pitchFamily="34" charset="0"/>
                <a:cs typeface="Calibri" panose="020F0502020204030204" pitchFamily="34" charset="0"/>
              </a:rPr>
              <a:t>For internal use only – not for distribution</a:t>
            </a:r>
            <a:endParaRPr lang="en-GB" sz="788" b="1" i="1" kern="1200">
              <a:solidFill>
                <a:prstClr val="white">
                  <a:lumMod val="50000"/>
                </a:prst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C572ADE-0A15-4117-9E2A-4AF4C18A3F87}"/>
              </a:ext>
            </a:extLst>
          </p:cNvPr>
          <p:cNvSpPr/>
          <p:nvPr/>
        </p:nvSpPr>
        <p:spPr>
          <a:xfrm>
            <a:off x="1337003" y="1029526"/>
            <a:ext cx="6469994" cy="3254737"/>
          </a:xfrm>
          <a:prstGeom prst="rect">
            <a:avLst/>
          </a:prstGeom>
        </p:spPr>
        <p:txBody>
          <a:bodyPr wrap="square">
            <a:spAutoFit/>
          </a:bodyPr>
          <a:lstStyle/>
          <a:p>
            <a:pPr defTabSz="342900">
              <a:buClrTx/>
            </a:pPr>
            <a:r>
              <a:rPr lang="en-US" sz="1350" kern="1200" dirty="0">
                <a:solidFill>
                  <a:prstClr val="black"/>
                </a:solidFill>
                <a:latin typeface="Calibri"/>
                <a:ea typeface="+mn-ea"/>
                <a:cs typeface="+mn-cs"/>
              </a:rPr>
              <a:t> </a:t>
            </a:r>
            <a:r>
              <a:rPr lang="en-US" sz="1350" b="1" kern="1200" dirty="0">
                <a:solidFill>
                  <a:prstClr val="black"/>
                </a:solidFill>
                <a:latin typeface="Calibri"/>
                <a:ea typeface="+mn-ea"/>
                <a:cs typeface="+mn-cs"/>
              </a:rPr>
              <a:t>The impact of COVID-19 on ending unmet need for family planning 	</a:t>
            </a:r>
            <a:r>
              <a:rPr lang="en-US" sz="1350" kern="1200" dirty="0">
                <a:solidFill>
                  <a:prstClr val="black"/>
                </a:solidFill>
                <a:latin typeface="Calibri"/>
                <a:ea typeface="+mn-ea"/>
                <a:cs typeface="+mn-cs"/>
              </a:rPr>
              <a:t> </a:t>
            </a:r>
          </a:p>
          <a:p>
            <a:pPr marL="214313" indent="-214313" defTabSz="342900">
              <a:buClrTx/>
              <a:buFont typeface="Arial" panose="020B0604020202020204" pitchFamily="34" charset="0"/>
              <a:buChar char="•"/>
            </a:pPr>
            <a:r>
              <a:rPr lang="en-US" sz="1200" kern="1200" dirty="0">
                <a:solidFill>
                  <a:prstClr val="black"/>
                </a:solidFill>
                <a:latin typeface="Calibri"/>
                <a:ea typeface="+mn-ea"/>
                <a:cs typeface="+mn-cs"/>
              </a:rPr>
              <a:t>For every 3 months the lockdown continues, assuming high levels of disruption, up to 2 million additional women may be unable to use modern contraceptives</a:t>
            </a:r>
          </a:p>
          <a:p>
            <a:pPr marL="214313" indent="-214313" defTabSz="342900">
              <a:buClrTx/>
              <a:buFont typeface="Arial" panose="020B0604020202020204" pitchFamily="34" charset="0"/>
              <a:buChar char="•"/>
            </a:pPr>
            <a:r>
              <a:rPr lang="en-US" sz="1200" kern="1200" dirty="0">
                <a:solidFill>
                  <a:prstClr val="black"/>
                </a:solidFill>
                <a:latin typeface="Calibri"/>
                <a:ea typeface="+mn-ea"/>
                <a:cs typeface="+mn-cs"/>
              </a:rPr>
              <a:t> If the lockdown continues for 6 months and there are major service disruptions due to COVID-19, an additional 7 million unintended pregnancies are expected to occur </a:t>
            </a:r>
          </a:p>
          <a:p>
            <a:pPr defTabSz="342900">
              <a:buClrTx/>
            </a:pPr>
            <a:endParaRPr lang="en-US" sz="1200" b="1" kern="1200" dirty="0">
              <a:solidFill>
                <a:prstClr val="black"/>
              </a:solidFill>
              <a:latin typeface="Calibri"/>
              <a:ea typeface="+mn-ea"/>
              <a:cs typeface="+mn-cs"/>
            </a:endParaRPr>
          </a:p>
          <a:p>
            <a:pPr defTabSz="342900">
              <a:buClrTx/>
            </a:pPr>
            <a:r>
              <a:rPr lang="en-US" sz="1200" b="1" kern="1200" dirty="0">
                <a:solidFill>
                  <a:prstClr val="black"/>
                </a:solidFill>
                <a:latin typeface="Calibri"/>
                <a:ea typeface="+mn-ea"/>
                <a:cs typeface="+mn-cs"/>
              </a:rPr>
              <a:t>The impact of COVID-19 on ending child marriage</a:t>
            </a:r>
          </a:p>
          <a:p>
            <a:pPr marL="214313" indent="-214313" defTabSz="342900">
              <a:buClrTx/>
              <a:buFont typeface="Arial" panose="020B0604020202020204" pitchFamily="34" charset="0"/>
              <a:buChar char="•"/>
            </a:pPr>
            <a:r>
              <a:rPr lang="en-US" sz="1200" kern="1200" dirty="0">
                <a:solidFill>
                  <a:prstClr val="black"/>
                </a:solidFill>
                <a:latin typeface="Calibri"/>
                <a:ea typeface="+mn-ea"/>
                <a:cs typeface="+mn-cs"/>
              </a:rPr>
              <a:t>COVID-19 will disrupt planned efforts to end child marriage and cause wide-reaching economic consequences</a:t>
            </a:r>
          </a:p>
          <a:p>
            <a:pPr marL="214313" indent="-214313" defTabSz="342900">
              <a:buClrTx/>
              <a:buFont typeface="Arial" panose="020B0604020202020204" pitchFamily="34" charset="0"/>
              <a:buChar char="•"/>
            </a:pPr>
            <a:r>
              <a:rPr lang="en-US" sz="1200" kern="1200" dirty="0">
                <a:solidFill>
                  <a:prstClr val="black"/>
                </a:solidFill>
                <a:latin typeface="Calibri"/>
                <a:ea typeface="+mn-ea"/>
                <a:cs typeface="+mn-cs"/>
              </a:rPr>
              <a:t>An additional total 13 million child marriages taking place that otherwise would not have occurred between 2020 and 2030</a:t>
            </a:r>
          </a:p>
          <a:p>
            <a:pPr marL="214313" indent="-214313" defTabSz="342900">
              <a:buClrTx/>
              <a:buFont typeface="Arial" panose="020B0604020202020204" pitchFamily="34" charset="0"/>
              <a:buChar char="•"/>
            </a:pPr>
            <a:endParaRPr lang="en-US" sz="1200" kern="1200" dirty="0">
              <a:solidFill>
                <a:prstClr val="black"/>
              </a:solidFill>
              <a:latin typeface="Calibri"/>
              <a:ea typeface="+mn-ea"/>
              <a:cs typeface="+mn-cs"/>
            </a:endParaRPr>
          </a:p>
          <a:p>
            <a:pPr defTabSz="342900">
              <a:buClrTx/>
            </a:pPr>
            <a:r>
              <a:rPr lang="en-US" sz="1200" b="1" kern="1200" dirty="0">
                <a:solidFill>
                  <a:prstClr val="black"/>
                </a:solidFill>
                <a:latin typeface="Calibri"/>
                <a:ea typeface="+mn-ea"/>
                <a:cs typeface="+mn-cs"/>
              </a:rPr>
              <a:t>The impact of COVID-19 on ending female genital mutilation</a:t>
            </a:r>
          </a:p>
          <a:p>
            <a:pPr marL="557213" lvl="1" indent="-214313" defTabSz="342900">
              <a:buClrTx/>
              <a:buFont typeface="Arial" panose="020B0604020202020204" pitchFamily="34" charset="0"/>
              <a:buChar char="•"/>
            </a:pPr>
            <a:r>
              <a:rPr lang="en-US" sz="1200" kern="1200" dirty="0">
                <a:solidFill>
                  <a:prstClr val="black"/>
                </a:solidFill>
                <a:latin typeface="Calibri"/>
                <a:ea typeface="+mn-ea"/>
                <a:cs typeface="+mn-cs"/>
              </a:rPr>
              <a:t>COVID-19 could have far-reaching impacts on the effort to end female genital mutilation</a:t>
            </a:r>
          </a:p>
          <a:p>
            <a:pPr marL="557213" lvl="1" indent="-214313" defTabSz="342900">
              <a:buClrTx/>
              <a:buFont typeface="Arial" panose="020B0604020202020204" pitchFamily="34" charset="0"/>
              <a:buChar char="•"/>
            </a:pPr>
            <a:r>
              <a:rPr lang="en-US" sz="1200" kern="1200" dirty="0">
                <a:solidFill>
                  <a:prstClr val="black"/>
                </a:solidFill>
                <a:latin typeface="Calibri"/>
                <a:ea typeface="+mn-ea"/>
                <a:cs typeface="+mn-cs"/>
              </a:rPr>
              <a:t>A 1/3 reduction in the progress towards ending FGM by 2030</a:t>
            </a:r>
          </a:p>
          <a:p>
            <a:pPr marL="557213" lvl="1" indent="-214313" defTabSz="342900">
              <a:buClrTx/>
              <a:buFont typeface="Arial" panose="020B0604020202020204" pitchFamily="34" charset="0"/>
              <a:buChar char="•"/>
            </a:pPr>
            <a:r>
              <a:rPr lang="en-US" sz="1200" kern="1200" dirty="0">
                <a:solidFill>
                  <a:prstClr val="black"/>
                </a:solidFill>
                <a:latin typeface="Calibri"/>
                <a:ea typeface="+mn-ea"/>
                <a:cs typeface="+mn-cs"/>
              </a:rPr>
              <a:t>2 million FGM cases could occur over the next decade that would otherwise have been averted</a:t>
            </a:r>
          </a:p>
        </p:txBody>
      </p:sp>
      <p:sp>
        <p:nvSpPr>
          <p:cNvPr id="3" name="Rectangle 2">
            <a:extLst>
              <a:ext uri="{FF2B5EF4-FFF2-40B4-BE49-F238E27FC236}">
                <a16:creationId xmlns:a16="http://schemas.microsoft.com/office/drawing/2014/main" id="{9518AA54-21E7-44B3-8F0E-5DF18B090FBF}"/>
              </a:ext>
            </a:extLst>
          </p:cNvPr>
          <p:cNvSpPr/>
          <p:nvPr/>
        </p:nvSpPr>
        <p:spPr>
          <a:xfrm>
            <a:off x="1246203" y="4543336"/>
            <a:ext cx="6468492" cy="530915"/>
          </a:xfrm>
          <a:prstGeom prst="rect">
            <a:avLst/>
          </a:prstGeom>
        </p:spPr>
        <p:txBody>
          <a:bodyPr wrap="square">
            <a:spAutoFit/>
          </a:bodyPr>
          <a:lstStyle/>
          <a:p>
            <a:pPr defTabSz="342900">
              <a:buClrTx/>
            </a:pPr>
            <a:r>
              <a:rPr lang="en-US" sz="1350" i="1" kern="1200" dirty="0">
                <a:latin typeface="Roboto Condensed"/>
                <a:ea typeface="+mn-ea"/>
                <a:cs typeface="+mn-cs"/>
              </a:rPr>
              <a:t>*</a:t>
            </a:r>
            <a:r>
              <a:rPr lang="en-US" sz="1350" i="1" kern="1200" dirty="0">
                <a:solidFill>
                  <a:prstClr val="black"/>
                </a:solidFill>
                <a:latin typeface="Calibri"/>
                <a:ea typeface="+mn-ea"/>
                <a:cs typeface="+mn-cs"/>
              </a:rPr>
              <a:t> </a:t>
            </a:r>
            <a:r>
              <a:rPr lang="en-US" sz="750" i="1" kern="1200" dirty="0">
                <a:solidFill>
                  <a:prstClr val="black"/>
                </a:solidFill>
                <a:latin typeface="Calibri"/>
                <a:ea typeface="+mn-ea"/>
                <a:cs typeface="+mn-cs"/>
              </a:rPr>
              <a:t>Impact of the COVID-19 Pandemic on Family Planning and Ending Gender-based Violence, Female Genital Mutilation and Child Marriage </a:t>
            </a:r>
          </a:p>
          <a:p>
            <a:pPr defTabSz="342900">
              <a:buClrTx/>
            </a:pPr>
            <a:r>
              <a:rPr lang="en-US" sz="750" i="1" kern="1200" dirty="0">
                <a:solidFill>
                  <a:prstClr val="black"/>
                </a:solidFill>
                <a:latin typeface="Calibri"/>
                <a:ea typeface="+mn-ea"/>
                <a:cs typeface="+mn-cs"/>
              </a:rPr>
              <a:t>Pandemic threatens achievement of the Transformative Results committed to by UNFPA </a:t>
            </a:r>
          </a:p>
          <a:p>
            <a:pPr defTabSz="342900">
              <a:buClrTx/>
            </a:pPr>
            <a:r>
              <a:rPr lang="en-US" sz="750" i="1" kern="1200" dirty="0">
                <a:latin typeface="Roboto Condensed"/>
                <a:ea typeface="+mn-ea"/>
                <a:cs typeface="+mn-cs"/>
              </a:rPr>
              <a:t>114 priority low- and middle-income countries </a:t>
            </a:r>
            <a:endParaRPr lang="en-US" sz="750" i="1" kern="1200" dirty="0">
              <a:solidFill>
                <a:prstClr val="black"/>
              </a:solidFill>
              <a:latin typeface="Calibri"/>
              <a:ea typeface="+mn-ea"/>
              <a:cs typeface="+mn-cs"/>
            </a:endParaRPr>
          </a:p>
        </p:txBody>
      </p:sp>
    </p:spTree>
    <p:extLst>
      <p:ext uri="{BB962C8B-B14F-4D97-AF65-F5344CB8AC3E}">
        <p14:creationId xmlns:p14="http://schemas.microsoft.com/office/powerpoint/2010/main" val="2413933126"/>
      </p:ext>
    </p:extLst>
  </p:cSld>
  <p:clrMapOvr>
    <a:masterClrMapping/>
  </p:clrMapOvr>
  <mc:AlternateContent xmlns:mc="http://schemas.openxmlformats.org/markup-compatibility/2006" xmlns:p14="http://schemas.microsoft.com/office/powerpoint/2010/main">
    <mc:Choice Requires="p14">
      <p:transition spd="slow" p14:dur="2000" advTm="87442"/>
    </mc:Choice>
    <mc:Fallback xmlns="">
      <p:transition spd="slow" advTm="874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4166205" y="1187744"/>
            <a:ext cx="3518794" cy="542582"/>
          </a:xfrm>
          <a:prstGeom prst="rect">
            <a:avLst/>
          </a:prstGeom>
          <a:noFill/>
          <a:ln>
            <a:noFill/>
          </a:ln>
        </p:spPr>
        <p:txBody>
          <a:bodyPr spcFirstLastPara="1" wrap="square" lIns="0" tIns="0" rIns="0" bIns="0" anchor="t" anchorCtr="0">
            <a:noAutofit/>
          </a:bodyPr>
          <a:lstStyle/>
          <a:p>
            <a:pPr marL="0" lvl="0" indent="0"/>
            <a:r>
              <a:rPr lang="en-US" sz="1800" b="1" dirty="0">
                <a:solidFill>
                  <a:srgbClr val="FFC000"/>
                </a:solidFill>
                <a:highlight>
                  <a:srgbClr val="E94190"/>
                </a:highlight>
              </a:rPr>
              <a:t>Questionnaires were sent to 159 countries and 105 responses were received (66% response rate).</a:t>
            </a:r>
            <a:endParaRPr sz="1800" b="1" dirty="0">
              <a:solidFill>
                <a:srgbClr val="FFC000"/>
              </a:solidFill>
              <a:highlight>
                <a:srgbClr val="E94190"/>
              </a:highlight>
            </a:endParaRPr>
          </a:p>
          <a:p>
            <a:pPr marL="0" lvl="0" indent="0" algn="l" rtl="0">
              <a:spcBef>
                <a:spcPts val="0"/>
              </a:spcBef>
              <a:spcAft>
                <a:spcPts val="0"/>
              </a:spcAft>
              <a:buNone/>
            </a:pPr>
            <a:endParaRPr sz="1800" b="1" dirty="0">
              <a:solidFill>
                <a:srgbClr val="FFC000"/>
              </a:solidFill>
              <a:highlight>
                <a:srgbClr val="E94190"/>
              </a:highlight>
            </a:endParaRPr>
          </a:p>
          <a:p>
            <a:pPr marL="0" indent="0"/>
            <a:r>
              <a:rPr lang="en" sz="1800" b="1" dirty="0">
                <a:solidFill>
                  <a:srgbClr val="FFC000"/>
                </a:solidFill>
                <a:highlight>
                  <a:srgbClr val="E94190"/>
                </a:highlight>
              </a:rPr>
              <a:t>D</a:t>
            </a:r>
            <a:r>
              <a:rPr lang="en-US" sz="1800" b="1" dirty="0" err="1">
                <a:solidFill>
                  <a:srgbClr val="FFC000"/>
                </a:solidFill>
                <a:highlight>
                  <a:srgbClr val="E94190"/>
                </a:highlight>
              </a:rPr>
              <a:t>isruptions</a:t>
            </a:r>
            <a:r>
              <a:rPr lang="en-US" sz="1800" b="1" dirty="0">
                <a:solidFill>
                  <a:srgbClr val="FFC000"/>
                </a:solidFill>
                <a:highlight>
                  <a:srgbClr val="E94190"/>
                </a:highlight>
              </a:rPr>
              <a:t> of essential health services were reported by nearly all countries</a:t>
            </a:r>
          </a:p>
          <a:p>
            <a:pPr marL="0" indent="0"/>
            <a:endParaRPr sz="1800" b="1" dirty="0">
              <a:solidFill>
                <a:srgbClr val="FFC000"/>
              </a:solidFill>
              <a:highlight>
                <a:srgbClr val="E94190"/>
              </a:highlight>
            </a:endParaRPr>
          </a:p>
          <a:p>
            <a:pPr marL="0" indent="0"/>
            <a:r>
              <a:rPr lang="en-US" sz="1800" b="1" dirty="0">
                <a:solidFill>
                  <a:srgbClr val="FFC000"/>
                </a:solidFill>
                <a:highlight>
                  <a:srgbClr val="E94190"/>
                </a:highlight>
              </a:rPr>
              <a:t>The great majority of service disruptions were partial, which was defined as a change of 5–50% in service provision or use. </a:t>
            </a:r>
          </a:p>
          <a:p>
            <a:pPr marL="0" lvl="0" indent="0" algn="l" rtl="0">
              <a:spcBef>
                <a:spcPts val="0"/>
              </a:spcBef>
              <a:spcAft>
                <a:spcPts val="0"/>
              </a:spcAft>
              <a:buNone/>
            </a:pPr>
            <a:endParaRPr sz="1800" b="1" dirty="0">
              <a:solidFill>
                <a:srgbClr val="FFC000"/>
              </a:solidFill>
              <a:highlight>
                <a:srgbClr val="E94190"/>
              </a:highlight>
            </a:endParaRPr>
          </a:p>
        </p:txBody>
      </p:sp>
      <p:sp>
        <p:nvSpPr>
          <p:cNvPr id="97" name="Google Shape;97;p20"/>
          <p:cNvSpPr/>
          <p:nvPr/>
        </p:nvSpPr>
        <p:spPr>
          <a:xfrm>
            <a:off x="201024" y="188250"/>
            <a:ext cx="6667775" cy="484800"/>
          </a:xfrm>
          <a:prstGeom prst="rect">
            <a:avLst/>
          </a:prstGeom>
          <a:noFill/>
          <a:ln>
            <a:noFill/>
          </a:ln>
        </p:spPr>
        <p:txBody>
          <a:bodyPr spcFirstLastPara="1" wrap="square" lIns="68575" tIns="34275" rIns="68575" bIns="34275" anchor="t" anchorCtr="0">
            <a:noAutofit/>
          </a:bodyPr>
          <a:lstStyle/>
          <a:p>
            <a:pPr lvl="0"/>
            <a:r>
              <a:rPr lang="en-US" sz="1800" b="1" dirty="0">
                <a:solidFill>
                  <a:srgbClr val="FFFFFF"/>
                </a:solidFill>
                <a:latin typeface="Oswald"/>
                <a:ea typeface="Oswald"/>
                <a:cs typeface="Oswald"/>
                <a:sym typeface="Oswald"/>
              </a:rPr>
              <a:t>THE IMPACT OF THE COVID-19 PANDEMIC ON UP TO 25 ESSENTIAL HEALTH SERVICES IN COUNTRIES</a:t>
            </a:r>
            <a:endParaRPr lang="en-US" sz="1800" dirty="0">
              <a:solidFill>
                <a:srgbClr val="FFFFF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028540C6-34FF-41ED-AA4D-3921FB0D5962}"/>
              </a:ext>
            </a:extLst>
          </p:cNvPr>
          <p:cNvPicPr>
            <a:picLocks noChangeAspect="1"/>
          </p:cNvPicPr>
          <p:nvPr/>
        </p:nvPicPr>
        <p:blipFill>
          <a:blip r:embed="rId3"/>
          <a:stretch>
            <a:fillRect/>
          </a:stretch>
        </p:blipFill>
        <p:spPr>
          <a:xfrm>
            <a:off x="400893" y="982501"/>
            <a:ext cx="2817507" cy="3972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069"/>
    </mc:Choice>
    <mc:Fallback xmlns="">
      <p:transition spd="slow" advTm="53069"/>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2B29A91F509E488E4B914ABE6C4C19" ma:contentTypeVersion="13" ma:contentTypeDescription="Create a new document." ma:contentTypeScope="" ma:versionID="ac04de7f42b0be967bf7355cb7f1ac48">
  <xsd:schema xmlns:xsd="http://www.w3.org/2001/XMLSchema" xmlns:xs="http://www.w3.org/2001/XMLSchema" xmlns:p="http://schemas.microsoft.com/office/2006/metadata/properties" xmlns:ns3="d558cf21-a120-47f7-aabc-2fd4805ce09f" xmlns:ns4="d82dc645-1c0a-438e-8857-fd066db8e5a0" targetNamespace="http://schemas.microsoft.com/office/2006/metadata/properties" ma:root="true" ma:fieldsID="24d901c5c027655fc6c95d5ff94d0f2a" ns3:_="" ns4:_="">
    <xsd:import namespace="d558cf21-a120-47f7-aabc-2fd4805ce09f"/>
    <xsd:import namespace="d82dc645-1c0a-438e-8857-fd066db8e5a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8cf21-a120-47f7-aabc-2fd4805ce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2dc645-1c0a-438e-8857-fd066db8e5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0BA4C-C06E-4613-B041-5187FDFDCA62}">
  <ds:schemaRefs>
    <ds:schemaRef ds:uri="http://schemas.microsoft.com/office/2006/documentManagement/types"/>
    <ds:schemaRef ds:uri="http://purl.org/dc/elements/1.1/"/>
    <ds:schemaRef ds:uri="http://schemas.microsoft.com/office/2006/metadata/properties"/>
    <ds:schemaRef ds:uri="http://purl.org/dc/terms/"/>
    <ds:schemaRef ds:uri="d82dc645-1c0a-438e-8857-fd066db8e5a0"/>
    <ds:schemaRef ds:uri="http://purl.org/dc/dcmitype/"/>
    <ds:schemaRef ds:uri="http://schemas.microsoft.com/office/infopath/2007/PartnerControls"/>
    <ds:schemaRef ds:uri="d558cf21-a120-47f7-aabc-2fd4805ce09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BEB59A-6F93-44ED-B711-F810803C3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8cf21-a120-47f7-aabc-2fd4805ce09f"/>
    <ds:schemaRef ds:uri="d82dc645-1c0a-438e-8857-fd066db8e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AEEFB0-7830-4B15-AC27-108575DF18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2687</Words>
  <Application>Microsoft Office PowerPoint</Application>
  <PresentationFormat>On-screen Show (16:9)</PresentationFormat>
  <Paragraphs>139</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Narrow</vt:lpstr>
      <vt:lpstr>Calibri</vt:lpstr>
      <vt:lpstr>Wingdings</vt:lpstr>
      <vt:lpstr>Roboto Condensed</vt:lpstr>
      <vt:lpstr>Roboto</vt:lpstr>
      <vt:lpstr>Oswald</vt:lpstr>
      <vt:lpstr>Office Theme</vt:lpstr>
      <vt:lpstr>1_Office Theme</vt:lpstr>
      <vt:lpstr>The effects of COVID-19 on the lives of adolescents Module 3 </vt:lpstr>
      <vt:lpstr>Adolescents face many challenges as a result of this pandemic</vt:lpstr>
      <vt:lpstr>COVID-19 in adolescents</vt:lpstr>
      <vt:lpstr>The risks of violence that women and children their face during the current COVID-19 crisis cannot be ignored</vt:lpstr>
      <vt:lpstr>COVID-19 Impact on Education</vt:lpstr>
      <vt:lpstr>Physical activity and sedentary behaviours</vt:lpstr>
      <vt:lpstr>Disruption of health services for adolescents </vt:lpstr>
      <vt:lpstr>Indirect impact of COVID-19 Pandemic</vt:lpstr>
      <vt:lpstr>PowerPoint Presentation</vt:lpstr>
      <vt:lpstr>PowerPoint Presentation</vt:lpstr>
      <vt:lpstr>PowerPoint Presentation</vt:lpstr>
      <vt:lpstr>WHO RESOURCES</vt:lpstr>
      <vt:lpstr>Thank you! </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COVID-19 on the lives of adolescents - Valentina Baltag</dc:title>
  <dc:creator>Valentina Baltag</dc:creator>
  <cp:lastModifiedBy>Aldo Campana</cp:lastModifiedBy>
  <cp:revision>3</cp:revision>
  <dcterms:modified xsi:type="dcterms:W3CDTF">2020-10-24T15:54:18Z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0x010100062B29A91F509E488E4B914ABE6C4C19</vt:lpwstr>
  </property>
</Properties>
</file>