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7" r:id="rId3"/>
    <p:sldMasterId id="2147483691" r:id="rId4"/>
    <p:sldMasterId id="2147483705" r:id="rId5"/>
    <p:sldMasterId id="2147483707" r:id="rId6"/>
    <p:sldMasterId id="2147483722" r:id="rId7"/>
    <p:sldMasterId id="2147483724" r:id="rId8"/>
    <p:sldMasterId id="2147483737" r:id="rId9"/>
    <p:sldMasterId id="2147483750" r:id="rId10"/>
  </p:sldMasterIdLst>
  <p:notesMasterIdLst>
    <p:notesMasterId r:id="rId19"/>
  </p:notesMasterIdLst>
  <p:handoutMasterIdLst>
    <p:handoutMasterId r:id="rId20"/>
  </p:handoutMasterIdLst>
  <p:sldIdLst>
    <p:sldId id="388" r:id="rId11"/>
    <p:sldId id="491" r:id="rId12"/>
    <p:sldId id="403" r:id="rId13"/>
    <p:sldId id="413" r:id="rId14"/>
    <p:sldId id="492" r:id="rId15"/>
    <p:sldId id="415" r:id="rId16"/>
    <p:sldId id="406" r:id="rId17"/>
    <p:sldId id="3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36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Biddlecom" initials="AB" lastIdx="5" clrIdx="0">
    <p:extLst>
      <p:ext uri="{19B8F6BF-5375-455C-9EA6-DF929625EA0E}">
        <p15:presenceInfo xmlns:p15="http://schemas.microsoft.com/office/powerpoint/2012/main" userId="S-1-5-21-912671713-1147432229-2076119496-1731" providerId="AD"/>
      </p:ext>
    </p:extLst>
  </p:cmAuthor>
  <p:cmAuthor id="2" name="Elizabeth Sully" initials="ES" lastIdx="3" clrIdx="1">
    <p:extLst>
      <p:ext uri="{19B8F6BF-5375-455C-9EA6-DF929625EA0E}">
        <p15:presenceInfo xmlns:p15="http://schemas.microsoft.com/office/powerpoint/2012/main" userId="S-1-5-21-912671713-1147432229-2076119496-8729" providerId="AD"/>
      </p:ext>
    </p:extLst>
  </p:cmAuthor>
  <p:cmAuthor id="3" name="Taylor Riley" initials="TR" lastIdx="5" clrIdx="2">
    <p:extLst>
      <p:ext uri="{19B8F6BF-5375-455C-9EA6-DF929625EA0E}">
        <p15:presenceInfo xmlns:p15="http://schemas.microsoft.com/office/powerpoint/2012/main" userId="S-1-5-21-912671713-1147432229-2076119496-8840" providerId="AD"/>
      </p:ext>
    </p:extLst>
  </p:cmAuthor>
  <p:cmAuthor id="4" name="Grace Gabala" initials="GG" lastIdx="6" clrIdx="3">
    <p:extLst>
      <p:ext uri="{19B8F6BF-5375-455C-9EA6-DF929625EA0E}">
        <p15:presenceInfo xmlns:p15="http://schemas.microsoft.com/office/powerpoint/2012/main" userId="S-1-5-21-912671713-1147432229-2076119496-12848" providerId="AD"/>
      </p:ext>
    </p:extLst>
  </p:cmAuthor>
  <p:cmAuthor id="5" name="Elizabeth Sully" initials="ES [2]" lastIdx="1" clrIdx="4">
    <p:extLst>
      <p:ext uri="{19B8F6BF-5375-455C-9EA6-DF929625EA0E}">
        <p15:presenceInfo xmlns:p15="http://schemas.microsoft.com/office/powerpoint/2012/main" userId="S::esully@guttmacher.org::3295391c-8f42-453c-accd-a72c22155b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529"/>
    <a:srgbClr val="D8D0C3"/>
    <a:srgbClr val="C3C2BF"/>
    <a:srgbClr val="43B7B3"/>
    <a:srgbClr val="CADB64"/>
    <a:srgbClr val="047A8C"/>
    <a:srgbClr val="E26237"/>
    <a:srgbClr val="868789"/>
    <a:srgbClr val="545454"/>
    <a:srgbClr val="F4BF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0" autoAdjust="0"/>
    <p:restoredTop sz="88719" autoAdjust="0"/>
  </p:normalViewPr>
  <p:slideViewPr>
    <p:cSldViewPr snapToGrid="0" snapToObjects="1">
      <p:cViewPr varScale="1">
        <p:scale>
          <a:sx n="114" d="100"/>
          <a:sy n="114" d="100"/>
        </p:scale>
        <p:origin x="2634" y="108"/>
      </p:cViewPr>
      <p:guideLst>
        <p:guide pos="2880"/>
        <p:guide orient="horz" pos="3672"/>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130" d="100"/>
          <a:sy n="130" d="100"/>
        </p:scale>
        <p:origin x="190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EB66E-8D8B-4405-B31D-372EB4106E1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9502710E-877F-48DB-A40A-B89118EB8F64}">
      <dgm:prSet phldrT="[Text]" custT="1"/>
      <dgm:spPr>
        <a:solidFill>
          <a:srgbClr val="047A8C"/>
        </a:solidFill>
      </dgm:spPr>
      <dgm:t>
        <a:bodyPr anchor="t" anchorCtr="0"/>
        <a:lstStyle/>
        <a:p>
          <a:r>
            <a:rPr lang="en-US" sz="2800" b="1" i="0" dirty="0">
              <a:solidFill>
                <a:schemeClr val="bg1"/>
              </a:solidFill>
              <a:latin typeface="Arial" panose="020B0604020202020204" pitchFamily="34" charset="0"/>
              <a:cs typeface="Arial" panose="020B0604020202020204" pitchFamily="34" charset="0"/>
            </a:rPr>
            <a:t>12%</a:t>
          </a:r>
          <a:br>
            <a:rPr lang="en-US" sz="3200" b="1" i="0" dirty="0">
              <a:solidFill>
                <a:schemeClr val="bg1"/>
              </a:solidFill>
              <a:latin typeface="Arial" panose="020B0604020202020204" pitchFamily="34" charset="0"/>
              <a:cs typeface="Arial" panose="020B0604020202020204" pitchFamily="34" charset="0"/>
            </a:rPr>
          </a:br>
          <a:r>
            <a:rPr lang="en-US" sz="1400" b="1" i="0" u="none" strike="noStrike" baseline="0" dirty="0">
              <a:solidFill>
                <a:schemeClr val="bg1"/>
              </a:solidFill>
              <a:latin typeface="Arial" panose="020B0604020202020204" pitchFamily="34" charset="0"/>
              <a:ea typeface="+mn-ea"/>
              <a:cs typeface="Arial" panose="020B0604020202020204" pitchFamily="34" charset="0"/>
            </a:rPr>
            <a:t>average decline in</a:t>
          </a:r>
          <a:br>
            <a:rPr lang="en-US" sz="1400" b="1" i="0" u="none" strike="noStrike" baseline="0" dirty="0">
              <a:solidFill>
                <a:schemeClr val="bg1"/>
              </a:solidFill>
              <a:latin typeface="Arial" panose="020B0604020202020204" pitchFamily="34" charset="0"/>
              <a:ea typeface="+mn-ea"/>
              <a:cs typeface="Arial" panose="020B0604020202020204" pitchFamily="34" charset="0"/>
            </a:rPr>
          </a:br>
          <a:r>
            <a:rPr lang="en-US" sz="1400" b="1" i="0" u="none" strike="noStrike" baseline="0" dirty="0">
              <a:solidFill>
                <a:schemeClr val="bg1"/>
              </a:solidFill>
              <a:latin typeface="Arial" panose="020B0604020202020204" pitchFamily="34" charset="0"/>
              <a:ea typeface="+mn-ea"/>
              <a:cs typeface="Arial" panose="020B0604020202020204" pitchFamily="34" charset="0"/>
            </a:rPr>
            <a:t> use of modern contraception</a:t>
          </a:r>
          <a:endParaRPr lang="en-US" sz="1400" b="1" i="0" dirty="0">
            <a:solidFill>
              <a:schemeClr val="bg1"/>
            </a:solidFill>
            <a:latin typeface="Arial" panose="020B0604020202020204" pitchFamily="34" charset="0"/>
            <a:cs typeface="Arial" panose="020B0604020202020204" pitchFamily="34" charset="0"/>
          </a:endParaRPr>
        </a:p>
      </dgm:t>
    </dgm:pt>
    <dgm:pt modelId="{1A10DF61-4B69-4E65-B572-8DCC503E8760}" type="parTrans" cxnId="{45944F39-FB53-482F-A5DD-D5790A63DC29}">
      <dgm:prSet/>
      <dgm:spPr/>
      <dgm:t>
        <a:bodyPr/>
        <a:lstStyle/>
        <a:p>
          <a:endParaRPr lang="en-US" sz="1600" b="1" i="0">
            <a:latin typeface="Arial" panose="020B0604020202020204" pitchFamily="34" charset="0"/>
            <a:cs typeface="Arial" panose="020B0604020202020204" pitchFamily="34" charset="0"/>
          </a:endParaRPr>
        </a:p>
      </dgm:t>
    </dgm:pt>
    <dgm:pt modelId="{9DBD1A4D-140E-4F3F-8E59-2984550B1A6D}" type="sibTrans" cxnId="{45944F39-FB53-482F-A5DD-D5790A63DC29}">
      <dgm:prSet custT="1"/>
      <dgm:spPr>
        <a:solidFill>
          <a:srgbClr val="D8D0C3"/>
        </a:solidFill>
      </dgm:spPr>
      <dgm:t>
        <a:bodyPr/>
        <a:lstStyle/>
        <a:p>
          <a:endParaRPr lang="en-US" sz="2000" b="1" i="0">
            <a:latin typeface="Arial" panose="020B0604020202020204" pitchFamily="34" charset="0"/>
            <a:cs typeface="Arial" panose="020B0604020202020204" pitchFamily="34" charset="0"/>
          </a:endParaRPr>
        </a:p>
      </dgm:t>
    </dgm:pt>
    <dgm:pt modelId="{46D7F861-D256-4DD7-9EE5-E208C71FB691}">
      <dgm:prSet phldrT="[Text]" custT="1"/>
      <dgm:spPr>
        <a:solidFill>
          <a:srgbClr val="047A8C"/>
        </a:solidFill>
      </dgm:spPr>
      <dgm:t>
        <a:bodyPr anchor="t" anchorCtr="0"/>
        <a:lstStyle/>
        <a:p>
          <a:r>
            <a:rPr lang="en-US" sz="2800" b="1" i="0" dirty="0">
              <a:solidFill>
                <a:schemeClr val="bg1"/>
              </a:solidFill>
              <a:latin typeface="Arial" panose="020B0604020202020204" pitchFamily="34" charset="0"/>
              <a:cs typeface="Arial" panose="020B0604020202020204" pitchFamily="34" charset="0"/>
            </a:rPr>
            <a:t>2 million</a:t>
          </a:r>
          <a:br>
            <a:rPr lang="en-US" sz="3200" b="1" i="0" dirty="0">
              <a:solidFill>
                <a:schemeClr val="bg1"/>
              </a:solidFill>
              <a:latin typeface="Arial" panose="020B0604020202020204" pitchFamily="34" charset="0"/>
              <a:cs typeface="Arial" panose="020B0604020202020204" pitchFamily="34" charset="0"/>
            </a:rPr>
          </a:br>
          <a:r>
            <a:rPr lang="en-US" sz="1400" b="1" i="0" u="none" strike="noStrike" baseline="0" dirty="0">
              <a:solidFill>
                <a:schemeClr val="bg1"/>
              </a:solidFill>
              <a:latin typeface="Arial" panose="020B0604020202020204" pitchFamily="34" charset="0"/>
              <a:ea typeface="+mn-ea"/>
              <a:cs typeface="Arial" panose="020B0604020202020204" pitchFamily="34" charset="0"/>
            </a:rPr>
            <a:t>additional adolescent women with unmet need </a:t>
          </a:r>
          <a:endParaRPr lang="en-US" sz="1400" b="1" i="0" dirty="0">
            <a:solidFill>
              <a:schemeClr val="bg1"/>
            </a:solidFill>
            <a:latin typeface="Arial" panose="020B0604020202020204" pitchFamily="34" charset="0"/>
            <a:cs typeface="Arial" panose="020B0604020202020204" pitchFamily="34" charset="0"/>
          </a:endParaRPr>
        </a:p>
      </dgm:t>
    </dgm:pt>
    <dgm:pt modelId="{5CDB2977-1726-4741-85FB-CCAA7F148FAB}" type="parTrans" cxnId="{412F02DB-4D5F-4551-8493-B30CD87A2DA7}">
      <dgm:prSet/>
      <dgm:spPr/>
      <dgm:t>
        <a:bodyPr/>
        <a:lstStyle/>
        <a:p>
          <a:endParaRPr lang="en-US" sz="1600" b="1" i="0">
            <a:latin typeface="Arial" panose="020B0604020202020204" pitchFamily="34" charset="0"/>
            <a:cs typeface="Arial" panose="020B0604020202020204" pitchFamily="34" charset="0"/>
          </a:endParaRPr>
        </a:p>
      </dgm:t>
    </dgm:pt>
    <dgm:pt modelId="{594CF156-D3AA-471B-A5CE-F9E7503287AA}" type="sibTrans" cxnId="{412F02DB-4D5F-4551-8493-B30CD87A2DA7}">
      <dgm:prSet custT="1"/>
      <dgm:spPr>
        <a:solidFill>
          <a:srgbClr val="D8D0C3"/>
        </a:solidFill>
      </dgm:spPr>
      <dgm:t>
        <a:bodyPr/>
        <a:lstStyle/>
        <a:p>
          <a:endParaRPr lang="en-US" sz="2000" b="1" i="0">
            <a:latin typeface="Arial" panose="020B0604020202020204" pitchFamily="34" charset="0"/>
            <a:cs typeface="Arial" panose="020B0604020202020204" pitchFamily="34" charset="0"/>
          </a:endParaRPr>
        </a:p>
      </dgm:t>
    </dgm:pt>
    <dgm:pt modelId="{3577F0F5-87BD-4E91-8B93-C09E50F39999}">
      <dgm:prSet phldrT="[Text]" custT="1"/>
      <dgm:spPr>
        <a:solidFill>
          <a:srgbClr val="047A8C"/>
        </a:solidFill>
      </dgm:spPr>
      <dgm:t>
        <a:bodyPr anchor="t" anchorCtr="0"/>
        <a:lstStyle/>
        <a:p>
          <a:r>
            <a:rPr lang="en-US" sz="2800" b="1" i="0" dirty="0">
              <a:solidFill>
                <a:schemeClr val="bg1"/>
              </a:solidFill>
              <a:latin typeface="Arial" panose="020B0604020202020204" pitchFamily="34" charset="0"/>
              <a:cs typeface="Arial" panose="020B0604020202020204" pitchFamily="34" charset="0"/>
            </a:rPr>
            <a:t>734,000</a:t>
          </a:r>
          <a:br>
            <a:rPr lang="en-US" sz="3200" b="1" i="0" dirty="0">
              <a:solidFill>
                <a:schemeClr val="bg1"/>
              </a:solidFill>
              <a:latin typeface="Arial" panose="020B0604020202020204" pitchFamily="34" charset="0"/>
              <a:cs typeface="Arial" panose="020B0604020202020204" pitchFamily="34" charset="0"/>
            </a:rPr>
          </a:br>
          <a:r>
            <a:rPr lang="en-US" sz="1400" b="1" i="0" u="none" strike="noStrike" baseline="0" dirty="0">
              <a:solidFill>
                <a:schemeClr val="bg1"/>
              </a:solidFill>
              <a:latin typeface="Arial" panose="020B0604020202020204" pitchFamily="34" charset="0"/>
              <a:ea typeface="+mn-ea"/>
              <a:cs typeface="Arial" panose="020B0604020202020204" pitchFamily="34" charset="0"/>
            </a:rPr>
            <a:t>additional unintended pregnancies among adolescents</a:t>
          </a:r>
          <a:endParaRPr lang="en-US" sz="1400" b="1" i="0" dirty="0">
            <a:solidFill>
              <a:schemeClr val="bg1"/>
            </a:solidFill>
            <a:latin typeface="Arial" panose="020B0604020202020204" pitchFamily="34" charset="0"/>
            <a:cs typeface="Arial" panose="020B0604020202020204" pitchFamily="34" charset="0"/>
          </a:endParaRPr>
        </a:p>
      </dgm:t>
    </dgm:pt>
    <dgm:pt modelId="{486909B2-CB09-4467-8C11-5A47EDAB2E48}" type="parTrans" cxnId="{C33D000B-1283-485B-99E4-655AE6050965}">
      <dgm:prSet/>
      <dgm:spPr/>
      <dgm:t>
        <a:bodyPr/>
        <a:lstStyle/>
        <a:p>
          <a:endParaRPr lang="en-US" sz="1600" b="1" i="0">
            <a:latin typeface="Arial" panose="020B0604020202020204" pitchFamily="34" charset="0"/>
            <a:cs typeface="Arial" panose="020B0604020202020204" pitchFamily="34" charset="0"/>
          </a:endParaRPr>
        </a:p>
      </dgm:t>
    </dgm:pt>
    <dgm:pt modelId="{8C2079B1-584C-43C3-B25A-65C8E9052DA3}" type="sibTrans" cxnId="{C33D000B-1283-485B-99E4-655AE6050965}">
      <dgm:prSet/>
      <dgm:spPr/>
      <dgm:t>
        <a:bodyPr/>
        <a:lstStyle/>
        <a:p>
          <a:endParaRPr lang="en-US" sz="1600" b="1" i="0">
            <a:latin typeface="Arial" panose="020B0604020202020204" pitchFamily="34" charset="0"/>
            <a:cs typeface="Arial" panose="020B0604020202020204" pitchFamily="34" charset="0"/>
          </a:endParaRPr>
        </a:p>
      </dgm:t>
    </dgm:pt>
    <dgm:pt modelId="{5BEDF4E3-7E9E-4DFE-A235-0F62E47B6DB2}" type="pres">
      <dgm:prSet presAssocID="{70FEB66E-8D8B-4405-B31D-372EB4106E16}" presName="Name0" presStyleCnt="0">
        <dgm:presLayoutVars>
          <dgm:dir/>
          <dgm:resizeHandles val="exact"/>
        </dgm:presLayoutVars>
      </dgm:prSet>
      <dgm:spPr/>
    </dgm:pt>
    <dgm:pt modelId="{487B809A-4A79-44A2-B61B-4EA7A22D4BB0}" type="pres">
      <dgm:prSet presAssocID="{9502710E-877F-48DB-A40A-B89118EB8F64}" presName="node" presStyleLbl="node1" presStyleIdx="0" presStyleCnt="3" custScaleX="118507" custLinFactNeighborX="-836">
        <dgm:presLayoutVars>
          <dgm:bulletEnabled val="1"/>
        </dgm:presLayoutVars>
      </dgm:prSet>
      <dgm:spPr/>
    </dgm:pt>
    <dgm:pt modelId="{EFBE614B-AF91-4E16-A340-9FF01761E44F}" type="pres">
      <dgm:prSet presAssocID="{9DBD1A4D-140E-4F3F-8E59-2984550B1A6D}" presName="sibTrans" presStyleLbl="sibTrans2D1" presStyleIdx="0" presStyleCnt="2" custScaleX="167578" custScaleY="100995"/>
      <dgm:spPr/>
    </dgm:pt>
    <dgm:pt modelId="{933382D4-0981-4042-A4DD-9377FE3F7749}" type="pres">
      <dgm:prSet presAssocID="{9DBD1A4D-140E-4F3F-8E59-2984550B1A6D}" presName="connectorText" presStyleLbl="sibTrans2D1" presStyleIdx="0" presStyleCnt="2"/>
      <dgm:spPr/>
    </dgm:pt>
    <dgm:pt modelId="{83848C59-8F79-49B0-96B8-9E80BEA2C3CF}" type="pres">
      <dgm:prSet presAssocID="{46D7F861-D256-4DD7-9EE5-E208C71FB691}" presName="node" presStyleLbl="node1" presStyleIdx="1" presStyleCnt="3" custScaleX="118014">
        <dgm:presLayoutVars>
          <dgm:bulletEnabled val="1"/>
        </dgm:presLayoutVars>
      </dgm:prSet>
      <dgm:spPr/>
    </dgm:pt>
    <dgm:pt modelId="{C1D3C961-653B-4680-8B6C-6810AF0EBA85}" type="pres">
      <dgm:prSet presAssocID="{594CF156-D3AA-471B-A5CE-F9E7503287AA}" presName="sibTrans" presStyleLbl="sibTrans2D1" presStyleIdx="1" presStyleCnt="2" custScaleX="168420"/>
      <dgm:spPr/>
    </dgm:pt>
    <dgm:pt modelId="{2300564D-77C4-457F-92EE-B8A4BF330AAB}" type="pres">
      <dgm:prSet presAssocID="{594CF156-D3AA-471B-A5CE-F9E7503287AA}" presName="connectorText" presStyleLbl="sibTrans2D1" presStyleIdx="1" presStyleCnt="2"/>
      <dgm:spPr/>
    </dgm:pt>
    <dgm:pt modelId="{069B8C97-85D8-478B-B2FE-3B159FDC0343}" type="pres">
      <dgm:prSet presAssocID="{3577F0F5-87BD-4E91-8B93-C09E50F39999}" presName="node" presStyleLbl="node1" presStyleIdx="2" presStyleCnt="3" custScaleX="138618">
        <dgm:presLayoutVars>
          <dgm:bulletEnabled val="1"/>
        </dgm:presLayoutVars>
      </dgm:prSet>
      <dgm:spPr/>
    </dgm:pt>
  </dgm:ptLst>
  <dgm:cxnLst>
    <dgm:cxn modelId="{C33D000B-1283-485B-99E4-655AE6050965}" srcId="{70FEB66E-8D8B-4405-B31D-372EB4106E16}" destId="{3577F0F5-87BD-4E91-8B93-C09E50F39999}" srcOrd="2" destOrd="0" parTransId="{486909B2-CB09-4467-8C11-5A47EDAB2E48}" sibTransId="{8C2079B1-584C-43C3-B25A-65C8E9052DA3}"/>
    <dgm:cxn modelId="{CB83F20E-4F0F-4144-AFF7-E8C31A64C713}" type="presOf" srcId="{594CF156-D3AA-471B-A5CE-F9E7503287AA}" destId="{2300564D-77C4-457F-92EE-B8A4BF330AAB}" srcOrd="1" destOrd="0" presId="urn:microsoft.com/office/officeart/2005/8/layout/process1"/>
    <dgm:cxn modelId="{45944F39-FB53-482F-A5DD-D5790A63DC29}" srcId="{70FEB66E-8D8B-4405-B31D-372EB4106E16}" destId="{9502710E-877F-48DB-A40A-B89118EB8F64}" srcOrd="0" destOrd="0" parTransId="{1A10DF61-4B69-4E65-B572-8DCC503E8760}" sibTransId="{9DBD1A4D-140E-4F3F-8E59-2984550B1A6D}"/>
    <dgm:cxn modelId="{F270105E-6257-4B9B-A9F7-021ED13DE245}" type="presOf" srcId="{594CF156-D3AA-471B-A5CE-F9E7503287AA}" destId="{C1D3C961-653B-4680-8B6C-6810AF0EBA85}" srcOrd="0" destOrd="0" presId="urn:microsoft.com/office/officeart/2005/8/layout/process1"/>
    <dgm:cxn modelId="{106EE54A-F2F6-484C-8D90-CF4D00047356}" type="presOf" srcId="{3577F0F5-87BD-4E91-8B93-C09E50F39999}" destId="{069B8C97-85D8-478B-B2FE-3B159FDC0343}" srcOrd="0" destOrd="0" presId="urn:microsoft.com/office/officeart/2005/8/layout/process1"/>
    <dgm:cxn modelId="{EACB7D4C-AD9A-4FE9-B5E4-13FBECA82201}" type="presOf" srcId="{9DBD1A4D-140E-4F3F-8E59-2984550B1A6D}" destId="{EFBE614B-AF91-4E16-A340-9FF01761E44F}" srcOrd="0" destOrd="0" presId="urn:microsoft.com/office/officeart/2005/8/layout/process1"/>
    <dgm:cxn modelId="{826B8B92-698B-476D-AE14-A49E17280914}" type="presOf" srcId="{9502710E-877F-48DB-A40A-B89118EB8F64}" destId="{487B809A-4A79-44A2-B61B-4EA7A22D4BB0}" srcOrd="0" destOrd="0" presId="urn:microsoft.com/office/officeart/2005/8/layout/process1"/>
    <dgm:cxn modelId="{9EB4A5B1-9D7E-4AAC-B150-010A17AFBEE2}" type="presOf" srcId="{9DBD1A4D-140E-4F3F-8E59-2984550B1A6D}" destId="{933382D4-0981-4042-A4DD-9377FE3F7749}" srcOrd="1" destOrd="0" presId="urn:microsoft.com/office/officeart/2005/8/layout/process1"/>
    <dgm:cxn modelId="{A7B63CB9-6AA8-4A17-B57F-A56B362CC11C}" type="presOf" srcId="{46D7F861-D256-4DD7-9EE5-E208C71FB691}" destId="{83848C59-8F79-49B0-96B8-9E80BEA2C3CF}" srcOrd="0" destOrd="0" presId="urn:microsoft.com/office/officeart/2005/8/layout/process1"/>
    <dgm:cxn modelId="{8D9E59C9-E4C6-495D-A12B-A42C63F8F64D}" type="presOf" srcId="{70FEB66E-8D8B-4405-B31D-372EB4106E16}" destId="{5BEDF4E3-7E9E-4DFE-A235-0F62E47B6DB2}" srcOrd="0" destOrd="0" presId="urn:microsoft.com/office/officeart/2005/8/layout/process1"/>
    <dgm:cxn modelId="{412F02DB-4D5F-4551-8493-B30CD87A2DA7}" srcId="{70FEB66E-8D8B-4405-B31D-372EB4106E16}" destId="{46D7F861-D256-4DD7-9EE5-E208C71FB691}" srcOrd="1" destOrd="0" parTransId="{5CDB2977-1726-4741-85FB-CCAA7F148FAB}" sibTransId="{594CF156-D3AA-471B-A5CE-F9E7503287AA}"/>
    <dgm:cxn modelId="{27972D36-AF94-4358-8097-32066D9D2005}" type="presParOf" srcId="{5BEDF4E3-7E9E-4DFE-A235-0F62E47B6DB2}" destId="{487B809A-4A79-44A2-B61B-4EA7A22D4BB0}" srcOrd="0" destOrd="0" presId="urn:microsoft.com/office/officeart/2005/8/layout/process1"/>
    <dgm:cxn modelId="{C296D2AD-74E1-4763-BF1F-75174C950AC1}" type="presParOf" srcId="{5BEDF4E3-7E9E-4DFE-A235-0F62E47B6DB2}" destId="{EFBE614B-AF91-4E16-A340-9FF01761E44F}" srcOrd="1" destOrd="0" presId="urn:microsoft.com/office/officeart/2005/8/layout/process1"/>
    <dgm:cxn modelId="{836577A2-B53E-4C81-97C2-F5586F26A6DE}" type="presParOf" srcId="{EFBE614B-AF91-4E16-A340-9FF01761E44F}" destId="{933382D4-0981-4042-A4DD-9377FE3F7749}" srcOrd="0" destOrd="0" presId="urn:microsoft.com/office/officeart/2005/8/layout/process1"/>
    <dgm:cxn modelId="{262D21B8-B0E4-4C1F-A9C3-024291FEC146}" type="presParOf" srcId="{5BEDF4E3-7E9E-4DFE-A235-0F62E47B6DB2}" destId="{83848C59-8F79-49B0-96B8-9E80BEA2C3CF}" srcOrd="2" destOrd="0" presId="urn:microsoft.com/office/officeart/2005/8/layout/process1"/>
    <dgm:cxn modelId="{C4390548-79C5-4B00-AC22-A65399729F12}" type="presParOf" srcId="{5BEDF4E3-7E9E-4DFE-A235-0F62E47B6DB2}" destId="{C1D3C961-653B-4680-8B6C-6810AF0EBA85}" srcOrd="3" destOrd="0" presId="urn:microsoft.com/office/officeart/2005/8/layout/process1"/>
    <dgm:cxn modelId="{76F2F266-A923-4038-9EF2-0059AA7ECF22}" type="presParOf" srcId="{C1D3C961-653B-4680-8B6C-6810AF0EBA85}" destId="{2300564D-77C4-457F-92EE-B8A4BF330AAB}" srcOrd="0" destOrd="0" presId="urn:microsoft.com/office/officeart/2005/8/layout/process1"/>
    <dgm:cxn modelId="{0BDEBDA5-C986-46DD-9DBD-07A0F4DA211F}" type="presParOf" srcId="{5BEDF4E3-7E9E-4DFE-A235-0F62E47B6DB2}" destId="{069B8C97-85D8-478B-B2FE-3B159FDC034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FEB66E-8D8B-4405-B31D-372EB4106E1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9502710E-877F-48DB-A40A-B89118EB8F64}">
      <dgm:prSet phldrT="[Text]" custT="1"/>
      <dgm:spPr>
        <a:solidFill>
          <a:srgbClr val="43B7B3"/>
        </a:solidFill>
      </dgm:spPr>
      <dgm:t>
        <a:bodyPr anchor="t" anchorCtr="0"/>
        <a:lstStyle/>
        <a:p>
          <a:r>
            <a:rPr lang="en-US" sz="2800" b="1" i="0" dirty="0">
              <a:solidFill>
                <a:schemeClr val="bg1"/>
              </a:solidFill>
              <a:latin typeface="Arial" panose="020B0604020202020204" pitchFamily="34" charset="0"/>
              <a:cs typeface="Arial" panose="020B0604020202020204" pitchFamily="34" charset="0"/>
            </a:rPr>
            <a:t>25%</a:t>
          </a:r>
          <a:br>
            <a:rPr lang="en-US" sz="3600" b="1" i="0" dirty="0">
              <a:solidFill>
                <a:schemeClr val="bg1"/>
              </a:solidFill>
              <a:latin typeface="Arial" panose="020B0604020202020204" pitchFamily="34" charset="0"/>
              <a:cs typeface="Arial" panose="020B0604020202020204" pitchFamily="34" charset="0"/>
            </a:rPr>
          </a:br>
          <a:r>
            <a:rPr lang="en-US" sz="1400" b="1" i="0" u="none" strike="noStrike" baseline="0" dirty="0">
              <a:solidFill>
                <a:schemeClr val="bg1"/>
              </a:solidFill>
              <a:latin typeface="Arial" panose="020B0604020202020204" pitchFamily="34" charset="0"/>
              <a:ea typeface="+mn-ea"/>
              <a:cs typeface="Arial" panose="020B0604020202020204" pitchFamily="34" charset="0"/>
            </a:rPr>
            <a:t>average decline in pregnancy-related care</a:t>
          </a:r>
          <a:endParaRPr lang="en-US" sz="1400" b="1" i="0" dirty="0">
            <a:solidFill>
              <a:schemeClr val="bg1"/>
            </a:solidFill>
            <a:latin typeface="Arial" panose="020B0604020202020204" pitchFamily="34" charset="0"/>
            <a:cs typeface="Arial" panose="020B0604020202020204" pitchFamily="34" charset="0"/>
          </a:endParaRPr>
        </a:p>
      </dgm:t>
    </dgm:pt>
    <dgm:pt modelId="{1A10DF61-4B69-4E65-B572-8DCC503E8760}" type="parTrans" cxnId="{45944F39-FB53-482F-A5DD-D5790A63DC29}">
      <dgm:prSet/>
      <dgm:spPr/>
      <dgm:t>
        <a:bodyPr/>
        <a:lstStyle/>
        <a:p>
          <a:endParaRPr lang="en-US" b="1" i="0">
            <a:latin typeface="Arial" panose="020B0604020202020204" pitchFamily="34" charset="0"/>
            <a:cs typeface="Arial" panose="020B0604020202020204" pitchFamily="34" charset="0"/>
          </a:endParaRPr>
        </a:p>
      </dgm:t>
    </dgm:pt>
    <dgm:pt modelId="{9DBD1A4D-140E-4F3F-8E59-2984550B1A6D}" type="sibTrans" cxnId="{45944F39-FB53-482F-A5DD-D5790A63DC29}">
      <dgm:prSet/>
      <dgm:spPr>
        <a:solidFill>
          <a:srgbClr val="D8D0C3"/>
        </a:solidFill>
      </dgm:spPr>
      <dgm:t>
        <a:bodyPr/>
        <a:lstStyle/>
        <a:p>
          <a:endParaRPr lang="en-US" b="1" i="0">
            <a:latin typeface="Arial" panose="020B0604020202020204" pitchFamily="34" charset="0"/>
            <a:cs typeface="Arial" panose="020B0604020202020204" pitchFamily="34" charset="0"/>
          </a:endParaRPr>
        </a:p>
      </dgm:t>
    </dgm:pt>
    <dgm:pt modelId="{46D7F861-D256-4DD7-9EE5-E208C71FB691}">
      <dgm:prSet phldrT="[Text]" custT="1"/>
      <dgm:spPr>
        <a:solidFill>
          <a:srgbClr val="43B7B3"/>
        </a:solidFill>
      </dgm:spPr>
      <dgm:t>
        <a:bodyPr anchor="t" anchorCtr="0"/>
        <a:lstStyle/>
        <a:p>
          <a:r>
            <a:rPr lang="en-US" sz="2800" b="1" i="0" dirty="0">
              <a:solidFill>
                <a:schemeClr val="bg1"/>
              </a:solidFill>
              <a:latin typeface="Arial" panose="020B0604020202020204" pitchFamily="34" charset="0"/>
              <a:cs typeface="Arial" panose="020B0604020202020204" pitchFamily="34" charset="0"/>
            </a:rPr>
            <a:t>134,000</a:t>
          </a:r>
          <a:br>
            <a:rPr lang="en-US" sz="3600" b="1" i="0" dirty="0">
              <a:solidFill>
                <a:schemeClr val="bg1"/>
              </a:solidFill>
              <a:latin typeface="Arial" panose="020B0604020202020204" pitchFamily="34" charset="0"/>
              <a:cs typeface="Arial" panose="020B0604020202020204" pitchFamily="34" charset="0"/>
            </a:rPr>
          </a:br>
          <a:r>
            <a:rPr lang="en-US" sz="1400" b="1" i="0" u="none" strike="noStrike" baseline="0" dirty="0">
              <a:solidFill>
                <a:schemeClr val="bg1"/>
              </a:solidFill>
              <a:latin typeface="Arial" panose="020B0604020202020204" pitchFamily="34" charset="0"/>
              <a:ea typeface="+mn-ea"/>
              <a:cs typeface="Arial" panose="020B0604020202020204" pitchFamily="34" charset="0"/>
            </a:rPr>
            <a:t>additional adolescent women experiencing major obstetric complications without care</a:t>
          </a:r>
          <a:endParaRPr lang="en-US" sz="1400" b="1" i="0" dirty="0">
            <a:solidFill>
              <a:schemeClr val="bg1"/>
            </a:solidFill>
            <a:latin typeface="Arial" panose="020B0604020202020204" pitchFamily="34" charset="0"/>
            <a:cs typeface="Arial" panose="020B0604020202020204" pitchFamily="34" charset="0"/>
          </a:endParaRPr>
        </a:p>
      </dgm:t>
    </dgm:pt>
    <dgm:pt modelId="{5CDB2977-1726-4741-85FB-CCAA7F148FAB}" type="parTrans" cxnId="{412F02DB-4D5F-4551-8493-B30CD87A2DA7}">
      <dgm:prSet/>
      <dgm:spPr/>
      <dgm:t>
        <a:bodyPr/>
        <a:lstStyle/>
        <a:p>
          <a:endParaRPr lang="en-US" b="1" i="0">
            <a:latin typeface="Arial" panose="020B0604020202020204" pitchFamily="34" charset="0"/>
            <a:cs typeface="Arial" panose="020B0604020202020204" pitchFamily="34" charset="0"/>
          </a:endParaRPr>
        </a:p>
      </dgm:t>
    </dgm:pt>
    <dgm:pt modelId="{594CF156-D3AA-471B-A5CE-F9E7503287AA}" type="sibTrans" cxnId="{412F02DB-4D5F-4551-8493-B30CD87A2DA7}">
      <dgm:prSet/>
      <dgm:spPr>
        <a:solidFill>
          <a:srgbClr val="D8D0C3"/>
        </a:solidFill>
      </dgm:spPr>
      <dgm:t>
        <a:bodyPr/>
        <a:lstStyle/>
        <a:p>
          <a:endParaRPr lang="en-US" b="1" i="0">
            <a:latin typeface="Arial" panose="020B0604020202020204" pitchFamily="34" charset="0"/>
            <a:cs typeface="Arial" panose="020B0604020202020204" pitchFamily="34" charset="0"/>
          </a:endParaRPr>
        </a:p>
      </dgm:t>
    </dgm:pt>
    <dgm:pt modelId="{3577F0F5-87BD-4E91-8B93-C09E50F39999}">
      <dgm:prSet phldrT="[Text]" custT="1"/>
      <dgm:spPr>
        <a:solidFill>
          <a:srgbClr val="43B7B3"/>
        </a:solidFill>
      </dgm:spPr>
      <dgm:t>
        <a:bodyPr anchor="t" anchorCtr="0"/>
        <a:lstStyle/>
        <a:p>
          <a:r>
            <a:rPr lang="en-US" sz="2800" b="1" i="0" dirty="0">
              <a:solidFill>
                <a:schemeClr val="bg1"/>
              </a:solidFill>
              <a:latin typeface="Arial" panose="020B0604020202020204" pitchFamily="34" charset="0"/>
              <a:cs typeface="Arial" panose="020B0604020202020204" pitchFamily="34" charset="0"/>
            </a:rPr>
            <a:t>3,400</a:t>
          </a:r>
          <a:br>
            <a:rPr lang="en-US" sz="3600" b="1" i="0" dirty="0">
              <a:solidFill>
                <a:schemeClr val="bg1"/>
              </a:solidFill>
              <a:latin typeface="Arial" panose="020B0604020202020204" pitchFamily="34" charset="0"/>
              <a:cs typeface="Arial" panose="020B0604020202020204" pitchFamily="34" charset="0"/>
            </a:rPr>
          </a:br>
          <a:r>
            <a:rPr lang="en-US" sz="1400" b="1" i="0" dirty="0">
              <a:solidFill>
                <a:schemeClr val="bg1"/>
              </a:solidFill>
              <a:latin typeface="Arial" panose="020B0604020202020204" pitchFamily="34" charset="0"/>
              <a:cs typeface="Arial" panose="020B0604020202020204" pitchFamily="34" charset="0"/>
            </a:rPr>
            <a:t>additional maternal deaths among adolescents </a:t>
          </a:r>
        </a:p>
      </dgm:t>
    </dgm:pt>
    <dgm:pt modelId="{486909B2-CB09-4467-8C11-5A47EDAB2E48}" type="parTrans" cxnId="{C33D000B-1283-485B-99E4-655AE6050965}">
      <dgm:prSet/>
      <dgm:spPr/>
      <dgm:t>
        <a:bodyPr/>
        <a:lstStyle/>
        <a:p>
          <a:endParaRPr lang="en-US" b="1" i="0">
            <a:latin typeface="Arial" panose="020B0604020202020204" pitchFamily="34" charset="0"/>
            <a:cs typeface="Arial" panose="020B0604020202020204" pitchFamily="34" charset="0"/>
          </a:endParaRPr>
        </a:p>
      </dgm:t>
    </dgm:pt>
    <dgm:pt modelId="{8C2079B1-584C-43C3-B25A-65C8E9052DA3}" type="sibTrans" cxnId="{C33D000B-1283-485B-99E4-655AE6050965}">
      <dgm:prSet/>
      <dgm:spPr/>
      <dgm:t>
        <a:bodyPr/>
        <a:lstStyle/>
        <a:p>
          <a:endParaRPr lang="en-US" b="1" i="0">
            <a:latin typeface="Arial" panose="020B0604020202020204" pitchFamily="34" charset="0"/>
            <a:cs typeface="Arial" panose="020B0604020202020204" pitchFamily="34" charset="0"/>
          </a:endParaRPr>
        </a:p>
      </dgm:t>
    </dgm:pt>
    <dgm:pt modelId="{5BEDF4E3-7E9E-4DFE-A235-0F62E47B6DB2}" type="pres">
      <dgm:prSet presAssocID="{70FEB66E-8D8B-4405-B31D-372EB4106E16}" presName="Name0" presStyleCnt="0">
        <dgm:presLayoutVars>
          <dgm:dir/>
          <dgm:resizeHandles val="exact"/>
        </dgm:presLayoutVars>
      </dgm:prSet>
      <dgm:spPr/>
    </dgm:pt>
    <dgm:pt modelId="{487B809A-4A79-44A2-B61B-4EA7A22D4BB0}" type="pres">
      <dgm:prSet presAssocID="{9502710E-877F-48DB-A40A-B89118EB8F64}" presName="node" presStyleLbl="node1" presStyleIdx="0" presStyleCnt="3" custScaleX="118738" custScaleY="99639" custLinFactNeighborX="-836">
        <dgm:presLayoutVars>
          <dgm:bulletEnabled val="1"/>
        </dgm:presLayoutVars>
      </dgm:prSet>
      <dgm:spPr/>
    </dgm:pt>
    <dgm:pt modelId="{EFBE614B-AF91-4E16-A340-9FF01761E44F}" type="pres">
      <dgm:prSet presAssocID="{9DBD1A4D-140E-4F3F-8E59-2984550B1A6D}" presName="sibTrans" presStyleLbl="sibTrans2D1" presStyleIdx="0" presStyleCnt="2" custScaleX="167490"/>
      <dgm:spPr/>
    </dgm:pt>
    <dgm:pt modelId="{933382D4-0981-4042-A4DD-9377FE3F7749}" type="pres">
      <dgm:prSet presAssocID="{9DBD1A4D-140E-4F3F-8E59-2984550B1A6D}" presName="connectorText" presStyleLbl="sibTrans2D1" presStyleIdx="0" presStyleCnt="2"/>
      <dgm:spPr/>
    </dgm:pt>
    <dgm:pt modelId="{83848C59-8F79-49B0-96B8-9E80BEA2C3CF}" type="pres">
      <dgm:prSet presAssocID="{46D7F861-D256-4DD7-9EE5-E208C71FB691}" presName="node" presStyleLbl="node1" presStyleIdx="1" presStyleCnt="3" custScaleX="193642">
        <dgm:presLayoutVars>
          <dgm:bulletEnabled val="1"/>
        </dgm:presLayoutVars>
      </dgm:prSet>
      <dgm:spPr/>
    </dgm:pt>
    <dgm:pt modelId="{C1D3C961-653B-4680-8B6C-6810AF0EBA85}" type="pres">
      <dgm:prSet presAssocID="{594CF156-D3AA-471B-A5CE-F9E7503287AA}" presName="sibTrans" presStyleLbl="sibTrans2D1" presStyleIdx="1" presStyleCnt="2" custScaleX="166654"/>
      <dgm:spPr/>
    </dgm:pt>
    <dgm:pt modelId="{2300564D-77C4-457F-92EE-B8A4BF330AAB}" type="pres">
      <dgm:prSet presAssocID="{594CF156-D3AA-471B-A5CE-F9E7503287AA}" presName="connectorText" presStyleLbl="sibTrans2D1" presStyleIdx="1" presStyleCnt="2"/>
      <dgm:spPr/>
    </dgm:pt>
    <dgm:pt modelId="{069B8C97-85D8-478B-B2FE-3B159FDC0343}" type="pres">
      <dgm:prSet presAssocID="{3577F0F5-87BD-4E91-8B93-C09E50F39999}" presName="node" presStyleLbl="node1" presStyleIdx="2" presStyleCnt="3" custScaleX="140207" custLinFactNeighborX="32460" custLinFactNeighborY="-470">
        <dgm:presLayoutVars>
          <dgm:bulletEnabled val="1"/>
        </dgm:presLayoutVars>
      </dgm:prSet>
      <dgm:spPr/>
    </dgm:pt>
  </dgm:ptLst>
  <dgm:cxnLst>
    <dgm:cxn modelId="{C33D000B-1283-485B-99E4-655AE6050965}" srcId="{70FEB66E-8D8B-4405-B31D-372EB4106E16}" destId="{3577F0F5-87BD-4E91-8B93-C09E50F39999}" srcOrd="2" destOrd="0" parTransId="{486909B2-CB09-4467-8C11-5A47EDAB2E48}" sibTransId="{8C2079B1-584C-43C3-B25A-65C8E9052DA3}"/>
    <dgm:cxn modelId="{CB83F20E-4F0F-4144-AFF7-E8C31A64C713}" type="presOf" srcId="{594CF156-D3AA-471B-A5CE-F9E7503287AA}" destId="{2300564D-77C4-457F-92EE-B8A4BF330AAB}" srcOrd="1" destOrd="0" presId="urn:microsoft.com/office/officeart/2005/8/layout/process1"/>
    <dgm:cxn modelId="{45944F39-FB53-482F-A5DD-D5790A63DC29}" srcId="{70FEB66E-8D8B-4405-B31D-372EB4106E16}" destId="{9502710E-877F-48DB-A40A-B89118EB8F64}" srcOrd="0" destOrd="0" parTransId="{1A10DF61-4B69-4E65-B572-8DCC503E8760}" sibTransId="{9DBD1A4D-140E-4F3F-8E59-2984550B1A6D}"/>
    <dgm:cxn modelId="{F270105E-6257-4B9B-A9F7-021ED13DE245}" type="presOf" srcId="{594CF156-D3AA-471B-A5CE-F9E7503287AA}" destId="{C1D3C961-653B-4680-8B6C-6810AF0EBA85}" srcOrd="0" destOrd="0" presId="urn:microsoft.com/office/officeart/2005/8/layout/process1"/>
    <dgm:cxn modelId="{106EE54A-F2F6-484C-8D90-CF4D00047356}" type="presOf" srcId="{3577F0F5-87BD-4E91-8B93-C09E50F39999}" destId="{069B8C97-85D8-478B-B2FE-3B159FDC0343}" srcOrd="0" destOrd="0" presId="urn:microsoft.com/office/officeart/2005/8/layout/process1"/>
    <dgm:cxn modelId="{EACB7D4C-AD9A-4FE9-B5E4-13FBECA82201}" type="presOf" srcId="{9DBD1A4D-140E-4F3F-8E59-2984550B1A6D}" destId="{EFBE614B-AF91-4E16-A340-9FF01761E44F}" srcOrd="0" destOrd="0" presId="urn:microsoft.com/office/officeart/2005/8/layout/process1"/>
    <dgm:cxn modelId="{826B8B92-698B-476D-AE14-A49E17280914}" type="presOf" srcId="{9502710E-877F-48DB-A40A-B89118EB8F64}" destId="{487B809A-4A79-44A2-B61B-4EA7A22D4BB0}" srcOrd="0" destOrd="0" presId="urn:microsoft.com/office/officeart/2005/8/layout/process1"/>
    <dgm:cxn modelId="{9EB4A5B1-9D7E-4AAC-B150-010A17AFBEE2}" type="presOf" srcId="{9DBD1A4D-140E-4F3F-8E59-2984550B1A6D}" destId="{933382D4-0981-4042-A4DD-9377FE3F7749}" srcOrd="1" destOrd="0" presId="urn:microsoft.com/office/officeart/2005/8/layout/process1"/>
    <dgm:cxn modelId="{A7B63CB9-6AA8-4A17-B57F-A56B362CC11C}" type="presOf" srcId="{46D7F861-D256-4DD7-9EE5-E208C71FB691}" destId="{83848C59-8F79-49B0-96B8-9E80BEA2C3CF}" srcOrd="0" destOrd="0" presId="urn:microsoft.com/office/officeart/2005/8/layout/process1"/>
    <dgm:cxn modelId="{8D9E59C9-E4C6-495D-A12B-A42C63F8F64D}" type="presOf" srcId="{70FEB66E-8D8B-4405-B31D-372EB4106E16}" destId="{5BEDF4E3-7E9E-4DFE-A235-0F62E47B6DB2}" srcOrd="0" destOrd="0" presId="urn:microsoft.com/office/officeart/2005/8/layout/process1"/>
    <dgm:cxn modelId="{412F02DB-4D5F-4551-8493-B30CD87A2DA7}" srcId="{70FEB66E-8D8B-4405-B31D-372EB4106E16}" destId="{46D7F861-D256-4DD7-9EE5-E208C71FB691}" srcOrd="1" destOrd="0" parTransId="{5CDB2977-1726-4741-85FB-CCAA7F148FAB}" sibTransId="{594CF156-D3AA-471B-A5CE-F9E7503287AA}"/>
    <dgm:cxn modelId="{27972D36-AF94-4358-8097-32066D9D2005}" type="presParOf" srcId="{5BEDF4E3-7E9E-4DFE-A235-0F62E47B6DB2}" destId="{487B809A-4A79-44A2-B61B-4EA7A22D4BB0}" srcOrd="0" destOrd="0" presId="urn:microsoft.com/office/officeart/2005/8/layout/process1"/>
    <dgm:cxn modelId="{C296D2AD-74E1-4763-BF1F-75174C950AC1}" type="presParOf" srcId="{5BEDF4E3-7E9E-4DFE-A235-0F62E47B6DB2}" destId="{EFBE614B-AF91-4E16-A340-9FF01761E44F}" srcOrd="1" destOrd="0" presId="urn:microsoft.com/office/officeart/2005/8/layout/process1"/>
    <dgm:cxn modelId="{836577A2-B53E-4C81-97C2-F5586F26A6DE}" type="presParOf" srcId="{EFBE614B-AF91-4E16-A340-9FF01761E44F}" destId="{933382D4-0981-4042-A4DD-9377FE3F7749}" srcOrd="0" destOrd="0" presId="urn:microsoft.com/office/officeart/2005/8/layout/process1"/>
    <dgm:cxn modelId="{262D21B8-B0E4-4C1F-A9C3-024291FEC146}" type="presParOf" srcId="{5BEDF4E3-7E9E-4DFE-A235-0F62E47B6DB2}" destId="{83848C59-8F79-49B0-96B8-9E80BEA2C3CF}" srcOrd="2" destOrd="0" presId="urn:microsoft.com/office/officeart/2005/8/layout/process1"/>
    <dgm:cxn modelId="{C4390548-79C5-4B00-AC22-A65399729F12}" type="presParOf" srcId="{5BEDF4E3-7E9E-4DFE-A235-0F62E47B6DB2}" destId="{C1D3C961-653B-4680-8B6C-6810AF0EBA85}" srcOrd="3" destOrd="0" presId="urn:microsoft.com/office/officeart/2005/8/layout/process1"/>
    <dgm:cxn modelId="{76F2F266-A923-4038-9EF2-0059AA7ECF22}" type="presParOf" srcId="{C1D3C961-653B-4680-8B6C-6810AF0EBA85}" destId="{2300564D-77C4-457F-92EE-B8A4BF330AAB}" srcOrd="0" destOrd="0" presId="urn:microsoft.com/office/officeart/2005/8/layout/process1"/>
    <dgm:cxn modelId="{0BDEBDA5-C986-46DD-9DBD-07A0F4DA211F}" type="presParOf" srcId="{5BEDF4E3-7E9E-4DFE-A235-0F62E47B6DB2}" destId="{069B8C97-85D8-478B-B2FE-3B159FDC034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FEB66E-8D8B-4405-B31D-372EB4106E1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9502710E-877F-48DB-A40A-B89118EB8F64}">
      <dgm:prSet phldrT="[Text]" custT="1"/>
      <dgm:spPr>
        <a:solidFill>
          <a:srgbClr val="E05529"/>
        </a:solidFill>
      </dgm:spPr>
      <dgm:t>
        <a:bodyPr/>
        <a:lstStyle/>
        <a:p>
          <a:r>
            <a:rPr lang="en-US" sz="2800" b="1" i="0" dirty="0">
              <a:solidFill>
                <a:schemeClr val="bg1"/>
              </a:solidFill>
              <a:latin typeface="Arial" panose="020B0604020202020204" pitchFamily="34" charset="0"/>
              <a:cs typeface="Arial" panose="020B0604020202020204" pitchFamily="34" charset="0"/>
            </a:rPr>
            <a:t>23%</a:t>
          </a:r>
          <a:br>
            <a:rPr lang="en-US" sz="2800" b="1" i="0" dirty="0">
              <a:solidFill>
                <a:schemeClr val="bg1"/>
              </a:solidFill>
              <a:latin typeface="Arial" panose="020B0604020202020204" pitchFamily="34" charset="0"/>
              <a:cs typeface="Arial" panose="020B0604020202020204" pitchFamily="34" charset="0"/>
            </a:rPr>
          </a:br>
          <a:r>
            <a:rPr lang="en-US" sz="1400" b="1" i="0" u="none" strike="noStrike" baseline="0" dirty="0">
              <a:solidFill>
                <a:schemeClr val="bg1"/>
              </a:solidFill>
              <a:latin typeface="Arial" panose="020B0604020202020204" pitchFamily="34" charset="0"/>
              <a:ea typeface="+mn-ea"/>
              <a:cs typeface="Arial" panose="020B0604020202020204" pitchFamily="34" charset="0"/>
            </a:rPr>
            <a:t>shift in abortions from </a:t>
          </a:r>
          <a:br>
            <a:rPr lang="en-US" sz="1400" b="1" i="0" u="none" strike="noStrike" baseline="0" dirty="0">
              <a:solidFill>
                <a:schemeClr val="bg1"/>
              </a:solidFill>
              <a:latin typeface="Arial" panose="020B0604020202020204" pitchFamily="34" charset="0"/>
              <a:ea typeface="+mn-ea"/>
              <a:cs typeface="Arial" panose="020B0604020202020204" pitchFamily="34" charset="0"/>
            </a:rPr>
          </a:br>
          <a:r>
            <a:rPr lang="en-US" sz="1400" b="1" i="0" u="none" strike="noStrike" baseline="0" dirty="0">
              <a:solidFill>
                <a:schemeClr val="bg1"/>
              </a:solidFill>
              <a:latin typeface="Arial" panose="020B0604020202020204" pitchFamily="34" charset="0"/>
              <a:ea typeface="+mn-ea"/>
              <a:cs typeface="Arial" panose="020B0604020202020204" pitchFamily="34" charset="0"/>
            </a:rPr>
            <a:t>safe to unsafe</a:t>
          </a:r>
          <a:endParaRPr lang="en-US" b="1" i="0" dirty="0">
            <a:solidFill>
              <a:schemeClr val="bg1"/>
            </a:solidFill>
            <a:latin typeface="Arial" panose="020B0604020202020204" pitchFamily="34" charset="0"/>
            <a:cs typeface="Arial" panose="020B0604020202020204" pitchFamily="34" charset="0"/>
          </a:endParaRPr>
        </a:p>
      </dgm:t>
    </dgm:pt>
    <dgm:pt modelId="{1A10DF61-4B69-4E65-B572-8DCC503E8760}" type="parTrans" cxnId="{45944F39-FB53-482F-A5DD-D5790A63DC29}">
      <dgm:prSet/>
      <dgm:spPr/>
      <dgm:t>
        <a:bodyPr/>
        <a:lstStyle/>
        <a:p>
          <a:endParaRPr lang="en-US" b="1" i="0">
            <a:latin typeface="Arial" panose="020B0604020202020204" pitchFamily="34" charset="0"/>
            <a:cs typeface="Arial" panose="020B0604020202020204" pitchFamily="34" charset="0"/>
          </a:endParaRPr>
        </a:p>
      </dgm:t>
    </dgm:pt>
    <dgm:pt modelId="{9DBD1A4D-140E-4F3F-8E59-2984550B1A6D}" type="sibTrans" cxnId="{45944F39-FB53-482F-A5DD-D5790A63DC29}">
      <dgm:prSet/>
      <dgm:spPr>
        <a:solidFill>
          <a:srgbClr val="D8D0C3"/>
        </a:solidFill>
      </dgm:spPr>
      <dgm:t>
        <a:bodyPr/>
        <a:lstStyle/>
        <a:p>
          <a:endParaRPr lang="en-US" b="1" i="0">
            <a:latin typeface="Arial" panose="020B0604020202020204" pitchFamily="34" charset="0"/>
            <a:cs typeface="Arial" panose="020B0604020202020204" pitchFamily="34" charset="0"/>
          </a:endParaRPr>
        </a:p>
      </dgm:t>
    </dgm:pt>
    <dgm:pt modelId="{46D7F861-D256-4DD7-9EE5-E208C71FB691}">
      <dgm:prSet phldrT="[Text]" custT="1"/>
      <dgm:spPr>
        <a:solidFill>
          <a:srgbClr val="E05529"/>
        </a:solidFill>
      </dgm:spPr>
      <dgm:t>
        <a:bodyPr/>
        <a:lstStyle/>
        <a:p>
          <a:r>
            <a:rPr lang="en-US" sz="2800" b="1" i="0" dirty="0">
              <a:solidFill>
                <a:schemeClr val="bg1"/>
              </a:solidFill>
              <a:latin typeface="Arial" panose="020B0604020202020204" pitchFamily="34" charset="0"/>
              <a:cs typeface="Arial" panose="020B0604020202020204" pitchFamily="34" charset="0"/>
            </a:rPr>
            <a:t>491,000</a:t>
          </a:r>
          <a:br>
            <a:rPr lang="en-US" sz="3600" b="1" i="0" dirty="0">
              <a:solidFill>
                <a:schemeClr val="bg1"/>
              </a:solidFill>
              <a:latin typeface="Arial" panose="020B0604020202020204" pitchFamily="34" charset="0"/>
              <a:cs typeface="Arial" panose="020B0604020202020204" pitchFamily="34" charset="0"/>
            </a:rPr>
          </a:br>
          <a:r>
            <a:rPr lang="en-US" sz="1400" b="1" i="0" u="none" strike="noStrike" baseline="0" dirty="0">
              <a:solidFill>
                <a:schemeClr val="bg1"/>
              </a:solidFill>
              <a:latin typeface="Arial" panose="020B0604020202020204" pitchFamily="34" charset="0"/>
              <a:ea typeface="+mn-ea"/>
              <a:cs typeface="Arial" panose="020B0604020202020204" pitchFamily="34" charset="0"/>
            </a:rPr>
            <a:t>additional unsafe abortions among adolescents</a:t>
          </a:r>
          <a:endParaRPr lang="en-US" b="1" i="0" dirty="0">
            <a:solidFill>
              <a:schemeClr val="bg1"/>
            </a:solidFill>
            <a:latin typeface="Arial" panose="020B0604020202020204" pitchFamily="34" charset="0"/>
            <a:cs typeface="Arial" panose="020B0604020202020204" pitchFamily="34" charset="0"/>
          </a:endParaRPr>
        </a:p>
      </dgm:t>
    </dgm:pt>
    <dgm:pt modelId="{5CDB2977-1726-4741-85FB-CCAA7F148FAB}" type="parTrans" cxnId="{412F02DB-4D5F-4551-8493-B30CD87A2DA7}">
      <dgm:prSet/>
      <dgm:spPr/>
      <dgm:t>
        <a:bodyPr/>
        <a:lstStyle/>
        <a:p>
          <a:endParaRPr lang="en-US" b="1" i="0">
            <a:latin typeface="Arial" panose="020B0604020202020204" pitchFamily="34" charset="0"/>
            <a:cs typeface="Arial" panose="020B0604020202020204" pitchFamily="34" charset="0"/>
          </a:endParaRPr>
        </a:p>
      </dgm:t>
    </dgm:pt>
    <dgm:pt modelId="{594CF156-D3AA-471B-A5CE-F9E7503287AA}" type="sibTrans" cxnId="{412F02DB-4D5F-4551-8493-B30CD87A2DA7}">
      <dgm:prSet/>
      <dgm:spPr/>
      <dgm:t>
        <a:bodyPr/>
        <a:lstStyle/>
        <a:p>
          <a:endParaRPr lang="en-US" b="1" i="0">
            <a:latin typeface="Arial" panose="020B0604020202020204" pitchFamily="34" charset="0"/>
            <a:cs typeface="Arial" panose="020B0604020202020204" pitchFamily="34" charset="0"/>
          </a:endParaRPr>
        </a:p>
      </dgm:t>
    </dgm:pt>
    <dgm:pt modelId="{5BEDF4E3-7E9E-4DFE-A235-0F62E47B6DB2}" type="pres">
      <dgm:prSet presAssocID="{70FEB66E-8D8B-4405-B31D-372EB4106E16}" presName="Name0" presStyleCnt="0">
        <dgm:presLayoutVars>
          <dgm:dir/>
          <dgm:resizeHandles val="exact"/>
        </dgm:presLayoutVars>
      </dgm:prSet>
      <dgm:spPr/>
    </dgm:pt>
    <dgm:pt modelId="{487B809A-4A79-44A2-B61B-4EA7A22D4BB0}" type="pres">
      <dgm:prSet presAssocID="{9502710E-877F-48DB-A40A-B89118EB8F64}" presName="node" presStyleLbl="node1" presStyleIdx="0" presStyleCnt="2" custScaleX="118053" custScaleY="72423" custLinFactNeighborX="-28325" custLinFactNeighborY="-478">
        <dgm:presLayoutVars>
          <dgm:bulletEnabled val="1"/>
        </dgm:presLayoutVars>
      </dgm:prSet>
      <dgm:spPr/>
    </dgm:pt>
    <dgm:pt modelId="{EFBE614B-AF91-4E16-A340-9FF01761E44F}" type="pres">
      <dgm:prSet presAssocID="{9DBD1A4D-140E-4F3F-8E59-2984550B1A6D}" presName="sibTrans" presStyleLbl="sibTrans2D1" presStyleIdx="0" presStyleCnt="1" custScaleX="173227"/>
      <dgm:spPr/>
    </dgm:pt>
    <dgm:pt modelId="{933382D4-0981-4042-A4DD-9377FE3F7749}" type="pres">
      <dgm:prSet presAssocID="{9DBD1A4D-140E-4F3F-8E59-2984550B1A6D}" presName="connectorText" presStyleLbl="sibTrans2D1" presStyleIdx="0" presStyleCnt="1"/>
      <dgm:spPr/>
    </dgm:pt>
    <dgm:pt modelId="{83848C59-8F79-49B0-96B8-9E80BEA2C3CF}" type="pres">
      <dgm:prSet presAssocID="{46D7F861-D256-4DD7-9EE5-E208C71FB691}" presName="node" presStyleLbl="node1" presStyleIdx="1" presStyleCnt="2" custScaleX="128705" custScaleY="71938">
        <dgm:presLayoutVars>
          <dgm:bulletEnabled val="1"/>
        </dgm:presLayoutVars>
      </dgm:prSet>
      <dgm:spPr/>
    </dgm:pt>
  </dgm:ptLst>
  <dgm:cxnLst>
    <dgm:cxn modelId="{45944F39-FB53-482F-A5DD-D5790A63DC29}" srcId="{70FEB66E-8D8B-4405-B31D-372EB4106E16}" destId="{9502710E-877F-48DB-A40A-B89118EB8F64}" srcOrd="0" destOrd="0" parTransId="{1A10DF61-4B69-4E65-B572-8DCC503E8760}" sibTransId="{9DBD1A4D-140E-4F3F-8E59-2984550B1A6D}"/>
    <dgm:cxn modelId="{EACB7D4C-AD9A-4FE9-B5E4-13FBECA82201}" type="presOf" srcId="{9DBD1A4D-140E-4F3F-8E59-2984550B1A6D}" destId="{EFBE614B-AF91-4E16-A340-9FF01761E44F}" srcOrd="0" destOrd="0" presId="urn:microsoft.com/office/officeart/2005/8/layout/process1"/>
    <dgm:cxn modelId="{826B8B92-698B-476D-AE14-A49E17280914}" type="presOf" srcId="{9502710E-877F-48DB-A40A-B89118EB8F64}" destId="{487B809A-4A79-44A2-B61B-4EA7A22D4BB0}" srcOrd="0" destOrd="0" presId="urn:microsoft.com/office/officeart/2005/8/layout/process1"/>
    <dgm:cxn modelId="{9EB4A5B1-9D7E-4AAC-B150-010A17AFBEE2}" type="presOf" srcId="{9DBD1A4D-140E-4F3F-8E59-2984550B1A6D}" destId="{933382D4-0981-4042-A4DD-9377FE3F7749}" srcOrd="1" destOrd="0" presId="urn:microsoft.com/office/officeart/2005/8/layout/process1"/>
    <dgm:cxn modelId="{A7B63CB9-6AA8-4A17-B57F-A56B362CC11C}" type="presOf" srcId="{46D7F861-D256-4DD7-9EE5-E208C71FB691}" destId="{83848C59-8F79-49B0-96B8-9E80BEA2C3CF}" srcOrd="0" destOrd="0" presId="urn:microsoft.com/office/officeart/2005/8/layout/process1"/>
    <dgm:cxn modelId="{8D9E59C9-E4C6-495D-A12B-A42C63F8F64D}" type="presOf" srcId="{70FEB66E-8D8B-4405-B31D-372EB4106E16}" destId="{5BEDF4E3-7E9E-4DFE-A235-0F62E47B6DB2}" srcOrd="0" destOrd="0" presId="urn:microsoft.com/office/officeart/2005/8/layout/process1"/>
    <dgm:cxn modelId="{412F02DB-4D5F-4551-8493-B30CD87A2DA7}" srcId="{70FEB66E-8D8B-4405-B31D-372EB4106E16}" destId="{46D7F861-D256-4DD7-9EE5-E208C71FB691}" srcOrd="1" destOrd="0" parTransId="{5CDB2977-1726-4741-85FB-CCAA7F148FAB}" sibTransId="{594CF156-D3AA-471B-A5CE-F9E7503287AA}"/>
    <dgm:cxn modelId="{27972D36-AF94-4358-8097-32066D9D2005}" type="presParOf" srcId="{5BEDF4E3-7E9E-4DFE-A235-0F62E47B6DB2}" destId="{487B809A-4A79-44A2-B61B-4EA7A22D4BB0}" srcOrd="0" destOrd="0" presId="urn:microsoft.com/office/officeart/2005/8/layout/process1"/>
    <dgm:cxn modelId="{C296D2AD-74E1-4763-BF1F-75174C950AC1}" type="presParOf" srcId="{5BEDF4E3-7E9E-4DFE-A235-0F62E47B6DB2}" destId="{EFBE614B-AF91-4E16-A340-9FF01761E44F}" srcOrd="1" destOrd="0" presId="urn:microsoft.com/office/officeart/2005/8/layout/process1"/>
    <dgm:cxn modelId="{836577A2-B53E-4C81-97C2-F5586F26A6DE}" type="presParOf" srcId="{EFBE614B-AF91-4E16-A340-9FF01761E44F}" destId="{933382D4-0981-4042-A4DD-9377FE3F7749}" srcOrd="0" destOrd="0" presId="urn:microsoft.com/office/officeart/2005/8/layout/process1"/>
    <dgm:cxn modelId="{262D21B8-B0E4-4C1F-A9C3-024291FEC146}" type="presParOf" srcId="{5BEDF4E3-7E9E-4DFE-A235-0F62E47B6DB2}" destId="{83848C59-8F79-49B0-96B8-9E80BEA2C3C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B809A-4A79-44A2-B61B-4EA7A22D4BB0}">
      <dsp:nvSpPr>
        <dsp:cNvPr id="0" name=""/>
        <dsp:cNvSpPr/>
      </dsp:nvSpPr>
      <dsp:spPr>
        <a:xfrm>
          <a:off x="4270" y="416259"/>
          <a:ext cx="1929352" cy="1215737"/>
        </a:xfrm>
        <a:prstGeom prst="roundRect">
          <a:avLst>
            <a:gd name="adj" fmla="val 10000"/>
          </a:avLst>
        </a:prstGeom>
        <a:solidFill>
          <a:srgbClr val="047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i="0" kern="1200" dirty="0">
              <a:solidFill>
                <a:schemeClr val="bg1"/>
              </a:solidFill>
              <a:latin typeface="Arial" panose="020B0604020202020204" pitchFamily="34" charset="0"/>
              <a:cs typeface="Arial" panose="020B0604020202020204" pitchFamily="34" charset="0"/>
            </a:rPr>
            <a:t>12%</a:t>
          </a:r>
          <a:br>
            <a:rPr lang="en-US" sz="3200" b="1" i="0" kern="1200" dirty="0">
              <a:solidFill>
                <a:schemeClr val="bg1"/>
              </a:solidFill>
              <a:latin typeface="Arial" panose="020B0604020202020204" pitchFamily="34" charset="0"/>
              <a:cs typeface="Arial" panose="020B0604020202020204" pitchFamily="34" charset="0"/>
            </a:rPr>
          </a:b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average decline in</a:t>
          </a:r>
          <a:br>
            <a:rPr lang="en-US" sz="1400" b="1" i="0" u="none" strike="noStrike" kern="1200" baseline="0" dirty="0">
              <a:solidFill>
                <a:schemeClr val="bg1"/>
              </a:solidFill>
              <a:latin typeface="Arial" panose="020B0604020202020204" pitchFamily="34" charset="0"/>
              <a:ea typeface="+mn-ea"/>
              <a:cs typeface="Arial" panose="020B0604020202020204" pitchFamily="34" charset="0"/>
            </a:rPr>
          </a:b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 use of modern contraception</a:t>
          </a:r>
          <a:endParaRPr lang="en-US" sz="1400" b="1" i="0" kern="1200" dirty="0">
            <a:solidFill>
              <a:schemeClr val="bg1"/>
            </a:solidFill>
            <a:latin typeface="Arial" panose="020B0604020202020204" pitchFamily="34" charset="0"/>
            <a:cs typeface="Arial" panose="020B0604020202020204" pitchFamily="34" charset="0"/>
          </a:endParaRPr>
        </a:p>
      </dsp:txBody>
      <dsp:txXfrm>
        <a:off x="39878" y="451867"/>
        <a:ext cx="1858136" cy="1144521"/>
      </dsp:txXfrm>
    </dsp:sp>
    <dsp:sp modelId="{EFBE614B-AF91-4E16-A340-9FF01761E44F}">
      <dsp:nvSpPr>
        <dsp:cNvPr id="0" name=""/>
        <dsp:cNvSpPr/>
      </dsp:nvSpPr>
      <dsp:spPr>
        <a:xfrm>
          <a:off x="1980037" y="820241"/>
          <a:ext cx="581275" cy="407773"/>
        </a:xfrm>
        <a:prstGeom prst="rightArrow">
          <a:avLst>
            <a:gd name="adj1" fmla="val 60000"/>
            <a:gd name="adj2" fmla="val 50000"/>
          </a:avLst>
        </a:prstGeom>
        <a:solidFill>
          <a:srgbClr val="D8D0C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i="0" kern="1200">
            <a:latin typeface="Arial" panose="020B0604020202020204" pitchFamily="34" charset="0"/>
            <a:cs typeface="Arial" panose="020B0604020202020204" pitchFamily="34" charset="0"/>
          </a:endParaRPr>
        </a:p>
      </dsp:txBody>
      <dsp:txXfrm>
        <a:off x="1980037" y="901796"/>
        <a:ext cx="458943" cy="244663"/>
      </dsp:txXfrm>
    </dsp:sp>
    <dsp:sp modelId="{83848C59-8F79-49B0-96B8-9E80BEA2C3CF}">
      <dsp:nvSpPr>
        <dsp:cNvPr id="0" name=""/>
        <dsp:cNvSpPr/>
      </dsp:nvSpPr>
      <dsp:spPr>
        <a:xfrm>
          <a:off x="2588091" y="416259"/>
          <a:ext cx="1921326" cy="1215737"/>
        </a:xfrm>
        <a:prstGeom prst="roundRect">
          <a:avLst>
            <a:gd name="adj" fmla="val 10000"/>
          </a:avLst>
        </a:prstGeom>
        <a:solidFill>
          <a:srgbClr val="047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i="0" kern="1200" dirty="0">
              <a:solidFill>
                <a:schemeClr val="bg1"/>
              </a:solidFill>
              <a:latin typeface="Arial" panose="020B0604020202020204" pitchFamily="34" charset="0"/>
              <a:cs typeface="Arial" panose="020B0604020202020204" pitchFamily="34" charset="0"/>
            </a:rPr>
            <a:t>2 million</a:t>
          </a:r>
          <a:br>
            <a:rPr lang="en-US" sz="3200" b="1" i="0" kern="1200" dirty="0">
              <a:solidFill>
                <a:schemeClr val="bg1"/>
              </a:solidFill>
              <a:latin typeface="Arial" panose="020B0604020202020204" pitchFamily="34" charset="0"/>
              <a:cs typeface="Arial" panose="020B0604020202020204" pitchFamily="34" charset="0"/>
            </a:rPr>
          </a:b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additional adolescent women with unmet need </a:t>
          </a:r>
          <a:endParaRPr lang="en-US" sz="1400" b="1" i="0" kern="1200" dirty="0">
            <a:solidFill>
              <a:schemeClr val="bg1"/>
            </a:solidFill>
            <a:latin typeface="Arial" panose="020B0604020202020204" pitchFamily="34" charset="0"/>
            <a:cs typeface="Arial" panose="020B0604020202020204" pitchFamily="34" charset="0"/>
          </a:endParaRPr>
        </a:p>
      </dsp:txBody>
      <dsp:txXfrm>
        <a:off x="2623699" y="451867"/>
        <a:ext cx="1850110" cy="1144521"/>
      </dsp:txXfrm>
    </dsp:sp>
    <dsp:sp modelId="{C1D3C961-653B-4680-8B6C-6810AF0EBA85}">
      <dsp:nvSpPr>
        <dsp:cNvPr id="0" name=""/>
        <dsp:cNvSpPr/>
      </dsp:nvSpPr>
      <dsp:spPr>
        <a:xfrm>
          <a:off x="4554148" y="822249"/>
          <a:ext cx="581295" cy="403756"/>
        </a:xfrm>
        <a:prstGeom prst="rightArrow">
          <a:avLst>
            <a:gd name="adj1" fmla="val 60000"/>
            <a:gd name="adj2" fmla="val 50000"/>
          </a:avLst>
        </a:prstGeom>
        <a:solidFill>
          <a:srgbClr val="D8D0C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i="0" kern="1200">
            <a:latin typeface="Arial" panose="020B0604020202020204" pitchFamily="34" charset="0"/>
            <a:cs typeface="Arial" panose="020B0604020202020204" pitchFamily="34" charset="0"/>
          </a:endParaRPr>
        </a:p>
      </dsp:txBody>
      <dsp:txXfrm>
        <a:off x="4554148" y="903000"/>
        <a:ext cx="460168" cy="242254"/>
      </dsp:txXfrm>
    </dsp:sp>
    <dsp:sp modelId="{069B8C97-85D8-478B-B2FE-3B159FDC0343}">
      <dsp:nvSpPr>
        <dsp:cNvPr id="0" name=""/>
        <dsp:cNvSpPr/>
      </dsp:nvSpPr>
      <dsp:spPr>
        <a:xfrm>
          <a:off x="5160637" y="416259"/>
          <a:ext cx="2256769" cy="1215737"/>
        </a:xfrm>
        <a:prstGeom prst="roundRect">
          <a:avLst>
            <a:gd name="adj" fmla="val 10000"/>
          </a:avLst>
        </a:prstGeom>
        <a:solidFill>
          <a:srgbClr val="047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i="0" kern="1200" dirty="0">
              <a:solidFill>
                <a:schemeClr val="bg1"/>
              </a:solidFill>
              <a:latin typeface="Arial" panose="020B0604020202020204" pitchFamily="34" charset="0"/>
              <a:cs typeface="Arial" panose="020B0604020202020204" pitchFamily="34" charset="0"/>
            </a:rPr>
            <a:t>734,000</a:t>
          </a:r>
          <a:br>
            <a:rPr lang="en-US" sz="3200" b="1" i="0" kern="1200" dirty="0">
              <a:solidFill>
                <a:schemeClr val="bg1"/>
              </a:solidFill>
              <a:latin typeface="Arial" panose="020B0604020202020204" pitchFamily="34" charset="0"/>
              <a:cs typeface="Arial" panose="020B0604020202020204" pitchFamily="34" charset="0"/>
            </a:rPr>
          </a:b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additional unintended pregnancies among adolescents</a:t>
          </a:r>
          <a:endParaRPr lang="en-US" sz="1400" b="1" i="0" kern="1200" dirty="0">
            <a:solidFill>
              <a:schemeClr val="bg1"/>
            </a:solidFill>
            <a:latin typeface="Arial" panose="020B0604020202020204" pitchFamily="34" charset="0"/>
            <a:cs typeface="Arial" panose="020B0604020202020204" pitchFamily="34" charset="0"/>
          </a:endParaRPr>
        </a:p>
      </dsp:txBody>
      <dsp:txXfrm>
        <a:off x="5196245" y="451867"/>
        <a:ext cx="2185553" cy="1144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B809A-4A79-44A2-B61B-4EA7A22D4BB0}">
      <dsp:nvSpPr>
        <dsp:cNvPr id="0" name=""/>
        <dsp:cNvSpPr/>
      </dsp:nvSpPr>
      <dsp:spPr>
        <a:xfrm>
          <a:off x="1212" y="324941"/>
          <a:ext cx="1653575" cy="1398372"/>
        </a:xfrm>
        <a:prstGeom prst="roundRect">
          <a:avLst>
            <a:gd name="adj" fmla="val 10000"/>
          </a:avLst>
        </a:prstGeom>
        <a:solidFill>
          <a:srgbClr val="43B7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i="0" kern="1200" dirty="0">
              <a:solidFill>
                <a:schemeClr val="bg1"/>
              </a:solidFill>
              <a:latin typeface="Arial" panose="020B0604020202020204" pitchFamily="34" charset="0"/>
              <a:cs typeface="Arial" panose="020B0604020202020204" pitchFamily="34" charset="0"/>
            </a:rPr>
            <a:t>25%</a:t>
          </a:r>
          <a:br>
            <a:rPr lang="en-US" sz="3600" b="1" i="0" kern="1200" dirty="0">
              <a:solidFill>
                <a:schemeClr val="bg1"/>
              </a:solidFill>
              <a:latin typeface="Arial" panose="020B0604020202020204" pitchFamily="34" charset="0"/>
              <a:cs typeface="Arial" panose="020B0604020202020204" pitchFamily="34" charset="0"/>
            </a:rPr>
          </a:b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average decline in pregnancy-related care</a:t>
          </a:r>
          <a:endParaRPr lang="en-US" sz="1400" b="1" i="0" kern="1200" dirty="0">
            <a:solidFill>
              <a:schemeClr val="bg1"/>
            </a:solidFill>
            <a:latin typeface="Arial" panose="020B0604020202020204" pitchFamily="34" charset="0"/>
            <a:cs typeface="Arial" panose="020B0604020202020204" pitchFamily="34" charset="0"/>
          </a:endParaRPr>
        </a:p>
      </dsp:txBody>
      <dsp:txXfrm>
        <a:off x="42169" y="365898"/>
        <a:ext cx="1571661" cy="1316458"/>
      </dsp:txXfrm>
    </dsp:sp>
    <dsp:sp modelId="{EFBE614B-AF91-4E16-A340-9FF01761E44F}">
      <dsp:nvSpPr>
        <dsp:cNvPr id="0" name=""/>
        <dsp:cNvSpPr/>
      </dsp:nvSpPr>
      <dsp:spPr>
        <a:xfrm>
          <a:off x="1694620" y="851442"/>
          <a:ext cx="496959" cy="345371"/>
        </a:xfrm>
        <a:prstGeom prst="rightArrow">
          <a:avLst>
            <a:gd name="adj1" fmla="val 60000"/>
            <a:gd name="adj2" fmla="val 50000"/>
          </a:avLst>
        </a:prstGeom>
        <a:solidFill>
          <a:srgbClr val="D8D0C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i="0" kern="1200">
            <a:latin typeface="Arial" panose="020B0604020202020204" pitchFamily="34" charset="0"/>
            <a:cs typeface="Arial" panose="020B0604020202020204" pitchFamily="34" charset="0"/>
          </a:endParaRPr>
        </a:p>
      </dsp:txBody>
      <dsp:txXfrm>
        <a:off x="1694620" y="920516"/>
        <a:ext cx="393348" cy="207223"/>
      </dsp:txXfrm>
    </dsp:sp>
    <dsp:sp modelId="{83848C59-8F79-49B0-96B8-9E80BEA2C3CF}">
      <dsp:nvSpPr>
        <dsp:cNvPr id="0" name=""/>
        <dsp:cNvSpPr/>
      </dsp:nvSpPr>
      <dsp:spPr>
        <a:xfrm>
          <a:off x="2214618" y="322408"/>
          <a:ext cx="2696707" cy="1403439"/>
        </a:xfrm>
        <a:prstGeom prst="roundRect">
          <a:avLst>
            <a:gd name="adj" fmla="val 10000"/>
          </a:avLst>
        </a:prstGeom>
        <a:solidFill>
          <a:srgbClr val="43B7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i="0" kern="1200" dirty="0">
              <a:solidFill>
                <a:schemeClr val="bg1"/>
              </a:solidFill>
              <a:latin typeface="Arial" panose="020B0604020202020204" pitchFamily="34" charset="0"/>
              <a:cs typeface="Arial" panose="020B0604020202020204" pitchFamily="34" charset="0"/>
            </a:rPr>
            <a:t>134,000</a:t>
          </a:r>
          <a:br>
            <a:rPr lang="en-US" sz="3600" b="1" i="0" kern="1200" dirty="0">
              <a:solidFill>
                <a:schemeClr val="bg1"/>
              </a:solidFill>
              <a:latin typeface="Arial" panose="020B0604020202020204" pitchFamily="34" charset="0"/>
              <a:cs typeface="Arial" panose="020B0604020202020204" pitchFamily="34" charset="0"/>
            </a:rPr>
          </a:b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additional adolescent women experiencing major obstetric complications without care</a:t>
          </a:r>
          <a:endParaRPr lang="en-US" sz="1400" b="1" i="0" kern="1200" dirty="0">
            <a:solidFill>
              <a:schemeClr val="bg1"/>
            </a:solidFill>
            <a:latin typeface="Arial" panose="020B0604020202020204" pitchFamily="34" charset="0"/>
            <a:cs typeface="Arial" panose="020B0604020202020204" pitchFamily="34" charset="0"/>
          </a:endParaRPr>
        </a:p>
      </dsp:txBody>
      <dsp:txXfrm>
        <a:off x="2255723" y="363513"/>
        <a:ext cx="2614497" cy="1321229"/>
      </dsp:txXfrm>
    </dsp:sp>
    <dsp:sp modelId="{C1D3C961-653B-4680-8B6C-6810AF0EBA85}">
      <dsp:nvSpPr>
        <dsp:cNvPr id="0" name=""/>
        <dsp:cNvSpPr/>
      </dsp:nvSpPr>
      <dsp:spPr>
        <a:xfrm rot="21592142">
          <a:off x="4952487" y="847699"/>
          <a:ext cx="495551" cy="345371"/>
        </a:xfrm>
        <a:prstGeom prst="rightArrow">
          <a:avLst>
            <a:gd name="adj1" fmla="val 60000"/>
            <a:gd name="adj2" fmla="val 50000"/>
          </a:avLst>
        </a:prstGeom>
        <a:solidFill>
          <a:srgbClr val="D8D0C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i="0" kern="1200">
            <a:latin typeface="Arial" panose="020B0604020202020204" pitchFamily="34" charset="0"/>
            <a:cs typeface="Arial" panose="020B0604020202020204" pitchFamily="34" charset="0"/>
          </a:endParaRPr>
        </a:p>
      </dsp:txBody>
      <dsp:txXfrm>
        <a:off x="4952487" y="916891"/>
        <a:ext cx="391940" cy="207223"/>
      </dsp:txXfrm>
    </dsp:sp>
    <dsp:sp modelId="{069B8C97-85D8-478B-B2FE-3B159FDC0343}">
      <dsp:nvSpPr>
        <dsp:cNvPr id="0" name=""/>
        <dsp:cNvSpPr/>
      </dsp:nvSpPr>
      <dsp:spPr>
        <a:xfrm>
          <a:off x="5472368" y="315812"/>
          <a:ext cx="1952558" cy="1403439"/>
        </a:xfrm>
        <a:prstGeom prst="roundRect">
          <a:avLst>
            <a:gd name="adj" fmla="val 10000"/>
          </a:avLst>
        </a:prstGeom>
        <a:solidFill>
          <a:srgbClr val="43B7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i="0" kern="1200" dirty="0">
              <a:solidFill>
                <a:schemeClr val="bg1"/>
              </a:solidFill>
              <a:latin typeface="Arial" panose="020B0604020202020204" pitchFamily="34" charset="0"/>
              <a:cs typeface="Arial" panose="020B0604020202020204" pitchFamily="34" charset="0"/>
            </a:rPr>
            <a:t>3,400</a:t>
          </a:r>
          <a:br>
            <a:rPr lang="en-US" sz="3600" b="1" i="0" kern="1200" dirty="0">
              <a:solidFill>
                <a:schemeClr val="bg1"/>
              </a:solidFill>
              <a:latin typeface="Arial" panose="020B0604020202020204" pitchFamily="34" charset="0"/>
              <a:cs typeface="Arial" panose="020B0604020202020204" pitchFamily="34" charset="0"/>
            </a:rPr>
          </a:br>
          <a:r>
            <a:rPr lang="en-US" sz="1400" b="1" i="0" kern="1200" dirty="0">
              <a:solidFill>
                <a:schemeClr val="bg1"/>
              </a:solidFill>
              <a:latin typeface="Arial" panose="020B0604020202020204" pitchFamily="34" charset="0"/>
              <a:cs typeface="Arial" panose="020B0604020202020204" pitchFamily="34" charset="0"/>
            </a:rPr>
            <a:t>additional maternal deaths among adolescents </a:t>
          </a:r>
        </a:p>
      </dsp:txBody>
      <dsp:txXfrm>
        <a:off x="5513473" y="356917"/>
        <a:ext cx="1870348" cy="1321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B809A-4A79-44A2-B61B-4EA7A22D4BB0}">
      <dsp:nvSpPr>
        <dsp:cNvPr id="0" name=""/>
        <dsp:cNvSpPr/>
      </dsp:nvSpPr>
      <dsp:spPr>
        <a:xfrm>
          <a:off x="0" y="496185"/>
          <a:ext cx="2871221" cy="1056860"/>
        </a:xfrm>
        <a:prstGeom prst="roundRect">
          <a:avLst>
            <a:gd name="adj" fmla="val 10000"/>
          </a:avLst>
        </a:prstGeom>
        <a:solidFill>
          <a:srgbClr val="E055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dirty="0">
              <a:solidFill>
                <a:schemeClr val="bg1"/>
              </a:solidFill>
              <a:latin typeface="Arial" panose="020B0604020202020204" pitchFamily="34" charset="0"/>
              <a:cs typeface="Arial" panose="020B0604020202020204" pitchFamily="34" charset="0"/>
            </a:rPr>
            <a:t>23%</a:t>
          </a:r>
          <a:br>
            <a:rPr lang="en-US" sz="2800" b="1" i="0" kern="1200" dirty="0">
              <a:solidFill>
                <a:schemeClr val="bg1"/>
              </a:solidFill>
              <a:latin typeface="Arial" panose="020B0604020202020204" pitchFamily="34" charset="0"/>
              <a:cs typeface="Arial" panose="020B0604020202020204" pitchFamily="34" charset="0"/>
            </a:rPr>
          </a:b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shift in abortions from </a:t>
          </a:r>
          <a:br>
            <a:rPr lang="en-US" sz="1400" b="1" i="0" u="none" strike="noStrike" kern="1200" baseline="0" dirty="0">
              <a:solidFill>
                <a:schemeClr val="bg1"/>
              </a:solidFill>
              <a:latin typeface="Arial" panose="020B0604020202020204" pitchFamily="34" charset="0"/>
              <a:ea typeface="+mn-ea"/>
              <a:cs typeface="Arial" panose="020B0604020202020204" pitchFamily="34" charset="0"/>
            </a:rPr>
          </a:b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safe to unsafe</a:t>
          </a:r>
          <a:endParaRPr lang="en-US" b="1" i="0" kern="1200" dirty="0">
            <a:solidFill>
              <a:schemeClr val="bg1"/>
            </a:solidFill>
            <a:latin typeface="Arial" panose="020B0604020202020204" pitchFamily="34" charset="0"/>
            <a:cs typeface="Arial" panose="020B0604020202020204" pitchFamily="34" charset="0"/>
          </a:endParaRPr>
        </a:p>
      </dsp:txBody>
      <dsp:txXfrm>
        <a:off x="30954" y="527139"/>
        <a:ext cx="2809313" cy="994952"/>
      </dsp:txXfrm>
    </dsp:sp>
    <dsp:sp modelId="{EFBE614B-AF91-4E16-A340-9FF01761E44F}">
      <dsp:nvSpPr>
        <dsp:cNvPr id="0" name=""/>
        <dsp:cNvSpPr/>
      </dsp:nvSpPr>
      <dsp:spPr>
        <a:xfrm rot="6033">
          <a:off x="2925703" y="726428"/>
          <a:ext cx="894042" cy="603172"/>
        </a:xfrm>
        <a:prstGeom prst="rightArrow">
          <a:avLst>
            <a:gd name="adj1" fmla="val 60000"/>
            <a:gd name="adj2" fmla="val 50000"/>
          </a:avLst>
        </a:prstGeom>
        <a:solidFill>
          <a:srgbClr val="D8D0C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b="1" i="0" kern="1200">
            <a:latin typeface="Arial" panose="020B0604020202020204" pitchFamily="34" charset="0"/>
            <a:cs typeface="Arial" panose="020B0604020202020204" pitchFamily="34" charset="0"/>
          </a:endParaRPr>
        </a:p>
      </dsp:txBody>
      <dsp:txXfrm>
        <a:off x="2925703" y="846903"/>
        <a:ext cx="713090" cy="361904"/>
      </dsp:txXfrm>
    </dsp:sp>
    <dsp:sp modelId="{83848C59-8F79-49B0-96B8-9E80BEA2C3CF}">
      <dsp:nvSpPr>
        <dsp:cNvPr id="0" name=""/>
        <dsp:cNvSpPr/>
      </dsp:nvSpPr>
      <dsp:spPr>
        <a:xfrm>
          <a:off x="3845013" y="506699"/>
          <a:ext cx="3130294" cy="1049782"/>
        </a:xfrm>
        <a:prstGeom prst="roundRect">
          <a:avLst>
            <a:gd name="adj" fmla="val 10000"/>
          </a:avLst>
        </a:prstGeom>
        <a:solidFill>
          <a:srgbClr val="E055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dirty="0">
              <a:solidFill>
                <a:schemeClr val="bg1"/>
              </a:solidFill>
              <a:latin typeface="Arial" panose="020B0604020202020204" pitchFamily="34" charset="0"/>
              <a:cs typeface="Arial" panose="020B0604020202020204" pitchFamily="34" charset="0"/>
            </a:rPr>
            <a:t>491,000</a:t>
          </a:r>
          <a:br>
            <a:rPr lang="en-US" sz="3600" b="1" i="0" kern="1200" dirty="0">
              <a:solidFill>
                <a:schemeClr val="bg1"/>
              </a:solidFill>
              <a:latin typeface="Arial" panose="020B0604020202020204" pitchFamily="34" charset="0"/>
              <a:cs typeface="Arial" panose="020B0604020202020204" pitchFamily="34" charset="0"/>
            </a:rPr>
          </a:b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additional unsafe abortions among adolescents</a:t>
          </a:r>
          <a:endParaRPr lang="en-US" b="1" i="0" kern="1200" dirty="0">
            <a:solidFill>
              <a:schemeClr val="bg1"/>
            </a:solidFill>
            <a:latin typeface="Arial" panose="020B0604020202020204" pitchFamily="34" charset="0"/>
            <a:cs typeface="Arial" panose="020B0604020202020204" pitchFamily="34" charset="0"/>
          </a:endParaRPr>
        </a:p>
      </dsp:txBody>
      <dsp:txXfrm>
        <a:off x="3875760" y="537446"/>
        <a:ext cx="3068800" cy="9882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E6B7D8-EDA8-3A4F-B92C-80AD36A23628}" type="datetimeFigureOut">
              <a:rPr lang="en-US" smtClean="0"/>
              <a:t>10/24/2020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744228-671C-2F48-87B1-11FCFB265EA5}" type="slidenum">
              <a:rPr lang="en-US" smtClean="0"/>
              <a:t>‹#›</a:t>
            </a:fld>
            <a:endParaRPr lang="en-US"/>
          </a:p>
        </p:txBody>
      </p:sp>
    </p:spTree>
    <p:extLst>
      <p:ext uri="{BB962C8B-B14F-4D97-AF65-F5344CB8AC3E}">
        <p14:creationId xmlns:p14="http://schemas.microsoft.com/office/powerpoint/2010/main" val="1801414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C7CCF-8A7B-EE46-92A5-557BDC9EF3BA}" type="datetimeFigureOut">
              <a:rPr lang="en-US" smtClean="0"/>
              <a:t>10/24/2020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3B0CE-6166-714D-9DE8-697B07EB01E8}" type="slidenum">
              <a:rPr lang="en-US" smtClean="0"/>
              <a:t>‹#›</a:t>
            </a:fld>
            <a:endParaRPr lang="en-US"/>
          </a:p>
        </p:txBody>
      </p:sp>
    </p:spTree>
    <p:extLst>
      <p:ext uri="{BB962C8B-B14F-4D97-AF65-F5344CB8AC3E}">
        <p14:creationId xmlns:p14="http://schemas.microsoft.com/office/powerpoint/2010/main" val="169244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evex.com/news/opinion-how-will-covid-19-affect-global-access-to-contraceptives-and-what-can-we-do-about-it-96745"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unfpa.org/resources/impact-covid-19-pandemic-family-planning-and-ending-gender-based-violence-female-genital" TargetMode="External"/><Relationship Id="rId4" Type="http://schemas.openxmlformats.org/officeDocument/2006/relationships/hyperlink" Target="https://www.guttmacher.org/article/2020/06/covid-19-could-have-devastating-effects-adolescents-sexual-and-reproductive-health"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uttmacher.org/adding-it-u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atesopenresearch.org/articles/4-102/v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elancet.com/journals/langlo/article/PIIS2214-109X(20)30229-1/fulltex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o.int/publications/i/item/10665-33224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covers new work from the Guttmacher Institute modeling the potential impacts of COVID-19 on adolescent SRH outcomes in low- and middle-income countries.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Previous public health emergencies have shown that the impact of an epidemic on sexual and reproductive health often goes unrecognized, because the effects are often not the direct result of the infection, but instead the indirect consequences </a:t>
            </a:r>
            <a:r>
              <a:rPr lang="en-US" sz="1200" u="none" kern="1200" dirty="0">
                <a:solidFill>
                  <a:schemeClr val="tx1"/>
                </a:solidFill>
                <a:effectLst/>
                <a:latin typeface="+mn-lt"/>
                <a:ea typeface="+mn-ea"/>
                <a:cs typeface="+mn-cs"/>
              </a:rPr>
              <a:t>of strained health care systems, disruptions in care and redirected resources. Adolescents, in particular, may be particularly vulnerable, as health emergencies exacerbate pre-existing inequities in SRH care and outcomes.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we do know from past pandemics is that SRHR services can be disrupted and the scale of these effects are large.  For example, in Sierra Leone, one of the countries most affected by Ebola, decreases in maternal and newborn care due to disrupted services and fear of seeking treatment during the two years of the outbreak contributed to an estimated </a:t>
            </a:r>
            <a:r>
              <a:rPr lang="en-US" sz="1200" u="none" kern="1200" dirty="0">
                <a:solidFill>
                  <a:schemeClr val="tx1"/>
                </a:solidFill>
                <a:effectLst/>
                <a:latin typeface="+mn-lt"/>
                <a:ea typeface="+mn-ea"/>
                <a:cs typeface="+mn-cs"/>
              </a:rPr>
              <a:t>3,600 maternal and neonatal deaths</a:t>
            </a:r>
            <a:r>
              <a:rPr lang="en-US" sz="1200" kern="1200" dirty="0">
                <a:solidFill>
                  <a:schemeClr val="tx1"/>
                </a:solidFill>
                <a:effectLst/>
                <a:latin typeface="+mn-lt"/>
                <a:ea typeface="+mn-ea"/>
                <a:cs typeface="+mn-cs"/>
              </a:rPr>
              <a:t>—a quantity that approaches the number of deaths directly caused by the Ebola virus in the country.</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have never lived through a crisis like COVID before. In many respects, these findings from the Ebola outbreak in West Africa are a warning about what is possible, and they are a modest warning at that. </a:t>
            </a:r>
            <a:r>
              <a:rPr lang="en-US" sz="1200" b="0" i="0" kern="1200" dirty="0">
                <a:solidFill>
                  <a:schemeClr val="tx1"/>
                </a:solidFill>
                <a:effectLst/>
                <a:latin typeface="+mn-lt"/>
                <a:ea typeface="+mn-ea"/>
                <a:cs typeface="+mn-cs"/>
              </a:rPr>
              <a:t>There are a range of pandemic-related issues that could lead to detrimental effects on adolescents’ sexual and reproductive health and rights. First, </a:t>
            </a:r>
            <a:r>
              <a:rPr lang="en-US" sz="1200" b="0" i="0" u="none" strike="noStrike" kern="1200" dirty="0">
                <a:solidFill>
                  <a:schemeClr val="tx1"/>
                </a:solidFill>
                <a:effectLst/>
                <a:latin typeface="+mn-lt"/>
                <a:ea typeface="+mn-ea"/>
                <a:cs typeface="+mn-cs"/>
                <a:hlinkClick r:id="rId3"/>
              </a:rPr>
              <a:t>lockdown measures</a:t>
            </a:r>
            <a:r>
              <a:rPr lang="en-US" sz="1200" b="0" i="0" kern="1200" dirty="0">
                <a:solidFill>
                  <a:schemeClr val="tx1"/>
                </a:solidFill>
                <a:effectLst/>
                <a:latin typeface="+mn-lt"/>
                <a:ea typeface="+mn-ea"/>
                <a:cs typeface="+mn-cs"/>
              </a:rPr>
              <a:t> are disrupting contraceptive supply chains and the ability to travel to health facilities, putting young people at greater risk of unintended pregnancy by reducing their access to information and contraceptive services. Second, </a:t>
            </a:r>
            <a:r>
              <a:rPr lang="en-US" sz="1200" b="0" i="0" u="none" strike="noStrike" kern="1200" dirty="0">
                <a:solidFill>
                  <a:schemeClr val="tx1"/>
                </a:solidFill>
                <a:effectLst/>
                <a:latin typeface="+mn-lt"/>
                <a:ea typeface="+mn-ea"/>
                <a:cs typeface="+mn-cs"/>
                <a:hlinkClick r:id="rId4"/>
              </a:rPr>
              <a:t>school closures</a:t>
            </a:r>
            <a:r>
              <a:rPr lang="en-US" sz="1200" b="0" i="0" kern="1200" dirty="0">
                <a:solidFill>
                  <a:schemeClr val="tx1"/>
                </a:solidFill>
                <a:effectLst/>
                <a:latin typeface="+mn-lt"/>
                <a:ea typeface="+mn-ea"/>
                <a:cs typeface="+mn-cs"/>
              </a:rPr>
              <a:t> are leading to reduced access to sexual and reproductive health supplies and information for adolescents, including critical interventions offered in school settings, such as comprehensive sexuality education. Third, the economic crisis has driven increases in gender-based violence, child marriage and </a:t>
            </a:r>
            <a:r>
              <a:rPr lang="en-US" sz="1200" b="0" i="0" u="none" strike="noStrike" kern="1200" dirty="0">
                <a:solidFill>
                  <a:schemeClr val="tx1"/>
                </a:solidFill>
                <a:effectLst/>
                <a:latin typeface="+mn-lt"/>
                <a:ea typeface="+mn-ea"/>
                <a:cs typeface="+mn-cs"/>
                <a:hlinkClick r:id="rId5"/>
              </a:rPr>
              <a:t>other rights violations</a:t>
            </a:r>
            <a:r>
              <a:rPr lang="en-US" sz="1200" b="0" i="0" kern="1200" dirty="0">
                <a:solidFill>
                  <a:schemeClr val="tx1"/>
                </a:solidFill>
                <a:effectLst/>
                <a:latin typeface="+mn-lt"/>
                <a:ea typeface="+mn-ea"/>
                <a:cs typeface="+mn-cs"/>
              </a:rPr>
              <a:t> that threaten young people’s health and well-being.</a:t>
            </a:r>
            <a:r>
              <a:rPr lang="en-US" sz="1200" kern="1200" dirty="0">
                <a:solidFill>
                  <a:schemeClr val="tx1"/>
                </a:solidFill>
                <a:effectLst/>
                <a:latin typeface="+mn-lt"/>
                <a:ea typeface="+mn-ea"/>
                <a:cs typeface="+mn-cs"/>
              </a:rPr>
              <a:t>  But preventative action can also be taken to mitigate these harms – these preventative policy actions will also be covered in this presentation. </a:t>
            </a:r>
            <a:endParaRPr lang="en-US" dirty="0"/>
          </a:p>
        </p:txBody>
      </p:sp>
      <p:sp>
        <p:nvSpPr>
          <p:cNvPr id="4" name="Slide Number Placeholder 3"/>
          <p:cNvSpPr>
            <a:spLocks noGrp="1"/>
          </p:cNvSpPr>
          <p:nvPr>
            <p:ph type="sldNum" sz="quarter" idx="10"/>
          </p:nvPr>
        </p:nvSpPr>
        <p:spPr/>
        <p:txBody>
          <a:bodyPr/>
          <a:lstStyle/>
          <a:p>
            <a:fld id="{B873B0CE-6166-714D-9DE8-697B07EB01E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3650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data in this presentation come from the Adding It Up model, produced by the Guttmacher Institute, which measures the need for, impact and cost of sexual and reproductive health services in low- and middle-income countries (See </a:t>
            </a:r>
            <a:r>
              <a:rPr lang="en-US" sz="1200" u="sng" kern="1200" dirty="0">
                <a:solidFill>
                  <a:schemeClr val="tx1"/>
                </a:solidFill>
                <a:effectLst/>
                <a:latin typeface="+mn-lt"/>
                <a:ea typeface="+mn-ea"/>
                <a:cs typeface="+mn-cs"/>
                <a:hlinkClick r:id="rId3"/>
              </a:rPr>
              <a:t>https://www.guttmacher.org/adding-it-up</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recent report found that as of 2019, adolescents faced vast unmet need for sexual and reproductive health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Among those who want to avoid a pregnancy, adolescent</a:t>
            </a:r>
            <a:r>
              <a:rPr lang="en-US" sz="1200" kern="1200" baseline="0" dirty="0">
                <a:solidFill>
                  <a:schemeClr val="tx1"/>
                </a:solidFill>
                <a:effectLst/>
                <a:latin typeface="+mn-lt"/>
                <a:ea typeface="+mn-ea"/>
                <a:cs typeface="+mn-cs"/>
              </a:rPr>
              <a:t> women aged 15-19</a:t>
            </a:r>
            <a:r>
              <a:rPr lang="en-US" sz="1200" kern="1200" dirty="0">
                <a:solidFill>
                  <a:schemeClr val="tx1"/>
                </a:solidFill>
                <a:effectLst/>
                <a:latin typeface="+mn-lt"/>
                <a:ea typeface="+mn-ea"/>
                <a:cs typeface="+mn-cs"/>
              </a:rPr>
              <a:t> have much higher unmet need for modern contraceptives than do all women of reproductive age  -</a:t>
            </a:r>
            <a:r>
              <a:rPr lang="en-US" sz="1200" kern="1200" baseline="0" dirty="0">
                <a:solidFill>
                  <a:schemeClr val="tx1"/>
                </a:solidFill>
                <a:effectLst/>
                <a:latin typeface="+mn-lt"/>
                <a:ea typeface="+mn-ea"/>
                <a:cs typeface="+mn-cs"/>
              </a:rPr>
              <a:t> they have an unmet need of </a:t>
            </a:r>
            <a:r>
              <a:rPr lang="en-US" sz="1200" kern="1200" dirty="0">
                <a:solidFill>
                  <a:schemeClr val="tx1"/>
                </a:solidFill>
                <a:effectLst/>
                <a:latin typeface="+mn-lt"/>
                <a:ea typeface="+mn-ea"/>
                <a:cs typeface="+mn-cs"/>
              </a:rPr>
              <a:t>43% compared</a:t>
            </a:r>
            <a:r>
              <a:rPr lang="en-US" sz="1200" kern="1200" baseline="0" dirty="0">
                <a:solidFill>
                  <a:schemeClr val="tx1"/>
                </a:solidFill>
                <a:effectLst/>
                <a:latin typeface="+mn-lt"/>
                <a:ea typeface="+mn-ea"/>
                <a:cs typeface="+mn-cs"/>
              </a:rPr>
              <a:t> to</a:t>
            </a:r>
            <a:r>
              <a:rPr lang="en-US" sz="1200" kern="1200" dirty="0">
                <a:solidFill>
                  <a:schemeClr val="tx1"/>
                </a:solidFill>
                <a:effectLst/>
                <a:latin typeface="+mn-lt"/>
                <a:ea typeface="+mn-ea"/>
                <a:cs typeface="+mn-cs"/>
              </a:rPr>
              <a:t> 24%</a:t>
            </a:r>
            <a:r>
              <a:rPr lang="en-US" sz="1200" kern="1200" baseline="0" dirty="0">
                <a:solidFill>
                  <a:schemeClr val="tx1"/>
                </a:solidFill>
                <a:effectLst/>
                <a:latin typeface="+mn-lt"/>
                <a:ea typeface="+mn-ea"/>
                <a:cs typeface="+mn-cs"/>
              </a:rPr>
              <a:t> among women 15-49.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 addition, among the 12 million adolescents who give birth each year, 5.2 million do not receive the recommended four of more antenatal care visits, and 3.9 million do not deliver in a health facility, where they would be able to access life saving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It is this context – of already unequal SRH care – that COVID-19 is further impacting adolescents' access to SRH care. </a:t>
            </a:r>
            <a:endParaRPr lang="en-US" dirty="0"/>
          </a:p>
        </p:txBody>
      </p:sp>
      <p:sp>
        <p:nvSpPr>
          <p:cNvPr id="4" name="Slide Number Placeholder 3"/>
          <p:cNvSpPr>
            <a:spLocks noGrp="1"/>
          </p:cNvSpPr>
          <p:nvPr>
            <p:ph type="sldNum" sz="quarter" idx="10"/>
          </p:nvPr>
        </p:nvSpPr>
        <p:spPr/>
        <p:txBody>
          <a:bodyPr/>
          <a:lstStyle/>
          <a:p>
            <a:fld id="{B873B0CE-6166-714D-9DE8-697B07EB01E8}" type="slidenum">
              <a:rPr lang="en-US" smtClean="0"/>
              <a:t>2</a:t>
            </a:fld>
            <a:endParaRPr lang="en-US"/>
          </a:p>
        </p:txBody>
      </p:sp>
    </p:spTree>
    <p:extLst>
      <p:ext uri="{BB962C8B-B14F-4D97-AF65-F5344CB8AC3E}">
        <p14:creationId xmlns:p14="http://schemas.microsoft.com/office/powerpoint/2010/main" val="161630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understand the potential impact of COVID-19 on adolescent SRH care and outcomes in low- and middle-income countries, we modeled potential service disruptions across three main areas of service provision: modern contraceptive care, pregnancy-related care, and safe abortion care. Within each of these service domains, we focused on changes in the number of people in need of and not receiving care, and the impact this would have on unintended pregnancies or maternal deaths.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still don’t know a lot about how COVID is impacting SRH services, so we used data from other COVID-19 models that laid out likely scenarios for how services may change. </a:t>
            </a:r>
          </a:p>
          <a:p>
            <a:r>
              <a:rPr lang="en-US" sz="1200" kern="1200" dirty="0">
                <a:solidFill>
                  <a:schemeClr val="tx1"/>
                </a:solidFill>
                <a:effectLst/>
                <a:latin typeface="+mn-lt"/>
                <a:ea typeface="+mn-ea"/>
                <a:cs typeface="+mn-cs"/>
              </a:rPr>
              <a:t> </a:t>
            </a:r>
          </a:p>
          <a:p>
            <a:r>
              <a:rPr lang="en-US" sz="1200" u="none" kern="1200" dirty="0">
                <a:solidFill>
                  <a:schemeClr val="tx1"/>
                </a:solidFill>
                <a:effectLst/>
                <a:latin typeface="+mn-lt"/>
                <a:ea typeface="+mn-ea"/>
                <a:cs typeface="+mn-cs"/>
              </a:rPr>
              <a:t>Model-based estimates can play a really important role in these situations, where we can show the relationship between service changes and outcomes for people, to make clear what is at stake. </a:t>
            </a:r>
            <a:r>
              <a:rPr lang="en-US" sz="1200" kern="1200" dirty="0">
                <a:solidFill>
                  <a:schemeClr val="tx1"/>
                </a:solidFill>
                <a:effectLst/>
                <a:latin typeface="+mn-lt"/>
                <a:ea typeface="+mn-ea"/>
                <a:cs typeface="+mn-cs"/>
              </a:rPr>
              <a:t>This type of data can be particularly helpful for advocacy and pushing for preventative efforts aimed at minimizing impact.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873B0CE-6166-714D-9DE8-697B07EB01E8}" type="slidenum">
              <a:rPr lang="en-US" smtClean="0"/>
              <a:t>3</a:t>
            </a:fld>
            <a:endParaRPr lang="en-US"/>
          </a:p>
        </p:txBody>
      </p:sp>
    </p:spTree>
    <p:extLst>
      <p:ext uri="{BB962C8B-B14F-4D97-AF65-F5344CB8AC3E}">
        <p14:creationId xmlns:p14="http://schemas.microsoft.com/office/powerpoint/2010/main" val="299114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kern="1200" dirty="0">
                <a:solidFill>
                  <a:schemeClr val="tx1"/>
                </a:solidFill>
                <a:effectLst/>
                <a:latin typeface="+mn-lt"/>
                <a:ea typeface="+mn-ea"/>
                <a:cs typeface="+mn-cs"/>
              </a:rPr>
              <a:t>First , we looked at the impact of potential declines in adolescents' modern contraceptive use.  We used assumptions on the disruptions we may see for each specific modern contraceptive method. Data on these assumed disruptions come from a recent analysis by the United Nations Population Division </a:t>
            </a:r>
            <a:r>
              <a:rPr lang="en-US" sz="1200" u="none" kern="1200" dirty="0">
                <a:solidFill>
                  <a:schemeClr val="tx1"/>
                </a:solidFill>
                <a:effectLst/>
                <a:latin typeface="+mn-lt"/>
                <a:ea typeface="+mn-ea"/>
                <a:cs typeface="+mn-cs"/>
              </a:rPr>
              <a:t>(</a:t>
            </a:r>
            <a:r>
              <a:rPr lang="en-US" sz="1200" u="none" kern="1200" dirty="0">
                <a:solidFill>
                  <a:schemeClr val="tx1"/>
                </a:solidFill>
                <a:effectLst/>
                <a:latin typeface="+mn-lt"/>
                <a:ea typeface="+mn-ea"/>
                <a:cs typeface="+mn-cs"/>
                <a:hlinkClick r:id="rId3"/>
              </a:rPr>
              <a:t>https://gatesopenresearch.org/articles/4-102/v1</a:t>
            </a:r>
            <a:r>
              <a:rPr lang="en-US" sz="1200" u="none" kern="1200" dirty="0">
                <a:solidFill>
                  <a:schemeClr val="tx1"/>
                </a:solidFill>
                <a:effectLst/>
                <a:latin typeface="+mn-lt"/>
                <a:ea typeface="+mn-ea"/>
                <a:cs typeface="+mn-cs"/>
              </a:rPr>
              <a:t>).  While the average annual disruption is 12% across all methods, this ranged from a </a:t>
            </a:r>
            <a:r>
              <a:rPr lang="en-US" sz="1200" dirty="0"/>
              <a:t>2% decline in female and male sterilization, 4-5% decline for IUDs and implants, 10% decline for pills and condoms, and 20% decline for injectables. </a:t>
            </a:r>
          </a:p>
          <a:p>
            <a:pPr marL="0" marR="0" lvl="0" indent="0" algn="l" defTabSz="914400" rtl="0" eaLnBrk="1" fontAlgn="auto" latinLnBrk="0" hangingPunct="1">
              <a:lnSpc>
                <a:spcPct val="100000"/>
              </a:lnSpc>
              <a:spcBef>
                <a:spcPts val="120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dirty="0"/>
              <a:t>We also assumed that there was no change in the demand for contraception. However, the pandemic, and the associated economic downtown, may be increasing adolescents’ desire to delay childbearing, potentially increasing the overall demand for modern contraception.  </a:t>
            </a:r>
          </a:p>
          <a:p>
            <a:pPr marL="0" marR="0" lvl="0" indent="0" algn="l" defTabSz="914400" rtl="0" eaLnBrk="1" fontAlgn="auto" latinLnBrk="0" hangingPunct="1">
              <a:lnSpc>
                <a:spcPct val="100000"/>
              </a:lnSpc>
              <a:spcBef>
                <a:spcPts val="1200"/>
              </a:spcBef>
              <a:spcAft>
                <a:spcPts val="0"/>
              </a:spcAft>
              <a:buClrTx/>
              <a:buSzTx/>
              <a:buFontTx/>
              <a:buNone/>
              <a:tabLst/>
              <a:defRPr/>
            </a:pP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u="none" kern="1200" dirty="0">
                <a:solidFill>
                  <a:schemeClr val="tx1"/>
                </a:solidFill>
                <a:effectLst/>
                <a:latin typeface="+mn-lt"/>
                <a:ea typeface="+mn-ea"/>
                <a:cs typeface="+mn-cs"/>
              </a:rPr>
              <a:t>However, if we assume even just a modest 12% decline in adolescents’ use of modern contraception over the year, this would result in 2 million additional adolescent women with an unmet need for modern contraception, and 734,000 additional unintended pregnancies among adolescents. </a:t>
            </a:r>
          </a:p>
          <a:p>
            <a:pPr marL="0" marR="0" lvl="0" indent="0" algn="l" defTabSz="914400" rtl="0" eaLnBrk="1" fontAlgn="auto" latinLnBrk="0" hangingPunct="1">
              <a:lnSpc>
                <a:spcPct val="100000"/>
              </a:lnSpc>
              <a:spcBef>
                <a:spcPts val="120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73B0CE-6166-714D-9DE8-697B07EB01E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713850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looked at the impact of reductions in pregnancy-related care services among adolescents</a:t>
            </a:r>
            <a:r>
              <a:rPr lang="en-US" sz="1200" u="none" kern="1200" dirty="0">
                <a:solidFill>
                  <a:schemeClr val="tx1"/>
                </a:solidFill>
                <a:effectLst/>
                <a:latin typeface="+mn-lt"/>
                <a:ea typeface="+mn-ea"/>
                <a:cs typeface="+mn-cs"/>
              </a:rPr>
              <a:t>. To measure service disruptions, we used data from a medium-scenario of service disruption to maternal and newborn health services recently published by </a:t>
            </a:r>
            <a:r>
              <a:rPr lang="en-US" sz="1200" u="none" kern="1200" dirty="0" err="1">
                <a:solidFill>
                  <a:schemeClr val="tx1"/>
                </a:solidFill>
                <a:effectLst/>
                <a:latin typeface="+mn-lt"/>
                <a:ea typeface="+mn-ea"/>
                <a:cs typeface="+mn-cs"/>
              </a:rPr>
              <a:t>Roberton</a:t>
            </a:r>
            <a:r>
              <a:rPr lang="en-US" sz="1200" u="none" kern="1200" dirty="0">
                <a:solidFill>
                  <a:schemeClr val="tx1"/>
                </a:solidFill>
                <a:effectLst/>
                <a:latin typeface="+mn-lt"/>
                <a:ea typeface="+mn-ea"/>
                <a:cs typeface="+mn-cs"/>
              </a:rPr>
              <a:t> et al. in The Lancet Global Health (</a:t>
            </a:r>
            <a:r>
              <a:rPr lang="en-US" sz="1200" u="sng" kern="1200" dirty="0">
                <a:solidFill>
                  <a:schemeClr val="tx1"/>
                </a:solidFill>
                <a:effectLst/>
                <a:latin typeface="+mn-lt"/>
                <a:ea typeface="+mn-ea"/>
                <a:cs typeface="+mn-cs"/>
                <a:hlinkClick r:id="rId3"/>
              </a:rPr>
              <a:t>https://www.thelancet.com/journals/langlo/article/PIIS2214-109X(20)30229-1/fulltext</a:t>
            </a:r>
            <a:r>
              <a:rPr lang="en-US" sz="1200" u="none" kern="1200" dirty="0">
                <a:solidFill>
                  <a:schemeClr val="tx1"/>
                </a:solidFill>
                <a:effectLst/>
                <a:latin typeface="+mn-lt"/>
                <a:ea typeface="+mn-ea"/>
                <a:cs typeface="+mn-cs"/>
              </a:rPr>
              <a:t>). This results in an average decline of 25% in service coverage. This disruption may be driven by changes in access for some interventions (e.g., delivery in a facility) and changes in the content or quality of care for others (e.g., provision of magnesium sulfate for eclampsia treatment).  </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saw an average of a 25% decline in adolescents’ pregnancy-related care, it would result in 134,000 more pregnant adolescents with major obstetric complications not receiving the treatment they need.  This decline across antenatal care, delivery and postnatal care, and post-abortion care would result in 3,400 additional maternal deaths among adolescents.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Definitions:  </a:t>
            </a:r>
          </a:p>
          <a:p>
            <a:r>
              <a:rPr lang="en-US" sz="1200" u="sng" kern="1200" dirty="0">
                <a:solidFill>
                  <a:schemeClr val="tx1"/>
                </a:solidFill>
                <a:effectLst/>
                <a:latin typeface="+mn-lt"/>
                <a:ea typeface="+mn-ea"/>
                <a:cs typeface="+mn-cs"/>
              </a:rPr>
              <a:t>Pregnancy-related care</a:t>
            </a:r>
            <a:r>
              <a:rPr lang="en-US" sz="1200" kern="1200" dirty="0">
                <a:solidFill>
                  <a:schemeClr val="tx1"/>
                </a:solidFill>
                <a:effectLst/>
                <a:latin typeface="+mn-lt"/>
                <a:ea typeface="+mn-ea"/>
                <a:cs typeface="+mn-cs"/>
              </a:rPr>
              <a:t>: care for miscarriage at 14–27 weeks' gestation, </a:t>
            </a:r>
            <a:r>
              <a:rPr lang="en-US" sz="1200" kern="1200" dirty="0" err="1">
                <a:solidFill>
                  <a:schemeClr val="tx1"/>
                </a:solidFill>
                <a:effectLst/>
                <a:latin typeface="+mn-lt"/>
                <a:ea typeface="+mn-ea"/>
                <a:cs typeface="+mn-cs"/>
              </a:rPr>
              <a:t>postabortion</a:t>
            </a:r>
            <a:r>
              <a:rPr lang="en-US" sz="1200" kern="1200" dirty="0">
                <a:solidFill>
                  <a:schemeClr val="tx1"/>
                </a:solidFill>
                <a:effectLst/>
                <a:latin typeface="+mn-lt"/>
                <a:ea typeface="+mn-ea"/>
                <a:cs typeface="+mn-cs"/>
              </a:rPr>
              <a:t> care for abortion complications needing comprehensive emergency obstetric care, safe abortion care,  management of ectopic pregnancy, tetanus toxoid immunization, malaria prevention with insecticide-treated bed net and intermittent preventive treatment in pregnancy, malaria treatment during antenatal care, hypertensive disease case management during antenatal care, delivery in a health facility, delivery in a basic or comprehensive emergency obstetric care facility, management of severe preeclampsia and eclampsia, antibiotics for preterm premature rupture of membranes, and maternal sepsis case management.</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Major obstetric complications </a:t>
            </a:r>
            <a:r>
              <a:rPr lang="en-US" sz="1200" kern="1200" dirty="0">
                <a:solidFill>
                  <a:schemeClr val="tx1"/>
                </a:solidFill>
                <a:effectLst/>
                <a:latin typeface="+mn-lt"/>
                <a:ea typeface="+mn-ea"/>
                <a:cs typeface="+mn-cs"/>
              </a:rPr>
              <a:t>were severe preeclampsia, antepartum hemorrhage, obstructed labor, eclampsia, maternal sepsis case management and postpartum hemorrhage. </a:t>
            </a:r>
          </a:p>
          <a:p>
            <a:endParaRPr lang="en-US" dirty="0"/>
          </a:p>
        </p:txBody>
      </p:sp>
      <p:sp>
        <p:nvSpPr>
          <p:cNvPr id="4" name="Slide Number Placeholder 3"/>
          <p:cNvSpPr>
            <a:spLocks noGrp="1"/>
          </p:cNvSpPr>
          <p:nvPr>
            <p:ph type="sldNum" sz="quarter" idx="10"/>
          </p:nvPr>
        </p:nvSpPr>
        <p:spPr/>
        <p:txBody>
          <a:bodyPr/>
          <a:lstStyle/>
          <a:p>
            <a:fld id="{B873B0CE-6166-714D-9DE8-697B07EB01E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0280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last key SRH service we examine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safe abortion care.  Abortion is a time sensitive, life-saving, essential health service and should not be denied to those in need. Every year, tens of millions abortions happen safely, but during the COVID-19 pandemic, we’re concerned about many of those suddenly becoming unsafe. We know from prior work that inhibiting access to safe abortion doesn’t make it go away – it only makes it unsafe.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look at a scenario where 23% of abortions that are currently performed safely would become unsafe </a:t>
            </a:r>
            <a:r>
              <a:rPr lang="en-US" sz="1200" u="none" kern="1200" dirty="0">
                <a:solidFill>
                  <a:schemeClr val="tx1"/>
                </a:solidFill>
                <a:effectLst/>
                <a:latin typeface="+mn-lt"/>
                <a:ea typeface="+mn-ea"/>
                <a:cs typeface="+mn-cs"/>
              </a:rPr>
              <a:t>– that is, abortions that do not use a WHO-recommended method appropriate to the pregnancy duration or are not done by a trained provider, or both. This includes what are classified as less safe as well as least safe abortions. The estimate of a 23% reduction in safe abortion care was based on the </a:t>
            </a:r>
            <a:r>
              <a:rPr lang="en-US" sz="1200" b="0" i="0" kern="1200" dirty="0">
                <a:solidFill>
                  <a:schemeClr val="tx1"/>
                </a:solidFill>
                <a:effectLst/>
                <a:latin typeface="+mn-lt"/>
                <a:ea typeface="+mn-ea"/>
                <a:cs typeface="+mn-cs"/>
              </a:rPr>
              <a:t>childbirth care coverage reduction (23.1%) in scenario 2 of </a:t>
            </a:r>
            <a:r>
              <a:rPr lang="en-US" sz="1200" b="0" i="0" kern="1200" dirty="0" err="1">
                <a:solidFill>
                  <a:schemeClr val="tx1"/>
                </a:solidFill>
                <a:effectLst/>
                <a:latin typeface="+mn-lt"/>
                <a:ea typeface="+mn-ea"/>
                <a:cs typeface="+mn-cs"/>
              </a:rPr>
              <a:t>Roberton</a:t>
            </a:r>
            <a:r>
              <a:rPr lang="en-US" sz="1200" b="0" i="0" kern="1200" dirty="0">
                <a:solidFill>
                  <a:schemeClr val="tx1"/>
                </a:solidFill>
                <a:effectLst/>
                <a:latin typeface="+mn-lt"/>
                <a:ea typeface="+mn-ea"/>
                <a:cs typeface="+mn-cs"/>
              </a:rPr>
              <a:t> et al., assuming a similar lack of access to facilities and providers for people seeking safe abortions.</a:t>
            </a:r>
            <a:endParaRPr lang="en-US" sz="1200" u="non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found that if 23% of adolescents’ safe abortions globally are compromised--that is, made less safe due to lack of access to a providers or supply chain disruptions -- we would see 491,000 more unsafe abortions.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analysis just looked at what would happen if there </a:t>
            </a:r>
            <a:r>
              <a:rPr lang="en-US" sz="1200" u="none" kern="1200" dirty="0">
                <a:solidFill>
                  <a:schemeClr val="tx1"/>
                </a:solidFill>
                <a:effectLst/>
                <a:latin typeface="+mn-lt"/>
                <a:ea typeface="+mn-ea"/>
                <a:cs typeface="+mn-cs"/>
              </a:rPr>
              <a:t>were a reduction in the proportion of abortions that women could obtain safely. Thi</a:t>
            </a:r>
            <a:r>
              <a:rPr lang="en-US" sz="1200" kern="1200" dirty="0">
                <a:solidFill>
                  <a:schemeClr val="tx1"/>
                </a:solidFill>
                <a:effectLst/>
                <a:latin typeface="+mn-lt"/>
                <a:ea typeface="+mn-ea"/>
                <a:cs typeface="+mn-cs"/>
              </a:rPr>
              <a:t>s could occur through a few mechanisms -  facilities may be closed, women may be unable to travel for services during a lockdown, staff and resources may be diverted to COVID-related services, and there may be shortages in misoprostol and mifepristone due to global supply chain disruptions.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this is just looking at what would </a:t>
            </a:r>
            <a:r>
              <a:rPr lang="en-US" sz="1200" u="none" kern="1200" dirty="0">
                <a:solidFill>
                  <a:schemeClr val="tx1"/>
                </a:solidFill>
                <a:effectLst/>
                <a:latin typeface="+mn-lt"/>
                <a:ea typeface="+mn-ea"/>
                <a:cs typeface="+mn-cs"/>
              </a:rPr>
              <a:t>happen to changes in safe abortion, which underestimates the impact of COVID on abortion.  First, there are many countries where safe abortions are hard to obtain and women instead are having less safe or least safe abortions. These </a:t>
            </a:r>
            <a:r>
              <a:rPr lang="en-US" sz="1200" kern="1200" dirty="0">
                <a:solidFill>
                  <a:schemeClr val="tx1"/>
                </a:solidFill>
                <a:effectLst/>
                <a:latin typeface="+mn-lt"/>
                <a:ea typeface="+mn-ea"/>
                <a:cs typeface="+mn-cs"/>
              </a:rPr>
              <a:t>types of abortions may also be impacted by the pandemic. Global supply chain disruptions in medical abortion pharmaceuticals will also impact use of medical abortion outside the health system.  And people's ability to pay for abortions will be impacted in the economic crisis that COVID has precipitated.  </a:t>
            </a:r>
          </a:p>
          <a:p>
            <a:r>
              <a:rPr lang="en-US" sz="1200" kern="1200" dirty="0">
                <a:solidFill>
                  <a:schemeClr val="tx1"/>
                </a:solidFill>
                <a:effectLst/>
                <a:latin typeface="+mn-lt"/>
                <a:ea typeface="+mn-ea"/>
                <a:cs typeface="+mn-cs"/>
              </a:rPr>
              <a:t> </a:t>
            </a:r>
            <a:endParaRPr lang="en-US" sz="1200" u="none"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What we are estimating here are really just what happens when the direct health system provision of safe abortions is impacted. The scale of impact of COVID on abortion is likely much greater.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some of the other services discussed earlier will have </a:t>
            </a:r>
            <a:r>
              <a:rPr lang="en-US" sz="1200" u="none" kern="1200" dirty="0">
                <a:solidFill>
                  <a:schemeClr val="tx1"/>
                </a:solidFill>
                <a:effectLst/>
                <a:latin typeface="+mn-lt"/>
                <a:ea typeface="+mn-ea"/>
                <a:cs typeface="+mn-cs"/>
              </a:rPr>
              <a:t>upstream and downstream effects </a:t>
            </a:r>
            <a:r>
              <a:rPr lang="en-US" sz="1200" kern="1200" dirty="0">
                <a:solidFill>
                  <a:schemeClr val="tx1"/>
                </a:solidFill>
                <a:effectLst/>
                <a:latin typeface="+mn-lt"/>
                <a:ea typeface="+mn-ea"/>
                <a:cs typeface="+mn-cs"/>
              </a:rPr>
              <a:t>on abortion care.  Reductions on modern contraception will result in more unintended pregnancies and increase in the demand for abortion services.  In turn, the increasing lack of access to safe abortions will result in more complications, and an increasing need for post-abortion care. However, post-abortion care is likely to also be impacted by COVID, resulting in an increasing need and less access for this critical life-saving treatment.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73B0CE-6166-714D-9DE8-697B07EB01E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6314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pandemic is forcing us to work differently, more collaboratively than ever before, and highlighting both weak points and opportunities for ensuring stronger health systems in the future.  I’m going to talk about a few of these opportunities, in thinking about where we go from here in protecting the agenda for ensuring comprehensive SRHR</a:t>
            </a:r>
          </a:p>
          <a:p>
            <a:pPr rtl="0"/>
            <a:endParaRPr lang="en-US" u="none" dirty="0"/>
          </a:p>
          <a:p>
            <a:r>
              <a:rPr lang="en-US" sz="1200" b="0" i="0" kern="1200" dirty="0">
                <a:solidFill>
                  <a:schemeClr val="tx1"/>
                </a:solidFill>
                <a:effectLst/>
                <a:latin typeface="+mn-lt"/>
                <a:ea typeface="+mn-ea"/>
                <a:cs typeface="+mn-cs"/>
              </a:rPr>
              <a:t>Policymakers need to prioritize sexual and reproductive health care that meets young people’s needs, both during and after the pandemic.</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they must define and promote sexual and reproductive health care—including safe abortion, contraception, and pregnancy-related care—as </a:t>
            </a:r>
            <a:r>
              <a:rPr lang="en-US" sz="1200" b="0" kern="1200" dirty="0">
                <a:solidFill>
                  <a:schemeClr val="tx1"/>
                </a:solidFill>
                <a:effectLst/>
                <a:latin typeface="+mn-lt"/>
                <a:ea typeface="+mn-ea"/>
                <a:cs typeface="+mn-cs"/>
              </a:rPr>
              <a:t>essential</a:t>
            </a: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particularly for young people. This would allow adolescents to travel for services, even in areas under stay-at-home orders or with travel restrictions, without fear of legal consequences.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Second, alongside private-sector actors, </a:t>
            </a:r>
            <a:r>
              <a:rPr lang="en-US" sz="1200" b="0" i="0" kern="1200" dirty="0">
                <a:solidFill>
                  <a:schemeClr val="tx1"/>
                </a:solidFill>
                <a:effectLst/>
                <a:latin typeface="+mn-lt"/>
                <a:ea typeface="+mn-ea"/>
                <a:cs typeface="+mn-cs"/>
              </a:rPr>
              <a:t>address supply issues by shoring up supply chains to avoid stock-outs, making contraceptives available without a prescription, and facilitating </a:t>
            </a:r>
            <a:r>
              <a:rPr lang="en-US" sz="1200" b="0" i="0" kern="1200" dirty="0" err="1">
                <a:solidFill>
                  <a:schemeClr val="tx1"/>
                </a:solidFill>
                <a:effectLst/>
                <a:latin typeface="+mn-lt"/>
                <a:ea typeface="+mn-ea"/>
                <a:cs typeface="+mn-cs"/>
              </a:rPr>
              <a:t>multimonth</a:t>
            </a:r>
            <a:r>
              <a:rPr lang="en-US" sz="1200" b="0" i="0" kern="1200" dirty="0">
                <a:solidFill>
                  <a:schemeClr val="tx1"/>
                </a:solidFill>
                <a:effectLst/>
                <a:latin typeface="+mn-lt"/>
                <a:ea typeface="+mn-ea"/>
                <a:cs typeface="+mn-cs"/>
              </a:rPr>
              <a:t> dispensing of contraceptives.</a:t>
            </a:r>
          </a:p>
          <a:p>
            <a:br>
              <a:rPr lang="en-US" dirty="0"/>
            </a:br>
            <a:r>
              <a:rPr lang="en-US" dirty="0"/>
              <a:t>Third, </a:t>
            </a:r>
            <a:r>
              <a:rPr lang="en-US" sz="1200" b="0" i="0" kern="1200" dirty="0">
                <a:solidFill>
                  <a:schemeClr val="tx1"/>
                </a:solidFill>
                <a:effectLst/>
                <a:latin typeface="+mn-lt"/>
                <a:ea typeface="+mn-ea"/>
                <a:cs typeface="+mn-cs"/>
              </a:rPr>
              <a:t>repeal </a:t>
            </a:r>
            <a:r>
              <a:rPr lang="en-US" sz="1200" b="0" i="0" u="none" strike="noStrike" kern="1200" dirty="0">
                <a:solidFill>
                  <a:schemeClr val="tx1"/>
                </a:solidFill>
                <a:effectLst/>
                <a:latin typeface="+mn-lt"/>
                <a:ea typeface="+mn-ea"/>
                <a:cs typeface="+mn-cs"/>
                <a:hlinkClick r:id="rId3"/>
              </a:rPr>
              <a:t>restrictive policies</a:t>
            </a:r>
            <a:r>
              <a:rPr lang="en-US" sz="1200" b="0" i="0" kern="1200" dirty="0">
                <a:solidFill>
                  <a:schemeClr val="tx1"/>
                </a:solidFill>
                <a:effectLst/>
                <a:latin typeface="+mn-lt"/>
                <a:ea typeface="+mn-ea"/>
                <a:cs typeface="+mn-cs"/>
              </a:rPr>
              <a:t> such as parental consent requirements, which pose an even greater burden during the pandemic.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Fourth, leverage young people’s use of digital platforms to promote telehealth options that make care available to patients in their own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finally, address the unique needs of vulnerable and marginalized adolescent populations, such as those who are unhoused, those with disabilities, those who are migrants, refugees or living in humanitarian settings, and those who identify as LGBTQ+.</a:t>
            </a:r>
          </a:p>
          <a:p>
            <a:br>
              <a:rPr lang="en-US" sz="120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 order for these actions to be successful both during the pandemic and beyond, young people must be meaningfully engaged in their design, implementation, monitoring and evaluation. Also, services must be affordable, nondiscriminatory, medically accurate, and developmentally and culturally appropriate. By prioritizing young people’s diverse sexual and reproductive health needs and ensuring that they are at the forefront in identifying effective solutions, policymakers can prevent these harms to young people and strengthen our collective future.</a:t>
            </a:r>
            <a:endParaRPr lang="en-US" dirty="0"/>
          </a:p>
        </p:txBody>
      </p:sp>
      <p:sp>
        <p:nvSpPr>
          <p:cNvPr id="4" name="Slide Number Placeholder 3"/>
          <p:cNvSpPr>
            <a:spLocks noGrp="1"/>
          </p:cNvSpPr>
          <p:nvPr>
            <p:ph type="sldNum" sz="quarter" idx="10"/>
          </p:nvPr>
        </p:nvSpPr>
        <p:spPr/>
        <p:txBody>
          <a:bodyPr/>
          <a:lstStyle/>
          <a:p>
            <a:fld id="{B873B0CE-6166-714D-9DE8-697B07EB01E8}" type="slidenum">
              <a:rPr lang="en-US" smtClean="0"/>
              <a:t>7</a:t>
            </a:fld>
            <a:endParaRPr lang="en-US"/>
          </a:p>
        </p:txBody>
      </p:sp>
    </p:spTree>
    <p:extLst>
      <p:ext uri="{BB962C8B-B14F-4D97-AF65-F5344CB8AC3E}">
        <p14:creationId xmlns:p14="http://schemas.microsoft.com/office/powerpoint/2010/main" val="415110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For more information on the content of this presentation, please see:</a:t>
            </a:r>
          </a:p>
          <a:p>
            <a:pPr marL="171450" indent="-171450">
              <a:buFont typeface="Arial" panose="020B0604020202020204" pitchFamily="34" charset="0"/>
              <a:buChar char="•"/>
            </a:pPr>
            <a:r>
              <a:rPr lang="en-US" dirty="0"/>
              <a:t>Our policy analysis presenting the findings of contained in this presentation</a:t>
            </a:r>
          </a:p>
          <a:p>
            <a:pPr marL="171450" indent="-171450">
              <a:buFont typeface="Arial" panose="020B0604020202020204" pitchFamily="34" charset="0"/>
              <a:buChar char="•"/>
            </a:pPr>
            <a:r>
              <a:rPr lang="en-US" dirty="0"/>
              <a:t>Adding It Up 2019 report (Ch 5 focuses specifically on the SRHR needs, impact and costs among adolescents).  </a:t>
            </a:r>
          </a:p>
          <a:p>
            <a:endParaRPr lang="en-US" dirty="0"/>
          </a:p>
          <a:p>
            <a:endParaRPr lang="en-US" dirty="0"/>
          </a:p>
          <a:p>
            <a:pPr marL="0" indent="0">
              <a:buFont typeface="Arial" panose="020B0604020202020204" pitchFamily="34" charset="0"/>
              <a:buNone/>
            </a:pPr>
            <a:r>
              <a:rPr lang="en-US" u="sng" dirty="0"/>
              <a:t>Other ways to connect with us: </a:t>
            </a:r>
          </a:p>
          <a:p>
            <a:pPr marL="171450" indent="-171450">
              <a:buFont typeface="Arial" panose="020B0604020202020204" pitchFamily="34" charset="0"/>
              <a:buChar char="•"/>
            </a:pPr>
            <a:r>
              <a:rPr lang="en-US" dirty="0"/>
              <a:t>Website: https://www.guttmacher.org </a:t>
            </a:r>
          </a:p>
          <a:p>
            <a:pPr marL="171450" indent="-171450">
              <a:buFont typeface="Arial" panose="020B0604020202020204" pitchFamily="34" charset="0"/>
              <a:buChar char="•"/>
            </a:pPr>
            <a:r>
              <a:rPr lang="en-US" dirty="0"/>
              <a:t>Facebook: https://www.facebook.com/guttmacher</a:t>
            </a:r>
          </a:p>
          <a:p>
            <a:pPr marL="171450" indent="-171450">
              <a:buFont typeface="Arial" panose="020B0604020202020204" pitchFamily="34" charset="0"/>
              <a:buChar char="•"/>
            </a:pPr>
            <a:r>
              <a:rPr lang="en-US" dirty="0"/>
              <a:t>LinkedIn: https://www.linkedin.com/company/guttmacher-institute </a:t>
            </a:r>
          </a:p>
          <a:p>
            <a:pPr marL="171450" indent="-171450">
              <a:buFont typeface="Arial" panose="020B0604020202020204" pitchFamily="34" charset="0"/>
              <a:buChar char="•"/>
            </a:pPr>
            <a:r>
              <a:rPr lang="en-US" dirty="0"/>
              <a:t>Twitter: @Guttmacher </a:t>
            </a:r>
          </a:p>
          <a:p>
            <a:pPr marL="171450" indent="-171450">
              <a:buFont typeface="Arial" panose="020B0604020202020204" pitchFamily="34" charset="0"/>
              <a:buChar char="•"/>
            </a:pPr>
            <a:r>
              <a:rPr lang="en-US" dirty="0"/>
              <a:t>Instagram: </a:t>
            </a:r>
            <a:r>
              <a:rPr lang="en-US" dirty="0" err="1"/>
              <a:t>guttmacherinstitute</a:t>
            </a:r>
            <a:endParaRPr lang="en-US" dirty="0"/>
          </a:p>
        </p:txBody>
      </p:sp>
      <p:sp>
        <p:nvSpPr>
          <p:cNvPr id="4" name="Slide Number Placeholder 3"/>
          <p:cNvSpPr>
            <a:spLocks noGrp="1"/>
          </p:cNvSpPr>
          <p:nvPr>
            <p:ph type="sldNum" sz="quarter" idx="10"/>
          </p:nvPr>
        </p:nvSpPr>
        <p:spPr/>
        <p:txBody>
          <a:bodyPr/>
          <a:lstStyle/>
          <a:p>
            <a:fld id="{44D87330-801D-4FDF-9A6F-1CE3155C55CB}" type="slidenum">
              <a:rPr lang="en-US" smtClean="0"/>
              <a:t>8</a:t>
            </a:fld>
            <a:endParaRPr lang="en-US"/>
          </a:p>
        </p:txBody>
      </p:sp>
    </p:spTree>
    <p:extLst>
      <p:ext uri="{BB962C8B-B14F-4D97-AF65-F5344CB8AC3E}">
        <p14:creationId xmlns:p14="http://schemas.microsoft.com/office/powerpoint/2010/main" val="2442961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4400" y="1417320"/>
            <a:ext cx="6781800" cy="685800"/>
          </a:xfrm>
          <a:prstGeom prst="rect">
            <a:avLst/>
          </a:prstGeom>
        </p:spPr>
        <p:txBody>
          <a:bodyPr vert="horz" wrap="square" lIns="0" tIns="0" rIns="0" bIns="0" rtlCol="0" anchor="b" anchorCtr="0">
            <a:noAutofit/>
          </a:bodyPr>
          <a:lstStyle>
            <a:lvl1pPr>
              <a:lnSpc>
                <a:spcPts val="2600"/>
              </a:lnSpc>
              <a:defRPr sz="2400"/>
            </a:lvl1pPr>
          </a:lstStyle>
          <a:p>
            <a:r>
              <a:rPr lang="en-US"/>
              <a:t>Click to edit Master title style</a:t>
            </a:r>
            <a:endParaRPr lang="en-US" dirty="0"/>
          </a:p>
        </p:txBody>
      </p:sp>
      <p:sp>
        <p:nvSpPr>
          <p:cNvPr id="8" name="Text Placeholder 2"/>
          <p:cNvSpPr>
            <a:spLocks noGrp="1"/>
          </p:cNvSpPr>
          <p:nvPr>
            <p:ph idx="1" hasCustomPrompt="1"/>
          </p:nvPr>
        </p:nvSpPr>
        <p:spPr>
          <a:xfrm>
            <a:off x="914400" y="2377440"/>
            <a:ext cx="6781800" cy="3539430"/>
          </a:xfrm>
          <a:prstGeom prst="rect">
            <a:avLst/>
          </a:prstGeom>
        </p:spPr>
        <p:txBody>
          <a:bodyPr vert="horz" wrap="square" lIns="0" tIns="0" rIns="0" bIns="0" rtlCol="0">
            <a:noAutofit/>
          </a:bodyPr>
          <a:lstStyle>
            <a:lvl1pPr>
              <a:defRPr sz="2000" b="1" i="0" baseline="0"/>
            </a:lvl1pPr>
            <a:lvl2pPr marL="457200" indent="-228600">
              <a:defRPr sz="2000"/>
            </a:lvl2pPr>
            <a:lvl3pPr marL="685800">
              <a:spcBef>
                <a:spcPts val="12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3919144405"/>
      </p:ext>
    </p:extLst>
  </p:cSld>
  <p:clrMapOvr>
    <a:masterClrMapping/>
  </p:clrMapOvr>
  <p:extLst>
    <p:ext uri="{DCECCB84-F9BA-43D5-87BE-67443E8EF086}">
      <p15:sldGuideLst xmlns:p15="http://schemas.microsoft.com/office/powerpoint/2012/main">
        <p15:guide id="1" orient="horz" pos="960" userDrawn="1">
          <p15:clr>
            <a:srgbClr val="FBAE40"/>
          </p15:clr>
        </p15:guide>
        <p15:guide id="2" orient="horz" pos="1584" userDrawn="1">
          <p15:clr>
            <a:srgbClr val="FBAE40"/>
          </p15:clr>
        </p15:guide>
        <p15:guide id="3" pos="5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1 Partner</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4572000" y="4744403"/>
            <a:ext cx="2773680" cy="1108075"/>
          </a:xfrm>
          <a:prstGeom prst="rect">
            <a:avLst/>
          </a:prstGeom>
        </p:spPr>
        <p:txBody>
          <a:bodyPr/>
          <a:lstStyle/>
          <a:p>
            <a:r>
              <a:rPr lang="en-US"/>
              <a:t>Click icon to add picture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2971" y="4585402"/>
            <a:ext cx="1301578" cy="1426076"/>
          </a:xfrm>
          <a:prstGeom prst="rect">
            <a:avLst/>
          </a:prstGeom>
        </p:spPr>
      </p:pic>
    </p:spTree>
    <p:extLst>
      <p:ext uri="{BB962C8B-B14F-4D97-AF65-F5344CB8AC3E}">
        <p14:creationId xmlns:p14="http://schemas.microsoft.com/office/powerpoint/2010/main" val="1573009612"/>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2 Partners</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3760179" y="4744403"/>
            <a:ext cx="1326977" cy="1108075"/>
          </a:xfrm>
          <a:prstGeom prst="rect">
            <a:avLst/>
          </a:prstGeom>
        </p:spPr>
        <p:txBody>
          <a:bodyPr/>
          <a:lstStyle/>
          <a:p>
            <a:r>
              <a:rPr lang="en-US"/>
              <a:t>Click icon to add picture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1150" y="4585402"/>
            <a:ext cx="1301578" cy="1426076"/>
          </a:xfrm>
          <a:prstGeom prst="rect">
            <a:avLst/>
          </a:prstGeom>
        </p:spPr>
      </p:pic>
      <p:sp>
        <p:nvSpPr>
          <p:cNvPr id="6" name="Picture Placeholder 10"/>
          <p:cNvSpPr>
            <a:spLocks noGrp="1"/>
          </p:cNvSpPr>
          <p:nvPr>
            <p:ph type="pic" sz="quarter" idx="13"/>
          </p:nvPr>
        </p:nvSpPr>
        <p:spPr>
          <a:xfrm>
            <a:off x="5608298" y="4744403"/>
            <a:ext cx="1326977" cy="1108075"/>
          </a:xfrm>
          <a:prstGeom prst="rect">
            <a:avLst/>
          </a:prstGeom>
        </p:spPr>
        <p:txBody>
          <a:bodyPr/>
          <a:lstStyle/>
          <a:p>
            <a:r>
              <a:rPr lang="en-US"/>
              <a:t>Click icon to add picture</a:t>
            </a:r>
          </a:p>
        </p:txBody>
      </p:sp>
    </p:spTree>
    <p:extLst>
      <p:ext uri="{BB962C8B-B14F-4D97-AF65-F5344CB8AC3E}">
        <p14:creationId xmlns:p14="http://schemas.microsoft.com/office/powerpoint/2010/main" val="979214441"/>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3 Partners</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2715742" y="4744403"/>
            <a:ext cx="1326977" cy="1108075"/>
          </a:xfrm>
          <a:prstGeom prst="rect">
            <a:avLst/>
          </a:prstGeom>
        </p:spPr>
        <p:txBody>
          <a:bodyPr/>
          <a:lstStyle/>
          <a:p>
            <a:r>
              <a:rPr lang="en-US"/>
              <a:t>Click icon to add picture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4585402"/>
            <a:ext cx="1301578" cy="1426076"/>
          </a:xfrm>
          <a:prstGeom prst="rect">
            <a:avLst/>
          </a:prstGeom>
        </p:spPr>
      </p:pic>
      <p:sp>
        <p:nvSpPr>
          <p:cNvPr id="6" name="Picture Placeholder 10"/>
          <p:cNvSpPr>
            <a:spLocks noGrp="1"/>
          </p:cNvSpPr>
          <p:nvPr>
            <p:ph type="pic" sz="quarter" idx="13"/>
          </p:nvPr>
        </p:nvSpPr>
        <p:spPr>
          <a:xfrm>
            <a:off x="4542483" y="4744403"/>
            <a:ext cx="1326977" cy="1108075"/>
          </a:xfrm>
          <a:prstGeom prst="rect">
            <a:avLst/>
          </a:prstGeom>
        </p:spPr>
        <p:txBody>
          <a:bodyPr/>
          <a:lstStyle/>
          <a:p>
            <a:r>
              <a:rPr lang="en-US"/>
              <a:t>Click icon to add picture</a:t>
            </a:r>
          </a:p>
        </p:txBody>
      </p:sp>
      <p:sp>
        <p:nvSpPr>
          <p:cNvPr id="9" name="Picture Placeholder 10"/>
          <p:cNvSpPr>
            <a:spLocks noGrp="1"/>
          </p:cNvSpPr>
          <p:nvPr>
            <p:ph type="pic" sz="quarter" idx="14"/>
          </p:nvPr>
        </p:nvSpPr>
        <p:spPr>
          <a:xfrm>
            <a:off x="6369223" y="4744403"/>
            <a:ext cx="1326977" cy="1108075"/>
          </a:xfrm>
          <a:prstGeom prst="rect">
            <a:avLst/>
          </a:prstGeom>
        </p:spPr>
        <p:txBody>
          <a:bodyPr/>
          <a:lstStyle/>
          <a:p>
            <a:r>
              <a:rPr lang="en-US"/>
              <a:t>Click icon to add picture</a:t>
            </a:r>
          </a:p>
        </p:txBody>
      </p:sp>
    </p:spTree>
    <p:extLst>
      <p:ext uri="{BB962C8B-B14F-4D97-AF65-F5344CB8AC3E}">
        <p14:creationId xmlns:p14="http://schemas.microsoft.com/office/powerpoint/2010/main" val="1475293262"/>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914400" y="1812517"/>
            <a:ext cx="7315200" cy="685800"/>
          </a:xfrm>
          <a:prstGeom prst="rect">
            <a:avLst/>
          </a:prstGeom>
        </p:spPr>
        <p:txBody>
          <a:bodyPr vert="horz" wrap="square" lIns="0" tIns="0" rIns="0" bIns="0" rtlCol="0" anchor="b" anchorCtr="0">
            <a:noAutofit/>
          </a:bodyPr>
          <a:lstStyle/>
          <a:p>
            <a:r>
              <a:rPr lang="en-US" dirty="0"/>
              <a:t>Presentation Title</a:t>
            </a:r>
          </a:p>
        </p:txBody>
      </p:sp>
      <p:sp>
        <p:nvSpPr>
          <p:cNvPr id="3" name="Content Placeholder 2"/>
          <p:cNvSpPr>
            <a:spLocks noGrp="1"/>
          </p:cNvSpPr>
          <p:nvPr>
            <p:ph sz="quarter" idx="10" hasCustomPrompt="1"/>
          </p:nvPr>
        </p:nvSpPr>
        <p:spPr>
          <a:xfrm>
            <a:off x="914400" y="3076479"/>
            <a:ext cx="7315200" cy="357601"/>
          </a:xfrm>
          <a:prstGeom prst="rect">
            <a:avLst/>
          </a:prstGeom>
        </p:spPr>
        <p:txBody>
          <a:bodyPr/>
          <a:lstStyle>
            <a:lvl1pPr algn="ctr">
              <a:defRPr baseline="0"/>
            </a:lvl1pPr>
            <a:lvl2pPr algn="ctr">
              <a:defRPr/>
            </a:lvl2pPr>
            <a:lvl3pPr algn="ctr">
              <a:defRPr/>
            </a:lvl3pPr>
            <a:lvl4pPr algn="ctr">
              <a:defRPr/>
            </a:lvl4pPr>
            <a:lvl5pPr algn="ctr">
              <a:defRPr/>
            </a:lvl5pPr>
          </a:lstStyle>
          <a:p>
            <a:pPr lvl="0"/>
            <a:r>
              <a:rPr lang="en-US" dirty="0"/>
              <a:t>Presentation Subtitle</a:t>
            </a:r>
          </a:p>
        </p:txBody>
      </p:sp>
      <p:sp>
        <p:nvSpPr>
          <p:cNvPr id="2" name="TextBox 1"/>
          <p:cNvSpPr txBox="1"/>
          <p:nvPr userDrawn="1"/>
        </p:nvSpPr>
        <p:spPr>
          <a:xfrm>
            <a:off x="-6858000" y="2976880"/>
            <a:ext cx="914400" cy="914400"/>
          </a:xfrm>
          <a:prstGeom prst="rect">
            <a:avLst/>
          </a:prstGeom>
        </p:spPr>
        <p:txBody>
          <a:bodyPr vert="horz" wrap="none" lIns="0" tIns="0" rIns="0" bIns="0" rtlCol="0" anchor="t" anchorCtr="0">
            <a:noAutofit/>
          </a:bodyPr>
          <a:lstStyle/>
          <a:p>
            <a:endParaRPr lang="en-US" sz="2400" dirty="0"/>
          </a:p>
        </p:txBody>
      </p:sp>
      <p:sp>
        <p:nvSpPr>
          <p:cNvPr id="7" name="Text Placeholder 6"/>
          <p:cNvSpPr>
            <a:spLocks noGrp="1"/>
          </p:cNvSpPr>
          <p:nvPr>
            <p:ph type="body" sz="quarter" idx="11" hasCustomPrompt="1"/>
          </p:nvPr>
        </p:nvSpPr>
        <p:spPr>
          <a:xfrm>
            <a:off x="914400" y="3783057"/>
            <a:ext cx="7315200" cy="344347"/>
          </a:xfrm>
          <a:prstGeom prst="rect">
            <a:avLst/>
          </a:prstGeom>
        </p:spPr>
        <p:txBody>
          <a:bodyPr/>
          <a:lstStyle>
            <a:lvl1pPr>
              <a:defRPr sz="1800"/>
            </a:lvl1pPr>
          </a:lstStyle>
          <a:p>
            <a:pPr lvl="0"/>
            <a:r>
              <a:rPr lang="en-US" dirty="0"/>
              <a:t>Author name</a:t>
            </a:r>
          </a:p>
        </p:txBody>
      </p:sp>
      <p:cxnSp>
        <p:nvCxnSpPr>
          <p:cNvPr id="8" name="Straight Connector 7"/>
          <p:cNvCxnSpPr/>
          <p:nvPr userDrawn="1"/>
        </p:nvCxnSpPr>
        <p:spPr>
          <a:xfrm>
            <a:off x="975947" y="4127404"/>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650692"/>
      </p:ext>
    </p:extLst>
  </p:cSld>
  <p:clrMapOvr>
    <a:masterClrMapping/>
  </p:clrMapOvr>
  <p:extLst>
    <p:ext uri="{DCECCB84-F9BA-43D5-87BE-67443E8EF086}">
      <p15:sldGuideLst xmlns:p15="http://schemas.microsoft.com/office/powerpoint/2012/main">
        <p15:guide id="1" orient="horz" pos="2232" userDrawn="1">
          <p15:clr>
            <a:srgbClr val="FBAE40"/>
          </p15:clr>
        </p15:guide>
        <p15:guide id="2" orient="horz" pos="26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4400" y="1417320"/>
            <a:ext cx="6781800" cy="685800"/>
          </a:xfrm>
          <a:prstGeom prst="rect">
            <a:avLst/>
          </a:prstGeom>
        </p:spPr>
        <p:txBody>
          <a:bodyPr vert="horz" wrap="square" lIns="0" tIns="0" rIns="0" bIns="0" rtlCol="0" anchor="b" anchorCtr="0">
            <a:noAutofit/>
          </a:bodyPr>
          <a:lstStyle>
            <a:lvl1pPr>
              <a:lnSpc>
                <a:spcPts val="1950"/>
              </a:lnSpc>
              <a:defRPr sz="1800"/>
            </a:lvl1pPr>
          </a:lstStyle>
          <a:p>
            <a:r>
              <a:rPr lang="en-US"/>
              <a:t>Click to edit Master title style</a:t>
            </a:r>
            <a:endParaRPr lang="en-US" dirty="0"/>
          </a:p>
        </p:txBody>
      </p:sp>
      <p:sp>
        <p:nvSpPr>
          <p:cNvPr id="8" name="Text Placeholder 2"/>
          <p:cNvSpPr>
            <a:spLocks noGrp="1"/>
          </p:cNvSpPr>
          <p:nvPr>
            <p:ph idx="1" hasCustomPrompt="1"/>
          </p:nvPr>
        </p:nvSpPr>
        <p:spPr>
          <a:xfrm>
            <a:off x="914400" y="2377440"/>
            <a:ext cx="6781800" cy="3539430"/>
          </a:xfrm>
          <a:prstGeom prst="rect">
            <a:avLst/>
          </a:prstGeom>
        </p:spPr>
        <p:txBody>
          <a:bodyPr vert="horz" wrap="square" lIns="0" tIns="0" rIns="0" bIns="0" rtlCol="0">
            <a:noAutofit/>
          </a:bodyPr>
          <a:lstStyle>
            <a:lvl1pPr>
              <a:defRPr sz="1500" b="1" i="0" baseline="0"/>
            </a:lvl1pPr>
            <a:lvl2pPr marL="342900" indent="-171450">
              <a:defRPr sz="1500"/>
            </a:lvl2pPr>
            <a:lvl3pPr marL="514350">
              <a:spcBef>
                <a:spcPts val="900"/>
              </a:spcBef>
              <a:defRPr baseline="0">
                <a:latin typeface="arial" charset="0"/>
              </a:defRPr>
            </a:lvl3pPr>
            <a:lvl5pPr>
              <a:defRPr sz="15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914400" y="6186490"/>
            <a:ext cx="5602288" cy="198437"/>
          </a:xfrm>
        </p:spPr>
        <p:txBody>
          <a:bodyPr/>
          <a:lstStyle>
            <a:lvl1pPr marL="0" indent="0">
              <a:buFontTx/>
              <a:buNone/>
              <a:defRPr sz="75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1634620397"/>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ation Title with Partner">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914400" y="1812517"/>
            <a:ext cx="7315200" cy="685800"/>
          </a:xfrm>
          <a:prstGeom prst="rect">
            <a:avLst/>
          </a:prstGeom>
        </p:spPr>
        <p:txBody>
          <a:bodyPr vert="horz" wrap="square" lIns="0" tIns="0" rIns="0" bIns="0" rtlCol="0" anchor="b" anchorCtr="0">
            <a:noAutofit/>
          </a:bodyPr>
          <a:lstStyle>
            <a:lvl1pPr>
              <a:defRPr baseline="0"/>
            </a:lvl1pPr>
          </a:lstStyle>
          <a:p>
            <a:r>
              <a:rPr lang="en-US" dirty="0"/>
              <a:t>Presentation Title </a:t>
            </a:r>
            <a:br>
              <a:rPr lang="en-US" dirty="0"/>
            </a:br>
            <a:r>
              <a:rPr lang="en-US" dirty="0"/>
              <a:t>with Partner</a:t>
            </a:r>
          </a:p>
        </p:txBody>
      </p:sp>
      <p:sp>
        <p:nvSpPr>
          <p:cNvPr id="3" name="Content Placeholder 2"/>
          <p:cNvSpPr>
            <a:spLocks noGrp="1"/>
          </p:cNvSpPr>
          <p:nvPr>
            <p:ph sz="quarter" idx="10" hasCustomPrompt="1"/>
          </p:nvPr>
        </p:nvSpPr>
        <p:spPr>
          <a:xfrm>
            <a:off x="914400" y="3076479"/>
            <a:ext cx="7315200" cy="357601"/>
          </a:xfrm>
          <a:prstGeom prst="rect">
            <a:avLst/>
          </a:prstGeom>
        </p:spPr>
        <p:txBody>
          <a:bodyPr/>
          <a:lstStyle>
            <a:lvl1pPr algn="ctr">
              <a:defRPr baseline="0"/>
            </a:lvl1pPr>
            <a:lvl2pPr algn="ctr">
              <a:defRPr/>
            </a:lvl2pPr>
            <a:lvl3pPr algn="ctr">
              <a:defRPr/>
            </a:lvl3pPr>
            <a:lvl4pPr algn="ctr">
              <a:defRPr/>
            </a:lvl4pPr>
            <a:lvl5pPr algn="ctr">
              <a:defRPr/>
            </a:lvl5pPr>
          </a:lstStyle>
          <a:p>
            <a:pPr lvl="0"/>
            <a:r>
              <a:rPr lang="en-US" dirty="0"/>
              <a:t>Presentation Subtitle</a:t>
            </a:r>
          </a:p>
        </p:txBody>
      </p:sp>
      <p:sp>
        <p:nvSpPr>
          <p:cNvPr id="2" name="TextBox 1"/>
          <p:cNvSpPr txBox="1"/>
          <p:nvPr userDrawn="1"/>
        </p:nvSpPr>
        <p:spPr>
          <a:xfrm>
            <a:off x="-6858000" y="2976880"/>
            <a:ext cx="914400" cy="914400"/>
          </a:xfrm>
          <a:prstGeom prst="rect">
            <a:avLst/>
          </a:prstGeom>
        </p:spPr>
        <p:txBody>
          <a:bodyPr vert="horz" wrap="none" lIns="0" tIns="0" rIns="0" bIns="0" rtlCol="0" anchor="t" anchorCtr="0">
            <a:noAutofit/>
          </a:bodyPr>
          <a:lstStyle/>
          <a:p>
            <a:endParaRPr lang="en-US" sz="2400" dirty="0"/>
          </a:p>
        </p:txBody>
      </p:sp>
      <p:sp>
        <p:nvSpPr>
          <p:cNvPr id="7" name="Text Placeholder 6"/>
          <p:cNvSpPr>
            <a:spLocks noGrp="1"/>
          </p:cNvSpPr>
          <p:nvPr>
            <p:ph type="body" sz="quarter" idx="11" hasCustomPrompt="1"/>
          </p:nvPr>
        </p:nvSpPr>
        <p:spPr>
          <a:xfrm>
            <a:off x="914400" y="3783057"/>
            <a:ext cx="7315200" cy="344347"/>
          </a:xfrm>
          <a:prstGeom prst="rect">
            <a:avLst/>
          </a:prstGeom>
        </p:spPr>
        <p:txBody>
          <a:bodyPr/>
          <a:lstStyle>
            <a:lvl1pPr>
              <a:defRPr sz="1800"/>
            </a:lvl1pPr>
          </a:lstStyle>
          <a:p>
            <a:pPr lvl="0"/>
            <a:r>
              <a:rPr lang="en-US" dirty="0"/>
              <a:t>Author name</a:t>
            </a:r>
          </a:p>
        </p:txBody>
      </p:sp>
      <p:cxnSp>
        <p:nvCxnSpPr>
          <p:cNvPr id="9" name="Straight Connector 8"/>
          <p:cNvCxnSpPr/>
          <p:nvPr userDrawn="1"/>
        </p:nvCxnSpPr>
        <p:spPr>
          <a:xfrm>
            <a:off x="914400" y="2788416"/>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2"/>
          </p:nvPr>
        </p:nvSpPr>
        <p:spPr>
          <a:xfrm>
            <a:off x="4572000" y="4744403"/>
            <a:ext cx="2773680" cy="1108075"/>
          </a:xfrm>
          <a:prstGeom prst="rect">
            <a:avLst/>
          </a:prstGeom>
        </p:spPr>
        <p:txBody>
          <a:bodyPr/>
          <a:lstStyle/>
          <a:p>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6167" y="4679066"/>
            <a:ext cx="1301578" cy="1426076"/>
          </a:xfrm>
          <a:prstGeom prst="rect">
            <a:avLst/>
          </a:prstGeom>
        </p:spPr>
      </p:pic>
    </p:spTree>
    <p:extLst>
      <p:ext uri="{BB962C8B-B14F-4D97-AF65-F5344CB8AC3E}">
        <p14:creationId xmlns:p14="http://schemas.microsoft.com/office/powerpoint/2010/main" val="340561736"/>
      </p:ext>
    </p:extLst>
  </p:cSld>
  <p:clrMapOvr>
    <a:masterClrMapping/>
  </p:clrMapOvr>
  <p:extLst>
    <p:ext uri="{DCECCB84-F9BA-43D5-87BE-67443E8EF086}">
      <p15:sldGuideLst xmlns:p15="http://schemas.microsoft.com/office/powerpoint/2012/main">
        <p15:guide id="1" orient="horz" pos="2232">
          <p15:clr>
            <a:srgbClr val="FBAE40"/>
          </p15:clr>
        </p15:guide>
        <p15:guide id="2" orient="horz" pos="26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resentation Title with Partner">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914400" y="1812517"/>
            <a:ext cx="7315200" cy="685800"/>
          </a:xfrm>
          <a:prstGeom prst="rect">
            <a:avLst/>
          </a:prstGeom>
        </p:spPr>
        <p:txBody>
          <a:bodyPr vert="horz" wrap="square" lIns="0" tIns="0" rIns="0" bIns="0" rtlCol="0" anchor="b" anchorCtr="0">
            <a:noAutofit/>
          </a:bodyPr>
          <a:lstStyle>
            <a:lvl1pPr>
              <a:defRPr baseline="0"/>
            </a:lvl1pPr>
          </a:lstStyle>
          <a:p>
            <a:r>
              <a:rPr lang="en-US" dirty="0"/>
              <a:t>Presentation Title </a:t>
            </a:r>
            <a:br>
              <a:rPr lang="en-US" dirty="0"/>
            </a:br>
            <a:r>
              <a:rPr lang="en-US" dirty="0"/>
              <a:t>with 2 Partners</a:t>
            </a:r>
          </a:p>
        </p:txBody>
      </p:sp>
      <p:sp>
        <p:nvSpPr>
          <p:cNvPr id="3" name="Content Placeholder 2"/>
          <p:cNvSpPr>
            <a:spLocks noGrp="1"/>
          </p:cNvSpPr>
          <p:nvPr>
            <p:ph sz="quarter" idx="10" hasCustomPrompt="1"/>
          </p:nvPr>
        </p:nvSpPr>
        <p:spPr>
          <a:xfrm>
            <a:off x="914400" y="3076479"/>
            <a:ext cx="7315200" cy="357601"/>
          </a:xfrm>
          <a:prstGeom prst="rect">
            <a:avLst/>
          </a:prstGeom>
        </p:spPr>
        <p:txBody>
          <a:bodyPr/>
          <a:lstStyle>
            <a:lvl1pPr algn="ctr">
              <a:defRPr baseline="0"/>
            </a:lvl1pPr>
            <a:lvl2pPr algn="ctr">
              <a:defRPr/>
            </a:lvl2pPr>
            <a:lvl3pPr algn="ctr">
              <a:defRPr/>
            </a:lvl3pPr>
            <a:lvl4pPr algn="ctr">
              <a:defRPr/>
            </a:lvl4pPr>
            <a:lvl5pPr algn="ctr">
              <a:defRPr/>
            </a:lvl5pPr>
          </a:lstStyle>
          <a:p>
            <a:pPr lvl="0"/>
            <a:r>
              <a:rPr lang="en-US" dirty="0"/>
              <a:t>Presentation Subtitle</a:t>
            </a:r>
          </a:p>
        </p:txBody>
      </p:sp>
      <p:sp>
        <p:nvSpPr>
          <p:cNvPr id="2" name="TextBox 1"/>
          <p:cNvSpPr txBox="1"/>
          <p:nvPr userDrawn="1"/>
        </p:nvSpPr>
        <p:spPr>
          <a:xfrm>
            <a:off x="-6858000" y="2976880"/>
            <a:ext cx="914400" cy="914400"/>
          </a:xfrm>
          <a:prstGeom prst="rect">
            <a:avLst/>
          </a:prstGeom>
        </p:spPr>
        <p:txBody>
          <a:bodyPr vert="horz" wrap="none" lIns="0" tIns="0" rIns="0" bIns="0" rtlCol="0" anchor="t" anchorCtr="0">
            <a:noAutofit/>
          </a:bodyPr>
          <a:lstStyle/>
          <a:p>
            <a:endParaRPr lang="en-US" sz="2400" dirty="0"/>
          </a:p>
        </p:txBody>
      </p:sp>
      <p:sp>
        <p:nvSpPr>
          <p:cNvPr id="7" name="Text Placeholder 6"/>
          <p:cNvSpPr>
            <a:spLocks noGrp="1"/>
          </p:cNvSpPr>
          <p:nvPr>
            <p:ph type="body" sz="quarter" idx="11" hasCustomPrompt="1"/>
          </p:nvPr>
        </p:nvSpPr>
        <p:spPr>
          <a:xfrm>
            <a:off x="914400" y="3783057"/>
            <a:ext cx="7315200" cy="344347"/>
          </a:xfrm>
          <a:prstGeom prst="rect">
            <a:avLst/>
          </a:prstGeom>
        </p:spPr>
        <p:txBody>
          <a:bodyPr/>
          <a:lstStyle>
            <a:lvl1pPr>
              <a:defRPr sz="1800"/>
            </a:lvl1pPr>
          </a:lstStyle>
          <a:p>
            <a:pPr lvl="0"/>
            <a:r>
              <a:rPr lang="en-US" dirty="0"/>
              <a:t>Author name</a:t>
            </a:r>
          </a:p>
        </p:txBody>
      </p:sp>
      <p:cxnSp>
        <p:nvCxnSpPr>
          <p:cNvPr id="9" name="Straight Connector 8"/>
          <p:cNvCxnSpPr/>
          <p:nvPr userDrawn="1"/>
        </p:nvCxnSpPr>
        <p:spPr>
          <a:xfrm>
            <a:off x="914400" y="2788416"/>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icture Placeholder 10"/>
          <p:cNvSpPr>
            <a:spLocks noGrp="1"/>
          </p:cNvSpPr>
          <p:nvPr>
            <p:ph type="pic" sz="quarter" idx="12"/>
          </p:nvPr>
        </p:nvSpPr>
        <p:spPr>
          <a:xfrm>
            <a:off x="3760179" y="4744403"/>
            <a:ext cx="1326977" cy="1108075"/>
          </a:xfrm>
          <a:prstGeom prst="rect">
            <a:avLst/>
          </a:prstGeom>
        </p:spPr>
        <p:txBody>
          <a:bodyP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1150" y="4585402"/>
            <a:ext cx="1301578" cy="1426076"/>
          </a:xfrm>
          <a:prstGeom prst="rect">
            <a:avLst/>
          </a:prstGeom>
        </p:spPr>
      </p:pic>
      <p:sp>
        <p:nvSpPr>
          <p:cNvPr id="12" name="Picture Placeholder 10"/>
          <p:cNvSpPr>
            <a:spLocks noGrp="1"/>
          </p:cNvSpPr>
          <p:nvPr>
            <p:ph type="pic" sz="quarter" idx="13"/>
          </p:nvPr>
        </p:nvSpPr>
        <p:spPr>
          <a:xfrm>
            <a:off x="5608298" y="4744403"/>
            <a:ext cx="1326977" cy="1108075"/>
          </a:xfrm>
          <a:prstGeom prst="rect">
            <a:avLst/>
          </a:prstGeom>
        </p:spPr>
        <p:txBody>
          <a:bodyPr/>
          <a:lstStyle/>
          <a:p>
            <a:endParaRPr lang="en-US"/>
          </a:p>
        </p:txBody>
      </p:sp>
    </p:spTree>
    <p:extLst>
      <p:ext uri="{BB962C8B-B14F-4D97-AF65-F5344CB8AC3E}">
        <p14:creationId xmlns:p14="http://schemas.microsoft.com/office/powerpoint/2010/main" val="1030012425"/>
      </p:ext>
    </p:extLst>
  </p:cSld>
  <p:clrMapOvr>
    <a:masterClrMapping/>
  </p:clrMapOvr>
  <p:extLst>
    <p:ext uri="{DCECCB84-F9BA-43D5-87BE-67443E8EF086}">
      <p15:sldGuideLst xmlns:p15="http://schemas.microsoft.com/office/powerpoint/2012/main">
        <p15:guide id="1" orient="horz" pos="2232">
          <p15:clr>
            <a:srgbClr val="FBAE40"/>
          </p15:clr>
        </p15:guide>
        <p15:guide id="2" orient="horz" pos="26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resentation Title with Partner">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914400" y="1812517"/>
            <a:ext cx="7315200" cy="685800"/>
          </a:xfrm>
          <a:prstGeom prst="rect">
            <a:avLst/>
          </a:prstGeom>
        </p:spPr>
        <p:txBody>
          <a:bodyPr vert="horz" wrap="square" lIns="0" tIns="0" rIns="0" bIns="0" rtlCol="0" anchor="b" anchorCtr="0">
            <a:noAutofit/>
          </a:bodyPr>
          <a:lstStyle>
            <a:lvl1pPr>
              <a:defRPr baseline="0"/>
            </a:lvl1pPr>
          </a:lstStyle>
          <a:p>
            <a:r>
              <a:rPr lang="en-US" dirty="0"/>
              <a:t>Presentation Title </a:t>
            </a:r>
            <a:br>
              <a:rPr lang="en-US" dirty="0"/>
            </a:br>
            <a:r>
              <a:rPr lang="en-US"/>
              <a:t>with 3 </a:t>
            </a:r>
            <a:r>
              <a:rPr lang="en-US" dirty="0"/>
              <a:t>Partners</a:t>
            </a:r>
          </a:p>
        </p:txBody>
      </p:sp>
      <p:sp>
        <p:nvSpPr>
          <p:cNvPr id="3" name="Content Placeholder 2"/>
          <p:cNvSpPr>
            <a:spLocks noGrp="1"/>
          </p:cNvSpPr>
          <p:nvPr>
            <p:ph sz="quarter" idx="10" hasCustomPrompt="1"/>
          </p:nvPr>
        </p:nvSpPr>
        <p:spPr>
          <a:xfrm>
            <a:off x="914400" y="3076479"/>
            <a:ext cx="7315200" cy="357601"/>
          </a:xfrm>
          <a:prstGeom prst="rect">
            <a:avLst/>
          </a:prstGeom>
        </p:spPr>
        <p:txBody>
          <a:bodyPr/>
          <a:lstStyle>
            <a:lvl1pPr algn="ctr">
              <a:defRPr baseline="0"/>
            </a:lvl1pPr>
            <a:lvl2pPr algn="ctr">
              <a:defRPr/>
            </a:lvl2pPr>
            <a:lvl3pPr algn="ctr">
              <a:defRPr/>
            </a:lvl3pPr>
            <a:lvl4pPr algn="ctr">
              <a:defRPr/>
            </a:lvl4pPr>
            <a:lvl5pPr algn="ctr">
              <a:defRPr/>
            </a:lvl5pPr>
          </a:lstStyle>
          <a:p>
            <a:pPr lvl="0"/>
            <a:r>
              <a:rPr lang="en-US" dirty="0"/>
              <a:t>Presentation Subtitle</a:t>
            </a:r>
          </a:p>
        </p:txBody>
      </p:sp>
      <p:sp>
        <p:nvSpPr>
          <p:cNvPr id="2" name="TextBox 1"/>
          <p:cNvSpPr txBox="1"/>
          <p:nvPr userDrawn="1"/>
        </p:nvSpPr>
        <p:spPr>
          <a:xfrm>
            <a:off x="-6858000" y="2976880"/>
            <a:ext cx="914400" cy="914400"/>
          </a:xfrm>
          <a:prstGeom prst="rect">
            <a:avLst/>
          </a:prstGeom>
        </p:spPr>
        <p:txBody>
          <a:bodyPr vert="horz" wrap="none" lIns="0" tIns="0" rIns="0" bIns="0" rtlCol="0" anchor="t" anchorCtr="0">
            <a:noAutofit/>
          </a:bodyPr>
          <a:lstStyle/>
          <a:p>
            <a:endParaRPr lang="en-US" sz="2400" dirty="0"/>
          </a:p>
        </p:txBody>
      </p:sp>
      <p:sp>
        <p:nvSpPr>
          <p:cNvPr id="7" name="Text Placeholder 6"/>
          <p:cNvSpPr>
            <a:spLocks noGrp="1"/>
          </p:cNvSpPr>
          <p:nvPr>
            <p:ph type="body" sz="quarter" idx="11" hasCustomPrompt="1"/>
          </p:nvPr>
        </p:nvSpPr>
        <p:spPr>
          <a:xfrm>
            <a:off x="914400" y="3783057"/>
            <a:ext cx="7315200" cy="344347"/>
          </a:xfrm>
          <a:prstGeom prst="rect">
            <a:avLst/>
          </a:prstGeom>
        </p:spPr>
        <p:txBody>
          <a:bodyPr/>
          <a:lstStyle>
            <a:lvl1pPr>
              <a:defRPr sz="1800"/>
            </a:lvl1pPr>
          </a:lstStyle>
          <a:p>
            <a:pPr lvl="0"/>
            <a:r>
              <a:rPr lang="en-US" dirty="0"/>
              <a:t>Author name</a:t>
            </a:r>
          </a:p>
        </p:txBody>
      </p:sp>
      <p:cxnSp>
        <p:nvCxnSpPr>
          <p:cNvPr id="9" name="Straight Connector 8"/>
          <p:cNvCxnSpPr/>
          <p:nvPr userDrawn="1"/>
        </p:nvCxnSpPr>
        <p:spPr>
          <a:xfrm>
            <a:off x="914400" y="2788416"/>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2"/>
          </p:nvPr>
        </p:nvSpPr>
        <p:spPr>
          <a:xfrm>
            <a:off x="3108547" y="4744403"/>
            <a:ext cx="1326977" cy="1108075"/>
          </a:xfrm>
          <a:prstGeom prst="rect">
            <a:avLst/>
          </a:prstGeom>
        </p:spPr>
        <p:txBody>
          <a:bodyPr/>
          <a:lstStyle/>
          <a:p>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7205" y="4585402"/>
            <a:ext cx="1301578" cy="1426076"/>
          </a:xfrm>
          <a:prstGeom prst="rect">
            <a:avLst/>
          </a:prstGeom>
        </p:spPr>
      </p:pic>
      <p:sp>
        <p:nvSpPr>
          <p:cNvPr id="14" name="Picture Placeholder 10"/>
          <p:cNvSpPr>
            <a:spLocks noGrp="1"/>
          </p:cNvSpPr>
          <p:nvPr>
            <p:ph type="pic" sz="quarter" idx="13"/>
          </p:nvPr>
        </p:nvSpPr>
        <p:spPr>
          <a:xfrm>
            <a:off x="4935288" y="4744403"/>
            <a:ext cx="1326977" cy="1108075"/>
          </a:xfrm>
          <a:prstGeom prst="rect">
            <a:avLst/>
          </a:prstGeom>
        </p:spPr>
        <p:txBody>
          <a:bodyPr/>
          <a:lstStyle/>
          <a:p>
            <a:endParaRPr lang="en-US"/>
          </a:p>
        </p:txBody>
      </p:sp>
      <p:sp>
        <p:nvSpPr>
          <p:cNvPr id="15" name="Picture Placeholder 10"/>
          <p:cNvSpPr>
            <a:spLocks noGrp="1"/>
          </p:cNvSpPr>
          <p:nvPr>
            <p:ph type="pic" sz="quarter" idx="14"/>
          </p:nvPr>
        </p:nvSpPr>
        <p:spPr>
          <a:xfrm>
            <a:off x="6762028" y="4744403"/>
            <a:ext cx="1326977" cy="1108075"/>
          </a:xfrm>
          <a:prstGeom prst="rect">
            <a:avLst/>
          </a:prstGeom>
        </p:spPr>
        <p:txBody>
          <a:bodyPr/>
          <a:lstStyle/>
          <a:p>
            <a:endParaRPr lang="en-US"/>
          </a:p>
        </p:txBody>
      </p:sp>
    </p:spTree>
    <p:extLst>
      <p:ext uri="{BB962C8B-B14F-4D97-AF65-F5344CB8AC3E}">
        <p14:creationId xmlns:p14="http://schemas.microsoft.com/office/powerpoint/2010/main" val="1777833112"/>
      </p:ext>
    </p:extLst>
  </p:cSld>
  <p:clrMapOvr>
    <a:masterClrMapping/>
  </p:clrMapOvr>
  <p:extLst>
    <p:ext uri="{DCECCB84-F9BA-43D5-87BE-67443E8EF086}">
      <p15:sldGuideLst xmlns:p15="http://schemas.microsoft.com/office/powerpoint/2012/main">
        <p15:guide id="1" orient="horz" pos="2232">
          <p15:clr>
            <a:srgbClr val="FBAE40"/>
          </p15:clr>
        </p15:guide>
        <p15:guide id="2" orient="horz" pos="2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4400" y="1417320"/>
            <a:ext cx="6781800" cy="685800"/>
          </a:xfrm>
          <a:prstGeom prst="rect">
            <a:avLst/>
          </a:prstGeom>
        </p:spPr>
        <p:txBody>
          <a:bodyPr vert="horz" wrap="square" lIns="0" tIns="0" rIns="0" bIns="0" rtlCol="0" anchor="b" anchorCtr="0">
            <a:noAutofit/>
          </a:bodyPr>
          <a:lstStyle>
            <a:lvl1pPr>
              <a:lnSpc>
                <a:spcPts val="2600"/>
              </a:lnSpc>
              <a:defRPr sz="2400"/>
            </a:lvl1pPr>
          </a:lstStyle>
          <a:p>
            <a:r>
              <a:rPr lang="en-US"/>
              <a:t>Click to edit Master title style</a:t>
            </a:r>
            <a:endParaRPr lang="en-US" dirty="0"/>
          </a:p>
        </p:txBody>
      </p:sp>
      <p:sp>
        <p:nvSpPr>
          <p:cNvPr id="8" name="Text Placeholder 2"/>
          <p:cNvSpPr>
            <a:spLocks noGrp="1"/>
          </p:cNvSpPr>
          <p:nvPr>
            <p:ph idx="1" hasCustomPrompt="1"/>
          </p:nvPr>
        </p:nvSpPr>
        <p:spPr>
          <a:xfrm>
            <a:off x="914400" y="2377440"/>
            <a:ext cx="6781800" cy="3539430"/>
          </a:xfrm>
          <a:prstGeom prst="rect">
            <a:avLst/>
          </a:prstGeom>
        </p:spPr>
        <p:txBody>
          <a:bodyPr vert="horz" wrap="square" lIns="0" tIns="0" rIns="0" bIns="0" rtlCol="0">
            <a:noAutofit/>
          </a:bodyPr>
          <a:lstStyle>
            <a:lvl1pPr>
              <a:defRPr sz="2000" b="1" i="0" baseline="0"/>
            </a:lvl1pPr>
            <a:lvl2pPr marL="457200" indent="-228600">
              <a:defRPr sz="2000"/>
            </a:lvl2pPr>
            <a:lvl3pPr marL="685800">
              <a:spcBef>
                <a:spcPts val="12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583170711"/>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basic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a:t>2 column slide, one line header</a:t>
            </a:r>
          </a:p>
        </p:txBody>
      </p:sp>
      <p:sp>
        <p:nvSpPr>
          <p:cNvPr id="8" name="Text Placeholder 2"/>
          <p:cNvSpPr>
            <a:spLocks noGrp="1"/>
          </p:cNvSpPr>
          <p:nvPr>
            <p:ph idx="1" hasCustomPrompt="1"/>
          </p:nvPr>
        </p:nvSpPr>
        <p:spPr>
          <a:xfrm>
            <a:off x="914400" y="2331720"/>
            <a:ext cx="7133968" cy="3539430"/>
          </a:xfrm>
          <a:prstGeom prst="rect">
            <a:avLst/>
          </a:prstGeom>
        </p:spPr>
        <p:txBody>
          <a:bodyPr vert="horz" wrap="square" lIns="0" tIns="0" rIns="0" bIns="0" numCol="2"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endParaRPr lang="en-US" dirty="0"/>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2056537058"/>
      </p:ext>
    </p:extLst>
  </p:cSld>
  <p:clrMapOvr>
    <a:masterClrMapping/>
  </p:clrMapOvr>
  <p:extLst>
    <p:ext uri="{DCECCB84-F9BA-43D5-87BE-67443E8EF086}">
      <p15:sldGuideLst xmlns:p15="http://schemas.microsoft.com/office/powerpoint/2012/main">
        <p15:guide id="1" pos="576">
          <p15:clr>
            <a:srgbClr val="FBAE40"/>
          </p15:clr>
        </p15:guide>
        <p15:guide id="2" orient="horz" pos="960">
          <p15:clr>
            <a:srgbClr val="FBAE40"/>
          </p15:clr>
        </p15:guide>
        <p15:guide id="3" orient="horz" pos="15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basic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a:t>2 column slide, one line header</a:t>
            </a:r>
          </a:p>
        </p:txBody>
      </p:sp>
      <p:sp>
        <p:nvSpPr>
          <p:cNvPr id="8" name="Text Placeholder 2"/>
          <p:cNvSpPr>
            <a:spLocks noGrp="1"/>
          </p:cNvSpPr>
          <p:nvPr>
            <p:ph idx="1" hasCustomPrompt="1"/>
          </p:nvPr>
        </p:nvSpPr>
        <p:spPr>
          <a:xfrm>
            <a:off x="914400" y="2331720"/>
            <a:ext cx="7133968" cy="3539430"/>
          </a:xfrm>
          <a:prstGeom prst="rect">
            <a:avLst/>
          </a:prstGeom>
        </p:spPr>
        <p:txBody>
          <a:bodyPr vert="horz" wrap="square" lIns="0" tIns="0" rIns="0" bIns="0" numCol="2"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endParaRPr lang="en-US" dirty="0"/>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771241018"/>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960" userDrawn="1">
          <p15:clr>
            <a:srgbClr val="FBAE40"/>
          </p15:clr>
        </p15:guide>
        <p15:guide id="3" orient="horz" pos="158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Text, 1 Pictur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348488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a:t>1 column + picture</a:t>
            </a:r>
          </a:p>
        </p:txBody>
      </p:sp>
      <p:sp>
        <p:nvSpPr>
          <p:cNvPr id="8" name="Text Placeholder 2"/>
          <p:cNvSpPr>
            <a:spLocks noGrp="1"/>
          </p:cNvSpPr>
          <p:nvPr>
            <p:ph idx="1" hasCustomPrompt="1"/>
          </p:nvPr>
        </p:nvSpPr>
        <p:spPr>
          <a:xfrm>
            <a:off x="914400" y="2331720"/>
            <a:ext cx="3484880" cy="3539430"/>
          </a:xfrm>
          <a:prstGeom prst="rect">
            <a:avLst/>
          </a:prstGeom>
        </p:spPr>
        <p:txBody>
          <a:bodyPr vert="horz" wrap="square" lIns="0" tIns="0" rIns="0" bIns="0" numCol="1"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5" name="Picture Placeholder 4"/>
          <p:cNvSpPr>
            <a:spLocks noGrp="1"/>
          </p:cNvSpPr>
          <p:nvPr>
            <p:ph type="pic" sz="quarter" idx="11"/>
          </p:nvPr>
        </p:nvSpPr>
        <p:spPr>
          <a:xfrm>
            <a:off x="4724400" y="1417320"/>
            <a:ext cx="2951480" cy="4530725"/>
          </a:xfrm>
        </p:spPr>
        <p:txBody>
          <a:bodyPr/>
          <a:lstStyle/>
          <a:p>
            <a:r>
              <a:rPr lang="en-US"/>
              <a:t>Click icon to add picture</a:t>
            </a:r>
          </a:p>
        </p:txBody>
      </p:sp>
    </p:spTree>
    <p:extLst>
      <p:ext uri="{BB962C8B-B14F-4D97-AF65-F5344CB8AC3E}">
        <p14:creationId xmlns:p14="http://schemas.microsoft.com/office/powerpoint/2010/main" val="3558567836"/>
      </p:ext>
    </p:extLst>
  </p:cSld>
  <p:clrMapOvr>
    <a:masterClrMapping/>
  </p:clrMapOvr>
  <p:extLst>
    <p:ext uri="{DCECCB84-F9BA-43D5-87BE-67443E8EF086}">
      <p15:sldGuideLst xmlns:p15="http://schemas.microsoft.com/office/powerpoint/2012/main">
        <p15:guide id="1" pos="576">
          <p15:clr>
            <a:srgbClr val="FBAE40"/>
          </p15:clr>
        </p15:guide>
        <p15:guide id="2" pos="2976">
          <p15:clr>
            <a:srgbClr val="FBAE40"/>
          </p15:clr>
        </p15:guide>
        <p15:guide id="3" orient="horz" pos="960">
          <p15:clr>
            <a:srgbClr val="FBAE40"/>
          </p15:clr>
        </p15:guide>
        <p15:guide id="4" orient="horz" pos="158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 Page with x-axis label">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28700" y="1417320"/>
            <a:ext cx="7086600" cy="685800"/>
          </a:xfrm>
        </p:spPr>
        <p:txBody>
          <a:bodyPr/>
          <a:lstStyle>
            <a:lvl1pPr algn="ctr">
              <a:defRPr baseline="0"/>
            </a:lvl1pPr>
          </a:lstStyle>
          <a:p>
            <a:r>
              <a:rPr lang="en-US" dirty="0"/>
              <a:t>Blank Chart Page with Footnote</a:t>
            </a:r>
          </a:p>
        </p:txBody>
      </p:sp>
      <p:sp>
        <p:nvSpPr>
          <p:cNvPr id="6" name="Text Placeholder 2"/>
          <p:cNvSpPr>
            <a:spLocks noGrp="1"/>
          </p:cNvSpPr>
          <p:nvPr>
            <p:ph type="body" sz="quarter" idx="10" hasCustomPrompt="1"/>
          </p:nvPr>
        </p:nvSpPr>
        <p:spPr>
          <a:xfrm>
            <a:off x="1028700" y="6186488"/>
            <a:ext cx="7086600" cy="198437"/>
          </a:xfrm>
        </p:spPr>
        <p:txBody>
          <a:bodyPr/>
          <a:lstStyle>
            <a:lvl1pPr marL="0" indent="0" algn="ctr">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10" name="Text Placeholder 9"/>
          <p:cNvSpPr>
            <a:spLocks noGrp="1"/>
          </p:cNvSpPr>
          <p:nvPr>
            <p:ph type="body" sz="quarter" idx="11" hasCustomPrompt="1"/>
          </p:nvPr>
        </p:nvSpPr>
        <p:spPr>
          <a:xfrm>
            <a:off x="1028700" y="2240280"/>
            <a:ext cx="7086599" cy="403225"/>
          </a:xfrm>
        </p:spPr>
        <p:txBody>
          <a:bodyPr/>
          <a:lstStyle>
            <a:lvl1pPr marL="0" indent="0" algn="ctr">
              <a:buFontTx/>
              <a:buNone/>
              <a:defRPr baseline="0"/>
            </a:lvl1pPr>
          </a:lstStyle>
          <a:p>
            <a:pPr lvl="0"/>
            <a:r>
              <a:rPr lang="en-US" dirty="0" err="1"/>
              <a:t>Subhed</a:t>
            </a:r>
            <a:r>
              <a:rPr lang="en-US" dirty="0"/>
              <a:t> here on one to two lines</a:t>
            </a:r>
          </a:p>
        </p:txBody>
      </p:sp>
      <p:sp>
        <p:nvSpPr>
          <p:cNvPr id="11" name="TextBox 10"/>
          <p:cNvSpPr txBox="1"/>
          <p:nvPr userDrawn="1"/>
        </p:nvSpPr>
        <p:spPr>
          <a:xfrm>
            <a:off x="5618205" y="3146854"/>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3" name="Text Placeholder 2"/>
          <p:cNvSpPr>
            <a:spLocks noGrp="1"/>
          </p:cNvSpPr>
          <p:nvPr>
            <p:ph type="body" sz="quarter" idx="12" hasCustomPrompt="1"/>
          </p:nvPr>
        </p:nvSpPr>
        <p:spPr>
          <a:xfrm>
            <a:off x="1028700" y="5811838"/>
            <a:ext cx="7086599" cy="274637"/>
          </a:xfrm>
        </p:spPr>
        <p:txBody>
          <a:bodyPr/>
          <a:lstStyle>
            <a:lvl1pPr marL="0" indent="0" algn="ctr">
              <a:buFont typeface="Arial" charset="0"/>
              <a:buNone/>
              <a:defRPr sz="1100" b="1" i="0" baseline="0"/>
            </a:lvl1pPr>
            <a:lvl2pPr marL="457200" indent="0">
              <a:buFont typeface="Arial" charset="0"/>
              <a:buNone/>
              <a:defRPr/>
            </a:lvl2pPr>
            <a:lvl3pPr marL="914400" indent="0">
              <a:buFont typeface="Arial" charset="0"/>
              <a:buNone/>
              <a:defRPr/>
            </a:lvl3pPr>
            <a:lvl4pPr marL="1371600" indent="0">
              <a:buFont typeface="Arial" charset="0"/>
              <a:buNone/>
              <a:defRPr/>
            </a:lvl4pPr>
            <a:lvl5pPr marL="1828800" indent="0">
              <a:buFont typeface="Arial" charset="0"/>
              <a:buNone/>
              <a:defRPr/>
            </a:lvl5pPr>
          </a:lstStyle>
          <a:p>
            <a:pPr lvl="0"/>
            <a:r>
              <a:rPr lang="en-US" dirty="0"/>
              <a:t>X-axis label</a:t>
            </a:r>
          </a:p>
        </p:txBody>
      </p:sp>
      <p:sp>
        <p:nvSpPr>
          <p:cNvPr id="5" name="TextBox 4"/>
          <p:cNvSpPr txBox="1"/>
          <p:nvPr userDrawn="1"/>
        </p:nvSpPr>
        <p:spPr>
          <a:xfrm>
            <a:off x="7294880" y="5933440"/>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Tree>
    <p:extLst>
      <p:ext uri="{BB962C8B-B14F-4D97-AF65-F5344CB8AC3E}">
        <p14:creationId xmlns:p14="http://schemas.microsoft.com/office/powerpoint/2010/main" val="3136173573"/>
      </p:ext>
    </p:extLst>
  </p:cSld>
  <p:clrMapOvr>
    <a:masterClrMapping/>
  </p:clrMapOvr>
  <p:extLst>
    <p:ext uri="{DCECCB84-F9BA-43D5-87BE-67443E8EF086}">
      <p15:sldGuideLst xmlns:p15="http://schemas.microsoft.com/office/powerpoint/2012/main">
        <p15:guide id="1" orient="horz" pos="3648">
          <p15:clr>
            <a:srgbClr val="FBAE40"/>
          </p15:clr>
        </p15:guide>
        <p15:guide id="2" pos="648">
          <p15:clr>
            <a:srgbClr val="FBAE40"/>
          </p15:clr>
        </p15:guide>
        <p15:guide id="3" pos="511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Graph Page without x axis label">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28700" y="1417320"/>
            <a:ext cx="7086600" cy="685800"/>
          </a:xfrm>
        </p:spPr>
        <p:txBody>
          <a:bodyPr/>
          <a:lstStyle>
            <a:lvl1pPr algn="ctr">
              <a:defRPr baseline="0"/>
            </a:lvl1pPr>
          </a:lstStyle>
          <a:p>
            <a:r>
              <a:rPr lang="en-US" dirty="0"/>
              <a:t>Blank Chart Page with Footnote</a:t>
            </a:r>
          </a:p>
        </p:txBody>
      </p:sp>
      <p:sp>
        <p:nvSpPr>
          <p:cNvPr id="6" name="Text Placeholder 2"/>
          <p:cNvSpPr>
            <a:spLocks noGrp="1"/>
          </p:cNvSpPr>
          <p:nvPr>
            <p:ph type="body" sz="quarter" idx="10" hasCustomPrompt="1"/>
          </p:nvPr>
        </p:nvSpPr>
        <p:spPr>
          <a:xfrm>
            <a:off x="1028700" y="6186488"/>
            <a:ext cx="7086600" cy="198437"/>
          </a:xfrm>
        </p:spPr>
        <p:txBody>
          <a:bodyPr/>
          <a:lstStyle>
            <a:lvl1pPr marL="0" indent="0" algn="ctr">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10" name="Text Placeholder 9"/>
          <p:cNvSpPr>
            <a:spLocks noGrp="1"/>
          </p:cNvSpPr>
          <p:nvPr>
            <p:ph type="body" sz="quarter" idx="11" hasCustomPrompt="1"/>
          </p:nvPr>
        </p:nvSpPr>
        <p:spPr>
          <a:xfrm>
            <a:off x="1028700" y="2240280"/>
            <a:ext cx="7086599" cy="403225"/>
          </a:xfrm>
        </p:spPr>
        <p:txBody>
          <a:bodyPr/>
          <a:lstStyle>
            <a:lvl1pPr marL="0" indent="0" algn="ctr">
              <a:buFontTx/>
              <a:buNone/>
              <a:defRPr baseline="0"/>
            </a:lvl1pPr>
          </a:lstStyle>
          <a:p>
            <a:pPr lvl="0"/>
            <a:r>
              <a:rPr lang="en-US" dirty="0" err="1"/>
              <a:t>Subhed</a:t>
            </a:r>
            <a:r>
              <a:rPr lang="en-US" dirty="0"/>
              <a:t> here on one to two lines</a:t>
            </a:r>
          </a:p>
        </p:txBody>
      </p:sp>
      <p:sp>
        <p:nvSpPr>
          <p:cNvPr id="11" name="TextBox 10"/>
          <p:cNvSpPr txBox="1"/>
          <p:nvPr userDrawn="1"/>
        </p:nvSpPr>
        <p:spPr>
          <a:xfrm>
            <a:off x="5618205" y="3146854"/>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5" name="TextBox 4"/>
          <p:cNvSpPr txBox="1"/>
          <p:nvPr userDrawn="1"/>
        </p:nvSpPr>
        <p:spPr>
          <a:xfrm>
            <a:off x="7294880" y="5933440"/>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Tree>
    <p:extLst>
      <p:ext uri="{BB962C8B-B14F-4D97-AF65-F5344CB8AC3E}">
        <p14:creationId xmlns:p14="http://schemas.microsoft.com/office/powerpoint/2010/main" val="3887756861"/>
      </p:ext>
    </p:extLst>
  </p:cSld>
  <p:clrMapOvr>
    <a:masterClrMapping/>
  </p:clrMapOvr>
  <p:extLst>
    <p:ext uri="{DCECCB84-F9BA-43D5-87BE-67443E8EF086}">
      <p15:sldGuideLst xmlns:p15="http://schemas.microsoft.com/office/powerpoint/2012/main">
        <p15:guide id="1" orient="horz" pos="3648">
          <p15:clr>
            <a:srgbClr val="FBAE40"/>
          </p15:clr>
        </p15:guide>
        <p15:guide id="2" pos="648">
          <p15:clr>
            <a:srgbClr val="FBAE40"/>
          </p15:clr>
        </p15:guide>
        <p15:guide id="3" pos="511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181100" y="1417320"/>
            <a:ext cx="6781800" cy="3745399"/>
          </a:xfrm>
          <a:prstGeom prst="rect">
            <a:avLst/>
          </a:prstGeom>
        </p:spPr>
        <p:txBody>
          <a:bodyPr vert="horz" wrap="square" lIns="0" tIns="0" rIns="0" bIns="0" rtlCol="0" anchor="t" anchorCtr="0">
            <a:noAutofit/>
          </a:bodyPr>
          <a:lstStyle>
            <a:lvl1pPr algn="ctr">
              <a:lnSpc>
                <a:spcPts val="4600"/>
              </a:lnSpc>
              <a:defRPr sz="4000" baseline="0"/>
            </a:lvl1pPr>
          </a:lstStyle>
          <a:p>
            <a:r>
              <a:rPr lang="en-US" dirty="0"/>
              <a:t>“Master Slide for Quotes”</a:t>
            </a:r>
          </a:p>
        </p:txBody>
      </p:sp>
      <p:sp>
        <p:nvSpPr>
          <p:cNvPr id="2" name="TextBox 1"/>
          <p:cNvSpPr txBox="1"/>
          <p:nvPr userDrawn="1"/>
        </p:nvSpPr>
        <p:spPr>
          <a:xfrm>
            <a:off x="5632057" y="1933996"/>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9" name="Text Placeholder 9"/>
          <p:cNvSpPr>
            <a:spLocks noGrp="1"/>
          </p:cNvSpPr>
          <p:nvPr>
            <p:ph type="body" sz="quarter" idx="11" hasCustomPrompt="1"/>
          </p:nvPr>
        </p:nvSpPr>
        <p:spPr>
          <a:xfrm>
            <a:off x="1181100" y="5289237"/>
            <a:ext cx="6781800" cy="403225"/>
          </a:xfrm>
        </p:spPr>
        <p:txBody>
          <a:bodyPr/>
          <a:lstStyle>
            <a:lvl1pPr marL="0" indent="0" algn="ctr">
              <a:buFontTx/>
              <a:buNone/>
              <a:defRPr baseline="0"/>
            </a:lvl1pPr>
          </a:lstStyle>
          <a:p>
            <a:pPr lvl="0"/>
            <a:r>
              <a:rPr lang="en-US"/>
              <a:t>Quote source</a:t>
            </a:r>
            <a:endParaRPr lang="en-US" dirty="0"/>
          </a:p>
        </p:txBody>
      </p:sp>
    </p:spTree>
    <p:extLst>
      <p:ext uri="{BB962C8B-B14F-4D97-AF65-F5344CB8AC3E}">
        <p14:creationId xmlns:p14="http://schemas.microsoft.com/office/powerpoint/2010/main" val="1677488974"/>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914400" y="2514600"/>
            <a:ext cx="6772940" cy="685800"/>
          </a:xfrm>
          <a:prstGeom prst="rect">
            <a:avLst/>
          </a:prstGeom>
        </p:spPr>
        <p:txBody>
          <a:bodyPr vert="horz" wrap="square" lIns="0" tIns="0" rIns="0" bIns="0" rtlCol="0" anchor="t" anchorCtr="0">
            <a:noAutofit/>
          </a:bodyPr>
          <a:lstStyle>
            <a:lvl1pPr>
              <a:defRPr sz="3000" baseline="0"/>
            </a:lvl1pPr>
          </a:lstStyle>
          <a:p>
            <a:r>
              <a:rPr lang="en-US" dirty="0"/>
              <a:t>Section Header</a:t>
            </a:r>
          </a:p>
        </p:txBody>
      </p:sp>
    </p:spTree>
    <p:extLst>
      <p:ext uri="{BB962C8B-B14F-4D97-AF65-F5344CB8AC3E}">
        <p14:creationId xmlns:p14="http://schemas.microsoft.com/office/powerpoint/2010/main" val="315451613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ation Title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79239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er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4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a:t>
            </a:r>
            <a:r>
              <a:rPr lang="en-US"/>
              <a:t>text here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511" y="4585402"/>
            <a:ext cx="1301578" cy="1426076"/>
          </a:xfrm>
          <a:prstGeom prst="rect">
            <a:avLst/>
          </a:prstGeom>
        </p:spPr>
      </p:pic>
    </p:spTree>
    <p:extLst>
      <p:ext uri="{BB962C8B-B14F-4D97-AF65-F5344CB8AC3E}">
        <p14:creationId xmlns:p14="http://schemas.microsoft.com/office/powerpoint/2010/main" val="2603000125"/>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1 Partner</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4572000" y="4744403"/>
            <a:ext cx="2773680" cy="1108075"/>
          </a:xfrm>
          <a:prstGeom prst="rect">
            <a:avLst/>
          </a:prstGeom>
        </p:spPr>
        <p:txBody>
          <a:bodyPr/>
          <a:lstStyle/>
          <a:p>
            <a:r>
              <a:rPr lang="en-US"/>
              <a:t>Click icon to add picture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2971" y="4585402"/>
            <a:ext cx="1301578" cy="1426076"/>
          </a:xfrm>
          <a:prstGeom prst="rect">
            <a:avLst/>
          </a:prstGeom>
        </p:spPr>
      </p:pic>
    </p:spTree>
    <p:extLst>
      <p:ext uri="{BB962C8B-B14F-4D97-AF65-F5344CB8AC3E}">
        <p14:creationId xmlns:p14="http://schemas.microsoft.com/office/powerpoint/2010/main" val="2451373854"/>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2 Partners</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3760179" y="4744403"/>
            <a:ext cx="1326977" cy="1108075"/>
          </a:xfrm>
          <a:prstGeom prst="rect">
            <a:avLst/>
          </a:prstGeom>
        </p:spPr>
        <p:txBody>
          <a:bodyPr/>
          <a:lstStyle/>
          <a:p>
            <a:r>
              <a:rPr lang="en-US"/>
              <a:t>Click icon to add picture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1150" y="4585402"/>
            <a:ext cx="1301578" cy="1426076"/>
          </a:xfrm>
          <a:prstGeom prst="rect">
            <a:avLst/>
          </a:prstGeom>
        </p:spPr>
      </p:pic>
      <p:sp>
        <p:nvSpPr>
          <p:cNvPr id="6" name="Picture Placeholder 10"/>
          <p:cNvSpPr>
            <a:spLocks noGrp="1"/>
          </p:cNvSpPr>
          <p:nvPr>
            <p:ph type="pic" sz="quarter" idx="13"/>
          </p:nvPr>
        </p:nvSpPr>
        <p:spPr>
          <a:xfrm>
            <a:off x="5608298" y="4744403"/>
            <a:ext cx="1326977" cy="1108075"/>
          </a:xfrm>
          <a:prstGeom prst="rect">
            <a:avLst/>
          </a:prstGeom>
        </p:spPr>
        <p:txBody>
          <a:bodyPr/>
          <a:lstStyle/>
          <a:p>
            <a:r>
              <a:rPr lang="en-US"/>
              <a:t>Click icon to add picture</a:t>
            </a:r>
          </a:p>
        </p:txBody>
      </p:sp>
    </p:spTree>
    <p:extLst>
      <p:ext uri="{BB962C8B-B14F-4D97-AF65-F5344CB8AC3E}">
        <p14:creationId xmlns:p14="http://schemas.microsoft.com/office/powerpoint/2010/main" val="1091895831"/>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3 Partners</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2715742" y="4744403"/>
            <a:ext cx="1326977" cy="1108075"/>
          </a:xfrm>
          <a:prstGeom prst="rect">
            <a:avLst/>
          </a:prstGeom>
        </p:spPr>
        <p:txBody>
          <a:bodyPr/>
          <a:lstStyle/>
          <a:p>
            <a:r>
              <a:rPr lang="en-US"/>
              <a:t>Click icon to add picture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4585402"/>
            <a:ext cx="1301578" cy="1426076"/>
          </a:xfrm>
          <a:prstGeom prst="rect">
            <a:avLst/>
          </a:prstGeom>
        </p:spPr>
      </p:pic>
      <p:sp>
        <p:nvSpPr>
          <p:cNvPr id="6" name="Picture Placeholder 10"/>
          <p:cNvSpPr>
            <a:spLocks noGrp="1"/>
          </p:cNvSpPr>
          <p:nvPr>
            <p:ph type="pic" sz="quarter" idx="13"/>
          </p:nvPr>
        </p:nvSpPr>
        <p:spPr>
          <a:xfrm>
            <a:off x="4542483" y="4744403"/>
            <a:ext cx="1326977" cy="1108075"/>
          </a:xfrm>
          <a:prstGeom prst="rect">
            <a:avLst/>
          </a:prstGeom>
        </p:spPr>
        <p:txBody>
          <a:bodyPr/>
          <a:lstStyle/>
          <a:p>
            <a:r>
              <a:rPr lang="en-US"/>
              <a:t>Click icon to add picture</a:t>
            </a:r>
          </a:p>
        </p:txBody>
      </p:sp>
      <p:sp>
        <p:nvSpPr>
          <p:cNvPr id="9" name="Picture Placeholder 10"/>
          <p:cNvSpPr>
            <a:spLocks noGrp="1"/>
          </p:cNvSpPr>
          <p:nvPr>
            <p:ph type="pic" sz="quarter" idx="14"/>
          </p:nvPr>
        </p:nvSpPr>
        <p:spPr>
          <a:xfrm>
            <a:off x="6369223" y="4744403"/>
            <a:ext cx="1326977" cy="1108075"/>
          </a:xfrm>
          <a:prstGeom prst="rect">
            <a:avLst/>
          </a:prstGeom>
        </p:spPr>
        <p:txBody>
          <a:bodyPr/>
          <a:lstStyle/>
          <a:p>
            <a:r>
              <a:rPr lang="en-US"/>
              <a:t>Click icon to add picture</a:t>
            </a:r>
          </a:p>
        </p:txBody>
      </p:sp>
    </p:spTree>
    <p:extLst>
      <p:ext uri="{BB962C8B-B14F-4D97-AF65-F5344CB8AC3E}">
        <p14:creationId xmlns:p14="http://schemas.microsoft.com/office/powerpoint/2010/main" val="1399641348"/>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1 Pictur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348488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a:t>1 column + picture</a:t>
            </a:r>
          </a:p>
        </p:txBody>
      </p:sp>
      <p:sp>
        <p:nvSpPr>
          <p:cNvPr id="8" name="Text Placeholder 2"/>
          <p:cNvSpPr>
            <a:spLocks noGrp="1"/>
          </p:cNvSpPr>
          <p:nvPr>
            <p:ph idx="1" hasCustomPrompt="1"/>
          </p:nvPr>
        </p:nvSpPr>
        <p:spPr>
          <a:xfrm>
            <a:off x="914400" y="2331720"/>
            <a:ext cx="3484880" cy="3539430"/>
          </a:xfrm>
          <a:prstGeom prst="rect">
            <a:avLst/>
          </a:prstGeom>
        </p:spPr>
        <p:txBody>
          <a:bodyPr vert="horz" wrap="square" lIns="0" tIns="0" rIns="0" bIns="0" numCol="1"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5" name="Picture Placeholder 4"/>
          <p:cNvSpPr>
            <a:spLocks noGrp="1"/>
          </p:cNvSpPr>
          <p:nvPr>
            <p:ph type="pic" sz="quarter" idx="11"/>
          </p:nvPr>
        </p:nvSpPr>
        <p:spPr>
          <a:xfrm>
            <a:off x="4724400" y="1417320"/>
            <a:ext cx="2951480" cy="4530725"/>
          </a:xfrm>
        </p:spPr>
        <p:txBody>
          <a:bodyPr/>
          <a:lstStyle/>
          <a:p>
            <a:r>
              <a:rPr lang="en-US"/>
              <a:t>Click icon to add picture</a:t>
            </a:r>
          </a:p>
        </p:txBody>
      </p:sp>
    </p:spTree>
    <p:extLst>
      <p:ext uri="{BB962C8B-B14F-4D97-AF65-F5344CB8AC3E}">
        <p14:creationId xmlns:p14="http://schemas.microsoft.com/office/powerpoint/2010/main" val="412862377"/>
      </p:ext>
    </p:extLst>
  </p:cSld>
  <p:clrMapOvr>
    <a:masterClrMapping/>
  </p:clrMapOvr>
  <p:extLst>
    <p:ext uri="{DCECCB84-F9BA-43D5-87BE-67443E8EF086}">
      <p15:sldGuideLst xmlns:p15="http://schemas.microsoft.com/office/powerpoint/2012/main">
        <p15:guide id="1" pos="576" userDrawn="1">
          <p15:clr>
            <a:srgbClr val="FBAE40"/>
          </p15:clr>
        </p15:guide>
        <p15:guide id="2" pos="2976" userDrawn="1">
          <p15:clr>
            <a:srgbClr val="FBAE40"/>
          </p15:clr>
        </p15:guide>
        <p15:guide id="3" orient="horz" pos="960" userDrawn="1">
          <p15:clr>
            <a:srgbClr val="FBAE40"/>
          </p15:clr>
        </p15:guide>
        <p15:guide id="4" orient="horz" pos="158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1363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914400" y="1812517"/>
            <a:ext cx="7315200" cy="685800"/>
          </a:xfrm>
          <a:prstGeom prst="rect">
            <a:avLst/>
          </a:prstGeom>
        </p:spPr>
        <p:txBody>
          <a:bodyPr vert="horz" wrap="square" lIns="0" tIns="0" rIns="0" bIns="0" rtlCol="0" anchor="b" anchorCtr="0">
            <a:noAutofit/>
          </a:bodyPr>
          <a:lstStyle/>
          <a:p>
            <a:r>
              <a:rPr lang="en-US" dirty="0"/>
              <a:t>Presentation Title</a:t>
            </a:r>
          </a:p>
        </p:txBody>
      </p:sp>
      <p:sp>
        <p:nvSpPr>
          <p:cNvPr id="3" name="Content Placeholder 2"/>
          <p:cNvSpPr>
            <a:spLocks noGrp="1"/>
          </p:cNvSpPr>
          <p:nvPr>
            <p:ph sz="quarter" idx="10" hasCustomPrompt="1"/>
          </p:nvPr>
        </p:nvSpPr>
        <p:spPr>
          <a:xfrm>
            <a:off x="914400" y="3076479"/>
            <a:ext cx="7315200" cy="357601"/>
          </a:xfrm>
          <a:prstGeom prst="rect">
            <a:avLst/>
          </a:prstGeom>
        </p:spPr>
        <p:txBody>
          <a:bodyPr/>
          <a:lstStyle>
            <a:lvl1pPr algn="ctr">
              <a:defRPr baseline="0"/>
            </a:lvl1pPr>
            <a:lvl2pPr algn="ctr">
              <a:defRPr/>
            </a:lvl2pPr>
            <a:lvl3pPr algn="ctr">
              <a:defRPr/>
            </a:lvl3pPr>
            <a:lvl4pPr algn="ctr">
              <a:defRPr/>
            </a:lvl4pPr>
            <a:lvl5pPr algn="ctr">
              <a:defRPr/>
            </a:lvl5pPr>
          </a:lstStyle>
          <a:p>
            <a:pPr lvl="0"/>
            <a:r>
              <a:rPr lang="en-US" dirty="0"/>
              <a:t>Presentation Subtitle</a:t>
            </a:r>
          </a:p>
        </p:txBody>
      </p:sp>
      <p:sp>
        <p:nvSpPr>
          <p:cNvPr id="2" name="TextBox 1"/>
          <p:cNvSpPr txBox="1"/>
          <p:nvPr userDrawn="1"/>
        </p:nvSpPr>
        <p:spPr>
          <a:xfrm>
            <a:off x="-6858000" y="2976880"/>
            <a:ext cx="914400" cy="914400"/>
          </a:xfrm>
          <a:prstGeom prst="rect">
            <a:avLst/>
          </a:prstGeom>
        </p:spPr>
        <p:txBody>
          <a:bodyPr vert="horz" wrap="none" lIns="0" tIns="0" rIns="0" bIns="0" rtlCol="0" anchor="t" anchorCtr="0">
            <a:noAutofit/>
          </a:bodyPr>
          <a:lstStyle/>
          <a:p>
            <a:endParaRPr lang="en-US" sz="2400" dirty="0"/>
          </a:p>
        </p:txBody>
      </p:sp>
      <p:sp>
        <p:nvSpPr>
          <p:cNvPr id="7" name="Text Placeholder 6"/>
          <p:cNvSpPr>
            <a:spLocks noGrp="1"/>
          </p:cNvSpPr>
          <p:nvPr>
            <p:ph type="body" sz="quarter" idx="11" hasCustomPrompt="1"/>
          </p:nvPr>
        </p:nvSpPr>
        <p:spPr>
          <a:xfrm>
            <a:off x="914400" y="3783057"/>
            <a:ext cx="7315200" cy="344347"/>
          </a:xfrm>
          <a:prstGeom prst="rect">
            <a:avLst/>
          </a:prstGeom>
        </p:spPr>
        <p:txBody>
          <a:bodyPr/>
          <a:lstStyle>
            <a:lvl1pPr>
              <a:defRPr sz="1800"/>
            </a:lvl1pPr>
          </a:lstStyle>
          <a:p>
            <a:pPr lvl="0"/>
            <a:r>
              <a:rPr lang="en-US" dirty="0"/>
              <a:t>Author name</a:t>
            </a:r>
          </a:p>
        </p:txBody>
      </p:sp>
      <p:cxnSp>
        <p:nvCxnSpPr>
          <p:cNvPr id="8" name="Straight Connector 7"/>
          <p:cNvCxnSpPr/>
          <p:nvPr userDrawn="1"/>
        </p:nvCxnSpPr>
        <p:spPr>
          <a:xfrm>
            <a:off x="914400" y="2788416"/>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03946"/>
      </p:ext>
    </p:extLst>
  </p:cSld>
  <p:clrMapOvr>
    <a:masterClrMapping/>
  </p:clrMapOvr>
  <p:extLst>
    <p:ext uri="{DCECCB84-F9BA-43D5-87BE-67443E8EF086}">
      <p15:sldGuideLst xmlns:p15="http://schemas.microsoft.com/office/powerpoint/2012/main">
        <p15:guide id="1" orient="horz" pos="2232">
          <p15:clr>
            <a:srgbClr val="FBAE40"/>
          </p15:clr>
        </p15:guide>
        <p15:guide id="2" orient="horz" pos="26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914400" y="1812517"/>
            <a:ext cx="7315200" cy="685800"/>
          </a:xfrm>
          <a:prstGeom prst="rect">
            <a:avLst/>
          </a:prstGeom>
        </p:spPr>
        <p:txBody>
          <a:bodyPr vert="horz" wrap="square" lIns="0" tIns="0" rIns="0" bIns="0" rtlCol="0" anchor="b" anchorCtr="0">
            <a:noAutofit/>
          </a:bodyPr>
          <a:lstStyle/>
          <a:p>
            <a:r>
              <a:rPr lang="en-US" dirty="0"/>
              <a:t>Presentation Title</a:t>
            </a:r>
          </a:p>
        </p:txBody>
      </p:sp>
      <p:sp>
        <p:nvSpPr>
          <p:cNvPr id="3" name="Content Placeholder 2"/>
          <p:cNvSpPr>
            <a:spLocks noGrp="1"/>
          </p:cNvSpPr>
          <p:nvPr>
            <p:ph sz="quarter" idx="10" hasCustomPrompt="1"/>
          </p:nvPr>
        </p:nvSpPr>
        <p:spPr>
          <a:xfrm>
            <a:off x="914400" y="3076479"/>
            <a:ext cx="7315200" cy="357601"/>
          </a:xfrm>
          <a:prstGeom prst="rect">
            <a:avLst/>
          </a:prstGeom>
        </p:spPr>
        <p:txBody>
          <a:bodyPr/>
          <a:lstStyle>
            <a:lvl1pPr algn="ctr">
              <a:defRPr baseline="0"/>
            </a:lvl1pPr>
            <a:lvl2pPr algn="ctr">
              <a:defRPr/>
            </a:lvl2pPr>
            <a:lvl3pPr algn="ctr">
              <a:defRPr/>
            </a:lvl3pPr>
            <a:lvl4pPr algn="ctr">
              <a:defRPr/>
            </a:lvl4pPr>
            <a:lvl5pPr algn="ctr">
              <a:defRPr/>
            </a:lvl5pPr>
          </a:lstStyle>
          <a:p>
            <a:pPr lvl="0"/>
            <a:r>
              <a:rPr lang="en-US" dirty="0"/>
              <a:t>Presentation Subtitle</a:t>
            </a:r>
          </a:p>
        </p:txBody>
      </p:sp>
      <p:sp>
        <p:nvSpPr>
          <p:cNvPr id="2" name="TextBox 1"/>
          <p:cNvSpPr txBox="1"/>
          <p:nvPr userDrawn="1"/>
        </p:nvSpPr>
        <p:spPr>
          <a:xfrm>
            <a:off x="-6858000" y="2976880"/>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7" name="Text Placeholder 6"/>
          <p:cNvSpPr>
            <a:spLocks noGrp="1"/>
          </p:cNvSpPr>
          <p:nvPr>
            <p:ph type="body" sz="quarter" idx="11" hasCustomPrompt="1"/>
          </p:nvPr>
        </p:nvSpPr>
        <p:spPr>
          <a:xfrm>
            <a:off x="914400" y="3783057"/>
            <a:ext cx="7315200" cy="344347"/>
          </a:xfrm>
          <a:prstGeom prst="rect">
            <a:avLst/>
          </a:prstGeom>
        </p:spPr>
        <p:txBody>
          <a:bodyPr/>
          <a:lstStyle>
            <a:lvl1pPr>
              <a:defRPr sz="1800"/>
            </a:lvl1pPr>
          </a:lstStyle>
          <a:p>
            <a:pPr lvl="0"/>
            <a:r>
              <a:rPr lang="en-US" dirty="0"/>
              <a:t>Author name</a:t>
            </a:r>
          </a:p>
        </p:txBody>
      </p:sp>
      <p:cxnSp>
        <p:nvCxnSpPr>
          <p:cNvPr id="8" name="Straight Connector 7"/>
          <p:cNvCxnSpPr/>
          <p:nvPr userDrawn="1"/>
        </p:nvCxnSpPr>
        <p:spPr>
          <a:xfrm>
            <a:off x="914400" y="2788416"/>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234877"/>
      </p:ext>
    </p:extLst>
  </p:cSld>
  <p:clrMapOvr>
    <a:masterClrMapping/>
  </p:clrMapOvr>
  <p:extLst>
    <p:ext uri="{DCECCB84-F9BA-43D5-87BE-67443E8EF086}">
      <p15:sldGuideLst xmlns:p15="http://schemas.microsoft.com/office/powerpoint/2012/main">
        <p15:guide id="1" orient="horz" pos="2232">
          <p15:clr>
            <a:srgbClr val="FBAE40"/>
          </p15:clr>
        </p15:guide>
        <p15:guide id="2" orient="horz" pos="26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4400" y="1417320"/>
            <a:ext cx="6781800" cy="685800"/>
          </a:xfrm>
          <a:prstGeom prst="rect">
            <a:avLst/>
          </a:prstGeom>
        </p:spPr>
        <p:txBody>
          <a:bodyPr vert="horz" wrap="square" lIns="0" tIns="0" rIns="0" bIns="0" rtlCol="0" anchor="b" anchorCtr="0">
            <a:noAutofit/>
          </a:bodyPr>
          <a:lstStyle>
            <a:lvl1pPr>
              <a:lnSpc>
                <a:spcPts val="2600"/>
              </a:lnSpc>
              <a:defRPr sz="2400"/>
            </a:lvl1pPr>
          </a:lstStyle>
          <a:p>
            <a:r>
              <a:rPr lang="en-US"/>
              <a:t>Click to edit Master title style</a:t>
            </a:r>
            <a:endParaRPr lang="en-US" dirty="0"/>
          </a:p>
        </p:txBody>
      </p:sp>
      <p:sp>
        <p:nvSpPr>
          <p:cNvPr id="8" name="Text Placeholder 2"/>
          <p:cNvSpPr>
            <a:spLocks noGrp="1"/>
          </p:cNvSpPr>
          <p:nvPr>
            <p:ph idx="1" hasCustomPrompt="1"/>
          </p:nvPr>
        </p:nvSpPr>
        <p:spPr>
          <a:xfrm>
            <a:off x="914400" y="2377440"/>
            <a:ext cx="6781800" cy="3539430"/>
          </a:xfrm>
          <a:prstGeom prst="rect">
            <a:avLst/>
          </a:prstGeom>
        </p:spPr>
        <p:txBody>
          <a:bodyPr vert="horz" wrap="square" lIns="0" tIns="0" rIns="0" bIns="0" rtlCol="0">
            <a:noAutofit/>
          </a:bodyPr>
          <a:lstStyle>
            <a:lvl1pPr>
              <a:defRPr sz="2000" b="1" i="0" baseline="0"/>
            </a:lvl1pPr>
            <a:lvl2pPr marL="457200" indent="-228600">
              <a:defRPr sz="2000"/>
            </a:lvl2pPr>
            <a:lvl3pPr marL="685800">
              <a:spcBef>
                <a:spcPts val="12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3542285316"/>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basic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a:t>2 column slide, one line header</a:t>
            </a:r>
          </a:p>
        </p:txBody>
      </p:sp>
      <p:sp>
        <p:nvSpPr>
          <p:cNvPr id="8" name="Text Placeholder 2"/>
          <p:cNvSpPr>
            <a:spLocks noGrp="1"/>
          </p:cNvSpPr>
          <p:nvPr>
            <p:ph idx="1" hasCustomPrompt="1"/>
          </p:nvPr>
        </p:nvSpPr>
        <p:spPr>
          <a:xfrm>
            <a:off x="914400" y="2331720"/>
            <a:ext cx="7133968" cy="3539430"/>
          </a:xfrm>
          <a:prstGeom prst="rect">
            <a:avLst/>
          </a:prstGeom>
        </p:spPr>
        <p:txBody>
          <a:bodyPr vert="horz" wrap="square" lIns="0" tIns="0" rIns="0" bIns="0" numCol="2"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endParaRPr lang="en-US" dirty="0"/>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76764252"/>
      </p:ext>
    </p:extLst>
  </p:cSld>
  <p:clrMapOvr>
    <a:masterClrMapping/>
  </p:clrMapOvr>
  <p:extLst>
    <p:ext uri="{DCECCB84-F9BA-43D5-87BE-67443E8EF086}">
      <p15:sldGuideLst xmlns:p15="http://schemas.microsoft.com/office/powerpoint/2012/main">
        <p15:guide id="1" pos="576">
          <p15:clr>
            <a:srgbClr val="FBAE40"/>
          </p15:clr>
        </p15:guide>
        <p15:guide id="2" orient="horz" pos="960">
          <p15:clr>
            <a:srgbClr val="FBAE40"/>
          </p15:clr>
        </p15:guide>
        <p15:guide id="3" orient="horz" pos="15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lumn Text, 1 Pictur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348488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a:t>1 column + picture</a:t>
            </a:r>
          </a:p>
        </p:txBody>
      </p:sp>
      <p:sp>
        <p:nvSpPr>
          <p:cNvPr id="8" name="Text Placeholder 2"/>
          <p:cNvSpPr>
            <a:spLocks noGrp="1"/>
          </p:cNvSpPr>
          <p:nvPr>
            <p:ph idx="1" hasCustomPrompt="1"/>
          </p:nvPr>
        </p:nvSpPr>
        <p:spPr>
          <a:xfrm>
            <a:off x="914400" y="2331720"/>
            <a:ext cx="3484880" cy="3539430"/>
          </a:xfrm>
          <a:prstGeom prst="rect">
            <a:avLst/>
          </a:prstGeom>
        </p:spPr>
        <p:txBody>
          <a:bodyPr vert="horz" wrap="square" lIns="0" tIns="0" rIns="0" bIns="0" numCol="1"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5" name="Picture Placeholder 4"/>
          <p:cNvSpPr>
            <a:spLocks noGrp="1"/>
          </p:cNvSpPr>
          <p:nvPr>
            <p:ph type="pic" sz="quarter" idx="11"/>
          </p:nvPr>
        </p:nvSpPr>
        <p:spPr>
          <a:xfrm>
            <a:off x="4724400" y="1417320"/>
            <a:ext cx="2951480" cy="4530725"/>
          </a:xfrm>
        </p:spPr>
        <p:txBody>
          <a:bodyPr/>
          <a:lstStyle/>
          <a:p>
            <a:r>
              <a:rPr lang="en-US"/>
              <a:t>Drag picture to placeholder or click icon to add</a:t>
            </a:r>
          </a:p>
        </p:txBody>
      </p:sp>
    </p:spTree>
    <p:extLst>
      <p:ext uri="{BB962C8B-B14F-4D97-AF65-F5344CB8AC3E}">
        <p14:creationId xmlns:p14="http://schemas.microsoft.com/office/powerpoint/2010/main" val="1535751375"/>
      </p:ext>
    </p:extLst>
  </p:cSld>
  <p:clrMapOvr>
    <a:masterClrMapping/>
  </p:clrMapOvr>
  <p:extLst>
    <p:ext uri="{DCECCB84-F9BA-43D5-87BE-67443E8EF086}">
      <p15:sldGuideLst xmlns:p15="http://schemas.microsoft.com/office/powerpoint/2012/main">
        <p15:guide id="1" pos="576">
          <p15:clr>
            <a:srgbClr val="FBAE40"/>
          </p15:clr>
        </p15:guide>
        <p15:guide id="2" pos="2976">
          <p15:clr>
            <a:srgbClr val="FBAE40"/>
          </p15:clr>
        </p15:guide>
        <p15:guide id="3" orient="horz" pos="960">
          <p15:clr>
            <a:srgbClr val="FBAE40"/>
          </p15:clr>
        </p15:guide>
        <p15:guide id="4" orient="horz" pos="15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ph Page with x-axis label">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28700" y="1417320"/>
            <a:ext cx="7086600" cy="685800"/>
          </a:xfrm>
        </p:spPr>
        <p:txBody>
          <a:bodyPr/>
          <a:lstStyle>
            <a:lvl1pPr algn="ctr">
              <a:defRPr baseline="0"/>
            </a:lvl1pPr>
          </a:lstStyle>
          <a:p>
            <a:r>
              <a:rPr lang="en-US" dirty="0"/>
              <a:t>Blank Chart Page with Footnote</a:t>
            </a:r>
          </a:p>
        </p:txBody>
      </p:sp>
      <p:sp>
        <p:nvSpPr>
          <p:cNvPr id="6" name="Text Placeholder 2"/>
          <p:cNvSpPr>
            <a:spLocks noGrp="1"/>
          </p:cNvSpPr>
          <p:nvPr>
            <p:ph type="body" sz="quarter" idx="10" hasCustomPrompt="1"/>
          </p:nvPr>
        </p:nvSpPr>
        <p:spPr>
          <a:xfrm>
            <a:off x="1028700" y="6186488"/>
            <a:ext cx="7086600" cy="198437"/>
          </a:xfrm>
        </p:spPr>
        <p:txBody>
          <a:bodyPr/>
          <a:lstStyle>
            <a:lvl1pPr marL="0" indent="0" algn="ctr">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10" name="Text Placeholder 9"/>
          <p:cNvSpPr>
            <a:spLocks noGrp="1"/>
          </p:cNvSpPr>
          <p:nvPr>
            <p:ph type="body" sz="quarter" idx="11" hasCustomPrompt="1"/>
          </p:nvPr>
        </p:nvSpPr>
        <p:spPr>
          <a:xfrm>
            <a:off x="1028700" y="2240280"/>
            <a:ext cx="7086599" cy="403225"/>
          </a:xfrm>
        </p:spPr>
        <p:txBody>
          <a:bodyPr/>
          <a:lstStyle>
            <a:lvl1pPr marL="0" indent="0" algn="ctr">
              <a:buFontTx/>
              <a:buNone/>
              <a:defRPr baseline="0"/>
            </a:lvl1pPr>
          </a:lstStyle>
          <a:p>
            <a:pPr lvl="0"/>
            <a:r>
              <a:rPr lang="en-US" dirty="0" err="1"/>
              <a:t>Subhed</a:t>
            </a:r>
            <a:r>
              <a:rPr lang="en-US" dirty="0"/>
              <a:t> here on one to two lines</a:t>
            </a:r>
          </a:p>
        </p:txBody>
      </p:sp>
      <p:sp>
        <p:nvSpPr>
          <p:cNvPr id="11" name="TextBox 10"/>
          <p:cNvSpPr txBox="1"/>
          <p:nvPr userDrawn="1"/>
        </p:nvSpPr>
        <p:spPr>
          <a:xfrm>
            <a:off x="5618205" y="3146854"/>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3" name="Text Placeholder 2"/>
          <p:cNvSpPr>
            <a:spLocks noGrp="1"/>
          </p:cNvSpPr>
          <p:nvPr>
            <p:ph type="body" sz="quarter" idx="12" hasCustomPrompt="1"/>
          </p:nvPr>
        </p:nvSpPr>
        <p:spPr>
          <a:xfrm>
            <a:off x="1028700" y="5811838"/>
            <a:ext cx="7086599" cy="274637"/>
          </a:xfrm>
        </p:spPr>
        <p:txBody>
          <a:bodyPr/>
          <a:lstStyle>
            <a:lvl1pPr marL="0" indent="0" algn="ctr">
              <a:buFont typeface="Arial" charset="0"/>
              <a:buNone/>
              <a:defRPr sz="1100" b="1" i="0" baseline="0"/>
            </a:lvl1pPr>
            <a:lvl2pPr marL="457200" indent="0">
              <a:buFont typeface="Arial" charset="0"/>
              <a:buNone/>
              <a:defRPr/>
            </a:lvl2pPr>
            <a:lvl3pPr marL="914400" indent="0">
              <a:buFont typeface="Arial" charset="0"/>
              <a:buNone/>
              <a:defRPr/>
            </a:lvl3pPr>
            <a:lvl4pPr marL="1371600" indent="0">
              <a:buFont typeface="Arial" charset="0"/>
              <a:buNone/>
              <a:defRPr/>
            </a:lvl4pPr>
            <a:lvl5pPr marL="1828800" indent="0">
              <a:buFont typeface="Arial" charset="0"/>
              <a:buNone/>
              <a:defRPr/>
            </a:lvl5pPr>
          </a:lstStyle>
          <a:p>
            <a:pPr lvl="0"/>
            <a:r>
              <a:rPr lang="en-US" dirty="0"/>
              <a:t>X-axis label</a:t>
            </a:r>
          </a:p>
        </p:txBody>
      </p:sp>
      <p:sp>
        <p:nvSpPr>
          <p:cNvPr id="5" name="TextBox 4"/>
          <p:cNvSpPr txBox="1"/>
          <p:nvPr userDrawn="1"/>
        </p:nvSpPr>
        <p:spPr>
          <a:xfrm>
            <a:off x="7294880" y="5933440"/>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Tree>
    <p:extLst>
      <p:ext uri="{BB962C8B-B14F-4D97-AF65-F5344CB8AC3E}">
        <p14:creationId xmlns:p14="http://schemas.microsoft.com/office/powerpoint/2010/main" val="2095957111"/>
      </p:ext>
    </p:extLst>
  </p:cSld>
  <p:clrMapOvr>
    <a:masterClrMapping/>
  </p:clrMapOvr>
  <p:extLst>
    <p:ext uri="{DCECCB84-F9BA-43D5-87BE-67443E8EF086}">
      <p15:sldGuideLst xmlns:p15="http://schemas.microsoft.com/office/powerpoint/2012/main">
        <p15:guide id="1" orient="horz" pos="3648">
          <p15:clr>
            <a:srgbClr val="FBAE40"/>
          </p15:clr>
        </p15:guide>
        <p15:guide id="2" pos="648">
          <p15:clr>
            <a:srgbClr val="FBAE40"/>
          </p15:clr>
        </p15:guide>
        <p15:guide id="3" pos="51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raph Page without x axis label">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28700" y="1417320"/>
            <a:ext cx="7086600" cy="685800"/>
          </a:xfrm>
        </p:spPr>
        <p:txBody>
          <a:bodyPr/>
          <a:lstStyle>
            <a:lvl1pPr algn="ctr">
              <a:defRPr baseline="0"/>
            </a:lvl1pPr>
          </a:lstStyle>
          <a:p>
            <a:r>
              <a:rPr lang="en-US" dirty="0"/>
              <a:t>Blank Chart Page with Footnote</a:t>
            </a:r>
          </a:p>
        </p:txBody>
      </p:sp>
      <p:sp>
        <p:nvSpPr>
          <p:cNvPr id="6" name="Text Placeholder 2"/>
          <p:cNvSpPr>
            <a:spLocks noGrp="1"/>
          </p:cNvSpPr>
          <p:nvPr>
            <p:ph type="body" sz="quarter" idx="10" hasCustomPrompt="1"/>
          </p:nvPr>
        </p:nvSpPr>
        <p:spPr>
          <a:xfrm>
            <a:off x="1028700" y="6186488"/>
            <a:ext cx="7086600" cy="198437"/>
          </a:xfrm>
        </p:spPr>
        <p:txBody>
          <a:bodyPr/>
          <a:lstStyle>
            <a:lvl1pPr marL="0" indent="0" algn="ctr">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10" name="Text Placeholder 9"/>
          <p:cNvSpPr>
            <a:spLocks noGrp="1"/>
          </p:cNvSpPr>
          <p:nvPr>
            <p:ph type="body" sz="quarter" idx="11" hasCustomPrompt="1"/>
          </p:nvPr>
        </p:nvSpPr>
        <p:spPr>
          <a:xfrm>
            <a:off x="1028700" y="2240280"/>
            <a:ext cx="7086599" cy="403225"/>
          </a:xfrm>
        </p:spPr>
        <p:txBody>
          <a:bodyPr/>
          <a:lstStyle>
            <a:lvl1pPr marL="0" indent="0" algn="ctr">
              <a:buFontTx/>
              <a:buNone/>
              <a:defRPr baseline="0"/>
            </a:lvl1pPr>
          </a:lstStyle>
          <a:p>
            <a:pPr lvl="0"/>
            <a:r>
              <a:rPr lang="en-US" dirty="0" err="1"/>
              <a:t>Subhed</a:t>
            </a:r>
            <a:r>
              <a:rPr lang="en-US" dirty="0"/>
              <a:t> here on one to two lines</a:t>
            </a:r>
          </a:p>
        </p:txBody>
      </p:sp>
      <p:sp>
        <p:nvSpPr>
          <p:cNvPr id="11" name="TextBox 10"/>
          <p:cNvSpPr txBox="1"/>
          <p:nvPr userDrawn="1"/>
        </p:nvSpPr>
        <p:spPr>
          <a:xfrm>
            <a:off x="5618205" y="3146854"/>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5" name="TextBox 4"/>
          <p:cNvSpPr txBox="1"/>
          <p:nvPr userDrawn="1"/>
        </p:nvSpPr>
        <p:spPr>
          <a:xfrm>
            <a:off x="7294880" y="5933440"/>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Tree>
    <p:extLst>
      <p:ext uri="{BB962C8B-B14F-4D97-AF65-F5344CB8AC3E}">
        <p14:creationId xmlns:p14="http://schemas.microsoft.com/office/powerpoint/2010/main" val="3362165053"/>
      </p:ext>
    </p:extLst>
  </p:cSld>
  <p:clrMapOvr>
    <a:masterClrMapping/>
  </p:clrMapOvr>
  <p:extLst>
    <p:ext uri="{DCECCB84-F9BA-43D5-87BE-67443E8EF086}">
      <p15:sldGuideLst xmlns:p15="http://schemas.microsoft.com/office/powerpoint/2012/main">
        <p15:guide id="1" orient="horz" pos="3648">
          <p15:clr>
            <a:srgbClr val="FBAE40"/>
          </p15:clr>
        </p15:guide>
        <p15:guide id="2" pos="648">
          <p15:clr>
            <a:srgbClr val="FBAE40"/>
          </p15:clr>
        </p15:guide>
        <p15:guide id="3" pos="511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181100" y="1417320"/>
            <a:ext cx="6781800" cy="3745399"/>
          </a:xfrm>
          <a:prstGeom prst="rect">
            <a:avLst/>
          </a:prstGeom>
        </p:spPr>
        <p:txBody>
          <a:bodyPr vert="horz" wrap="square" lIns="0" tIns="0" rIns="0" bIns="0" rtlCol="0" anchor="t" anchorCtr="0">
            <a:noAutofit/>
          </a:bodyPr>
          <a:lstStyle>
            <a:lvl1pPr algn="ctr">
              <a:lnSpc>
                <a:spcPts val="4600"/>
              </a:lnSpc>
              <a:defRPr sz="4000" baseline="0"/>
            </a:lvl1pPr>
          </a:lstStyle>
          <a:p>
            <a:r>
              <a:rPr lang="en-US" dirty="0"/>
              <a:t>“Master Slide for Quotes”</a:t>
            </a:r>
          </a:p>
        </p:txBody>
      </p:sp>
      <p:sp>
        <p:nvSpPr>
          <p:cNvPr id="2" name="TextBox 1"/>
          <p:cNvSpPr txBox="1"/>
          <p:nvPr userDrawn="1"/>
        </p:nvSpPr>
        <p:spPr>
          <a:xfrm>
            <a:off x="5632057" y="1933996"/>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9" name="Text Placeholder 9"/>
          <p:cNvSpPr>
            <a:spLocks noGrp="1"/>
          </p:cNvSpPr>
          <p:nvPr>
            <p:ph type="body" sz="quarter" idx="11" hasCustomPrompt="1"/>
          </p:nvPr>
        </p:nvSpPr>
        <p:spPr>
          <a:xfrm>
            <a:off x="1181100" y="5289237"/>
            <a:ext cx="6781800" cy="403225"/>
          </a:xfrm>
        </p:spPr>
        <p:txBody>
          <a:bodyPr/>
          <a:lstStyle>
            <a:lvl1pPr marL="0" indent="0" algn="ctr">
              <a:buFontTx/>
              <a:buNone/>
              <a:defRPr baseline="0"/>
            </a:lvl1pPr>
          </a:lstStyle>
          <a:p>
            <a:pPr lvl="0"/>
            <a:r>
              <a:rPr lang="en-US"/>
              <a:t>Quote source</a:t>
            </a:r>
            <a:endParaRPr lang="en-US" dirty="0"/>
          </a:p>
        </p:txBody>
      </p:sp>
    </p:spTree>
    <p:extLst>
      <p:ext uri="{BB962C8B-B14F-4D97-AF65-F5344CB8AC3E}">
        <p14:creationId xmlns:p14="http://schemas.microsoft.com/office/powerpoint/2010/main" val="1804862705"/>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914400" y="2514600"/>
            <a:ext cx="6772940" cy="685800"/>
          </a:xfrm>
          <a:prstGeom prst="rect">
            <a:avLst/>
          </a:prstGeom>
        </p:spPr>
        <p:txBody>
          <a:bodyPr vert="horz" wrap="square" lIns="0" tIns="0" rIns="0" bIns="0" rtlCol="0" anchor="t" anchorCtr="0">
            <a:noAutofit/>
          </a:bodyPr>
          <a:lstStyle>
            <a:lvl1pPr>
              <a:defRPr sz="3000" baseline="0"/>
            </a:lvl1pPr>
          </a:lstStyle>
          <a:p>
            <a:r>
              <a:rPr lang="en-US" dirty="0"/>
              <a:t>Section Header</a:t>
            </a:r>
          </a:p>
        </p:txBody>
      </p:sp>
    </p:spTree>
    <p:extLst>
      <p:ext uri="{BB962C8B-B14F-4D97-AF65-F5344CB8AC3E}">
        <p14:creationId xmlns:p14="http://schemas.microsoft.com/office/powerpoint/2010/main" val="1141766819"/>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Page with x-axis label">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28700" y="1417320"/>
            <a:ext cx="7086600" cy="685800"/>
          </a:xfrm>
        </p:spPr>
        <p:txBody>
          <a:bodyPr/>
          <a:lstStyle>
            <a:lvl1pPr algn="ctr">
              <a:defRPr baseline="0"/>
            </a:lvl1pPr>
          </a:lstStyle>
          <a:p>
            <a:r>
              <a:rPr lang="en-US" dirty="0"/>
              <a:t>Blank Chart Page with Footnote</a:t>
            </a:r>
          </a:p>
        </p:txBody>
      </p:sp>
      <p:sp>
        <p:nvSpPr>
          <p:cNvPr id="6" name="Text Placeholder 2"/>
          <p:cNvSpPr>
            <a:spLocks noGrp="1"/>
          </p:cNvSpPr>
          <p:nvPr>
            <p:ph type="body" sz="quarter" idx="10" hasCustomPrompt="1"/>
          </p:nvPr>
        </p:nvSpPr>
        <p:spPr>
          <a:xfrm>
            <a:off x="1028700" y="6186488"/>
            <a:ext cx="7086600" cy="198437"/>
          </a:xfrm>
        </p:spPr>
        <p:txBody>
          <a:bodyPr/>
          <a:lstStyle>
            <a:lvl1pPr marL="0" indent="0" algn="ctr">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10" name="Text Placeholder 9"/>
          <p:cNvSpPr>
            <a:spLocks noGrp="1"/>
          </p:cNvSpPr>
          <p:nvPr>
            <p:ph type="body" sz="quarter" idx="11" hasCustomPrompt="1"/>
          </p:nvPr>
        </p:nvSpPr>
        <p:spPr>
          <a:xfrm>
            <a:off x="1028700" y="2240280"/>
            <a:ext cx="7086599" cy="403225"/>
          </a:xfrm>
        </p:spPr>
        <p:txBody>
          <a:bodyPr/>
          <a:lstStyle>
            <a:lvl1pPr marL="0" indent="0" algn="ctr">
              <a:buFontTx/>
              <a:buNone/>
              <a:defRPr baseline="0"/>
            </a:lvl1pPr>
          </a:lstStyle>
          <a:p>
            <a:pPr lvl="0"/>
            <a:r>
              <a:rPr lang="en-US" dirty="0" err="1"/>
              <a:t>Subhed</a:t>
            </a:r>
            <a:r>
              <a:rPr lang="en-US" dirty="0"/>
              <a:t> here on one to two lines</a:t>
            </a:r>
          </a:p>
        </p:txBody>
      </p:sp>
      <p:sp>
        <p:nvSpPr>
          <p:cNvPr id="11" name="TextBox 10"/>
          <p:cNvSpPr txBox="1"/>
          <p:nvPr userDrawn="1"/>
        </p:nvSpPr>
        <p:spPr>
          <a:xfrm>
            <a:off x="5618205" y="3146854"/>
            <a:ext cx="914400" cy="914400"/>
          </a:xfrm>
          <a:prstGeom prst="rect">
            <a:avLst/>
          </a:prstGeom>
        </p:spPr>
        <p:txBody>
          <a:bodyPr vert="horz" wrap="none" lIns="0" tIns="0" rIns="0" bIns="0" rtlCol="0" anchor="t" anchorCtr="0">
            <a:noAutofit/>
          </a:bodyPr>
          <a:lstStyle/>
          <a:p>
            <a:endParaRPr lang="en-US" sz="2400" dirty="0"/>
          </a:p>
        </p:txBody>
      </p:sp>
      <p:sp>
        <p:nvSpPr>
          <p:cNvPr id="3" name="Text Placeholder 2"/>
          <p:cNvSpPr>
            <a:spLocks noGrp="1"/>
          </p:cNvSpPr>
          <p:nvPr>
            <p:ph type="body" sz="quarter" idx="12" hasCustomPrompt="1"/>
          </p:nvPr>
        </p:nvSpPr>
        <p:spPr>
          <a:xfrm>
            <a:off x="1028700" y="5811838"/>
            <a:ext cx="7086599" cy="274637"/>
          </a:xfrm>
        </p:spPr>
        <p:txBody>
          <a:bodyPr/>
          <a:lstStyle>
            <a:lvl1pPr marL="0" indent="0" algn="ctr">
              <a:buFont typeface="Arial" charset="0"/>
              <a:buNone/>
              <a:defRPr sz="1100" b="1" i="0" baseline="0"/>
            </a:lvl1pPr>
            <a:lvl2pPr marL="457200" indent="0">
              <a:buFont typeface="Arial" charset="0"/>
              <a:buNone/>
              <a:defRPr/>
            </a:lvl2pPr>
            <a:lvl3pPr marL="914400" indent="0">
              <a:buFont typeface="Arial" charset="0"/>
              <a:buNone/>
              <a:defRPr/>
            </a:lvl3pPr>
            <a:lvl4pPr marL="1371600" indent="0">
              <a:buFont typeface="Arial" charset="0"/>
              <a:buNone/>
              <a:defRPr/>
            </a:lvl4pPr>
            <a:lvl5pPr marL="1828800" indent="0">
              <a:buFont typeface="Arial" charset="0"/>
              <a:buNone/>
              <a:defRPr/>
            </a:lvl5pPr>
          </a:lstStyle>
          <a:p>
            <a:pPr lvl="0"/>
            <a:r>
              <a:rPr lang="en-US" dirty="0"/>
              <a:t>X-axis label</a:t>
            </a:r>
          </a:p>
        </p:txBody>
      </p:sp>
      <p:sp>
        <p:nvSpPr>
          <p:cNvPr id="5" name="TextBox 4"/>
          <p:cNvSpPr txBox="1"/>
          <p:nvPr userDrawn="1"/>
        </p:nvSpPr>
        <p:spPr>
          <a:xfrm>
            <a:off x="7294880" y="5933440"/>
            <a:ext cx="914400" cy="914400"/>
          </a:xfrm>
          <a:prstGeom prst="rect">
            <a:avLst/>
          </a:prstGeom>
        </p:spPr>
        <p:txBody>
          <a:bodyPr vert="horz" wrap="none" lIns="0" tIns="0" rIns="0" bIns="0" rtlCol="0" anchor="t" anchorCtr="0">
            <a:noAutofit/>
          </a:bodyPr>
          <a:lstStyle/>
          <a:p>
            <a:endParaRPr lang="en-US" sz="2400" dirty="0"/>
          </a:p>
        </p:txBody>
      </p:sp>
    </p:spTree>
    <p:extLst>
      <p:ext uri="{BB962C8B-B14F-4D97-AF65-F5344CB8AC3E}">
        <p14:creationId xmlns:p14="http://schemas.microsoft.com/office/powerpoint/2010/main" val="1247558726"/>
      </p:ext>
    </p:extLst>
  </p:cSld>
  <p:clrMapOvr>
    <a:masterClrMapping/>
  </p:clrMapOvr>
  <p:extLst>
    <p:ext uri="{DCECCB84-F9BA-43D5-87BE-67443E8EF086}">
      <p15:sldGuideLst xmlns:p15="http://schemas.microsoft.com/office/powerpoint/2012/main">
        <p15:guide id="4" orient="horz" pos="3648">
          <p15:clr>
            <a:srgbClr val="FBAE40"/>
          </p15:clr>
        </p15:guide>
        <p15:guide id="5" pos="648" userDrawn="1">
          <p15:clr>
            <a:srgbClr val="FBAE40"/>
          </p15:clr>
        </p15:guide>
        <p15:guide id="6" pos="511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esentation Title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45228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er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4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a:t>
            </a:r>
            <a:r>
              <a:rPr lang="en-US"/>
              <a:t>text here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511" y="4585402"/>
            <a:ext cx="1301578" cy="1426076"/>
          </a:xfrm>
          <a:prstGeom prst="rect">
            <a:avLst/>
          </a:prstGeom>
        </p:spPr>
      </p:pic>
    </p:spTree>
    <p:extLst>
      <p:ext uri="{BB962C8B-B14F-4D97-AF65-F5344CB8AC3E}">
        <p14:creationId xmlns:p14="http://schemas.microsoft.com/office/powerpoint/2010/main" val="3243406729"/>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1 Partner</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4572000" y="4744403"/>
            <a:ext cx="2773680" cy="1108075"/>
          </a:xfrm>
          <a:prstGeom prst="rect">
            <a:avLst/>
          </a:prstGeom>
        </p:spPr>
        <p:txBody>
          <a:bodyPr/>
          <a:lstStyle/>
          <a:p>
            <a:r>
              <a:rPr lang="en-US"/>
              <a:t>Drag picture to placeholder or click icon to add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2971" y="4585402"/>
            <a:ext cx="1301578" cy="1426076"/>
          </a:xfrm>
          <a:prstGeom prst="rect">
            <a:avLst/>
          </a:prstGeom>
        </p:spPr>
      </p:pic>
    </p:spTree>
    <p:extLst>
      <p:ext uri="{BB962C8B-B14F-4D97-AF65-F5344CB8AC3E}">
        <p14:creationId xmlns:p14="http://schemas.microsoft.com/office/powerpoint/2010/main" val="125476751"/>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2 Partners</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3760179" y="4744403"/>
            <a:ext cx="1326977" cy="1108075"/>
          </a:xfrm>
          <a:prstGeom prst="rect">
            <a:avLst/>
          </a:prstGeom>
        </p:spPr>
        <p:txBody>
          <a:bodyPr/>
          <a:lstStyle/>
          <a:p>
            <a:r>
              <a:rPr lang="en-US"/>
              <a:t>Drag picture to placeholder or click icon to add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1150" y="4585402"/>
            <a:ext cx="1301578" cy="1426076"/>
          </a:xfrm>
          <a:prstGeom prst="rect">
            <a:avLst/>
          </a:prstGeom>
        </p:spPr>
      </p:pic>
      <p:sp>
        <p:nvSpPr>
          <p:cNvPr id="6" name="Picture Placeholder 10"/>
          <p:cNvSpPr>
            <a:spLocks noGrp="1"/>
          </p:cNvSpPr>
          <p:nvPr>
            <p:ph type="pic" sz="quarter" idx="13"/>
          </p:nvPr>
        </p:nvSpPr>
        <p:spPr>
          <a:xfrm>
            <a:off x="5608298" y="4744403"/>
            <a:ext cx="1326977" cy="1108075"/>
          </a:xfrm>
          <a:prstGeom prst="rect">
            <a:avLst/>
          </a:prstGeom>
        </p:spPr>
        <p:txBody>
          <a:bodyPr/>
          <a:lstStyle/>
          <a:p>
            <a:r>
              <a:rPr lang="en-US"/>
              <a:t>Drag picture to placeholder or click icon to add</a:t>
            </a:r>
          </a:p>
        </p:txBody>
      </p:sp>
    </p:spTree>
    <p:extLst>
      <p:ext uri="{BB962C8B-B14F-4D97-AF65-F5344CB8AC3E}">
        <p14:creationId xmlns:p14="http://schemas.microsoft.com/office/powerpoint/2010/main" val="2797611254"/>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3 Partners</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2715742" y="4744403"/>
            <a:ext cx="1326977" cy="1108075"/>
          </a:xfrm>
          <a:prstGeom prst="rect">
            <a:avLst/>
          </a:prstGeom>
        </p:spPr>
        <p:txBody>
          <a:bodyPr/>
          <a:lstStyle/>
          <a:p>
            <a:r>
              <a:rPr lang="en-US"/>
              <a:t>Drag picture to placeholder or click icon to add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4585402"/>
            <a:ext cx="1301578" cy="1426076"/>
          </a:xfrm>
          <a:prstGeom prst="rect">
            <a:avLst/>
          </a:prstGeom>
        </p:spPr>
      </p:pic>
      <p:sp>
        <p:nvSpPr>
          <p:cNvPr id="6" name="Picture Placeholder 10"/>
          <p:cNvSpPr>
            <a:spLocks noGrp="1"/>
          </p:cNvSpPr>
          <p:nvPr>
            <p:ph type="pic" sz="quarter" idx="13"/>
          </p:nvPr>
        </p:nvSpPr>
        <p:spPr>
          <a:xfrm>
            <a:off x="4542483" y="4744403"/>
            <a:ext cx="1326977" cy="1108075"/>
          </a:xfrm>
          <a:prstGeom prst="rect">
            <a:avLst/>
          </a:prstGeom>
        </p:spPr>
        <p:txBody>
          <a:bodyPr/>
          <a:lstStyle/>
          <a:p>
            <a:r>
              <a:rPr lang="en-US"/>
              <a:t>Drag picture to placeholder or click icon to add</a:t>
            </a:r>
          </a:p>
        </p:txBody>
      </p:sp>
      <p:sp>
        <p:nvSpPr>
          <p:cNvPr id="9" name="Picture Placeholder 10"/>
          <p:cNvSpPr>
            <a:spLocks noGrp="1"/>
          </p:cNvSpPr>
          <p:nvPr>
            <p:ph type="pic" sz="quarter" idx="14"/>
          </p:nvPr>
        </p:nvSpPr>
        <p:spPr>
          <a:xfrm>
            <a:off x="6369223" y="4744403"/>
            <a:ext cx="1326977" cy="1108075"/>
          </a:xfrm>
          <a:prstGeom prst="rect">
            <a:avLst/>
          </a:prstGeom>
        </p:spPr>
        <p:txBody>
          <a:bodyPr/>
          <a:lstStyle/>
          <a:p>
            <a:r>
              <a:rPr lang="en-US"/>
              <a:t>Drag picture to placeholder or click icon to add</a:t>
            </a:r>
          </a:p>
        </p:txBody>
      </p:sp>
    </p:spTree>
    <p:extLst>
      <p:ext uri="{BB962C8B-B14F-4D97-AF65-F5344CB8AC3E}">
        <p14:creationId xmlns:p14="http://schemas.microsoft.com/office/powerpoint/2010/main" val="3491724019"/>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914400" y="1812517"/>
            <a:ext cx="7315200" cy="685800"/>
          </a:xfrm>
          <a:prstGeom prst="rect">
            <a:avLst/>
          </a:prstGeom>
        </p:spPr>
        <p:txBody>
          <a:bodyPr vert="horz" wrap="square" lIns="0" tIns="0" rIns="0" bIns="0" rtlCol="0" anchor="b" anchorCtr="0">
            <a:noAutofit/>
          </a:bodyPr>
          <a:lstStyle/>
          <a:p>
            <a:r>
              <a:rPr lang="en-US" dirty="0"/>
              <a:t>Presentation Title</a:t>
            </a:r>
          </a:p>
        </p:txBody>
      </p:sp>
      <p:sp>
        <p:nvSpPr>
          <p:cNvPr id="3" name="Content Placeholder 2"/>
          <p:cNvSpPr>
            <a:spLocks noGrp="1"/>
          </p:cNvSpPr>
          <p:nvPr>
            <p:ph sz="quarter" idx="10" hasCustomPrompt="1"/>
          </p:nvPr>
        </p:nvSpPr>
        <p:spPr>
          <a:xfrm>
            <a:off x="914400" y="3076479"/>
            <a:ext cx="7315200" cy="357601"/>
          </a:xfrm>
          <a:prstGeom prst="rect">
            <a:avLst/>
          </a:prstGeom>
        </p:spPr>
        <p:txBody>
          <a:bodyPr/>
          <a:lstStyle>
            <a:lvl1pPr algn="ctr">
              <a:defRPr baseline="0"/>
            </a:lvl1pPr>
            <a:lvl2pPr algn="ctr">
              <a:defRPr/>
            </a:lvl2pPr>
            <a:lvl3pPr algn="ctr">
              <a:defRPr/>
            </a:lvl3pPr>
            <a:lvl4pPr algn="ctr">
              <a:defRPr/>
            </a:lvl4pPr>
            <a:lvl5pPr algn="ctr">
              <a:defRPr/>
            </a:lvl5pPr>
          </a:lstStyle>
          <a:p>
            <a:pPr lvl="0"/>
            <a:r>
              <a:rPr lang="en-US" dirty="0"/>
              <a:t>Presentation Subtitle</a:t>
            </a:r>
          </a:p>
        </p:txBody>
      </p:sp>
      <p:sp>
        <p:nvSpPr>
          <p:cNvPr id="2" name="TextBox 1"/>
          <p:cNvSpPr txBox="1"/>
          <p:nvPr userDrawn="1"/>
        </p:nvSpPr>
        <p:spPr>
          <a:xfrm>
            <a:off x="-6858000" y="2976880"/>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7" name="Text Placeholder 6"/>
          <p:cNvSpPr>
            <a:spLocks noGrp="1"/>
          </p:cNvSpPr>
          <p:nvPr>
            <p:ph type="body" sz="quarter" idx="11" hasCustomPrompt="1"/>
          </p:nvPr>
        </p:nvSpPr>
        <p:spPr>
          <a:xfrm>
            <a:off x="914400" y="3783057"/>
            <a:ext cx="7315200" cy="344347"/>
          </a:xfrm>
          <a:prstGeom prst="rect">
            <a:avLst/>
          </a:prstGeom>
        </p:spPr>
        <p:txBody>
          <a:bodyPr/>
          <a:lstStyle>
            <a:lvl1pPr>
              <a:defRPr sz="1800"/>
            </a:lvl1pPr>
          </a:lstStyle>
          <a:p>
            <a:pPr lvl="0"/>
            <a:r>
              <a:rPr lang="en-US" dirty="0"/>
              <a:t>Author name</a:t>
            </a:r>
          </a:p>
        </p:txBody>
      </p:sp>
      <p:cxnSp>
        <p:nvCxnSpPr>
          <p:cNvPr id="8" name="Straight Connector 7"/>
          <p:cNvCxnSpPr/>
          <p:nvPr userDrawn="1"/>
        </p:nvCxnSpPr>
        <p:spPr>
          <a:xfrm>
            <a:off x="914400" y="2788416"/>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248370"/>
      </p:ext>
    </p:extLst>
  </p:cSld>
  <p:clrMapOvr>
    <a:masterClrMapping/>
  </p:clrMapOvr>
  <p:extLst>
    <p:ext uri="{DCECCB84-F9BA-43D5-87BE-67443E8EF086}">
      <p15:sldGuideLst xmlns:p15="http://schemas.microsoft.com/office/powerpoint/2012/main">
        <p15:guide id="1" orient="horz" pos="2232">
          <p15:clr>
            <a:srgbClr val="FBAE40"/>
          </p15:clr>
        </p15:guide>
        <p15:guide id="2" orient="horz" pos="26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4400" y="1417320"/>
            <a:ext cx="6781800" cy="685800"/>
          </a:xfrm>
          <a:prstGeom prst="rect">
            <a:avLst/>
          </a:prstGeom>
        </p:spPr>
        <p:txBody>
          <a:bodyPr vert="horz" wrap="square" lIns="0" tIns="0" rIns="0" bIns="0" rtlCol="0" anchor="b" anchorCtr="0">
            <a:noAutofit/>
          </a:bodyPr>
          <a:lstStyle>
            <a:lvl1pPr>
              <a:lnSpc>
                <a:spcPts val="2600"/>
              </a:lnSpc>
              <a:defRPr sz="2400"/>
            </a:lvl1pPr>
          </a:lstStyle>
          <a:p>
            <a:r>
              <a:rPr lang="en-US"/>
              <a:t>Click to edit Master title style</a:t>
            </a:r>
            <a:endParaRPr lang="en-US" dirty="0"/>
          </a:p>
        </p:txBody>
      </p:sp>
      <p:sp>
        <p:nvSpPr>
          <p:cNvPr id="8" name="Text Placeholder 2"/>
          <p:cNvSpPr>
            <a:spLocks noGrp="1"/>
          </p:cNvSpPr>
          <p:nvPr>
            <p:ph idx="1" hasCustomPrompt="1"/>
          </p:nvPr>
        </p:nvSpPr>
        <p:spPr>
          <a:xfrm>
            <a:off x="914400" y="2377440"/>
            <a:ext cx="6781800" cy="3539430"/>
          </a:xfrm>
          <a:prstGeom prst="rect">
            <a:avLst/>
          </a:prstGeom>
        </p:spPr>
        <p:txBody>
          <a:bodyPr vert="horz" wrap="square" lIns="0" tIns="0" rIns="0" bIns="0" rtlCol="0">
            <a:noAutofit/>
          </a:bodyPr>
          <a:lstStyle>
            <a:lvl1pPr>
              <a:defRPr sz="2000" b="1" i="0" baseline="0"/>
            </a:lvl1pPr>
            <a:lvl2pPr marL="457200" indent="-228600">
              <a:defRPr sz="2000"/>
            </a:lvl2pPr>
            <a:lvl3pPr marL="685800">
              <a:spcBef>
                <a:spcPts val="12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1828894469"/>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basic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a:t>2 column slide, one line header</a:t>
            </a:r>
          </a:p>
        </p:txBody>
      </p:sp>
      <p:sp>
        <p:nvSpPr>
          <p:cNvPr id="8" name="Text Placeholder 2"/>
          <p:cNvSpPr>
            <a:spLocks noGrp="1"/>
          </p:cNvSpPr>
          <p:nvPr>
            <p:ph idx="1" hasCustomPrompt="1"/>
          </p:nvPr>
        </p:nvSpPr>
        <p:spPr>
          <a:xfrm>
            <a:off x="914400" y="2331720"/>
            <a:ext cx="7133968" cy="3539430"/>
          </a:xfrm>
          <a:prstGeom prst="rect">
            <a:avLst/>
          </a:prstGeom>
        </p:spPr>
        <p:txBody>
          <a:bodyPr vert="horz" wrap="square" lIns="0" tIns="0" rIns="0" bIns="0" numCol="2"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endParaRPr lang="en-US" dirty="0"/>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4286975763"/>
      </p:ext>
    </p:extLst>
  </p:cSld>
  <p:clrMapOvr>
    <a:masterClrMapping/>
  </p:clrMapOvr>
  <p:extLst>
    <p:ext uri="{DCECCB84-F9BA-43D5-87BE-67443E8EF086}">
      <p15:sldGuideLst xmlns:p15="http://schemas.microsoft.com/office/powerpoint/2012/main">
        <p15:guide id="1" pos="576">
          <p15:clr>
            <a:srgbClr val="FBAE40"/>
          </p15:clr>
        </p15:guide>
        <p15:guide id="2" orient="horz" pos="960">
          <p15:clr>
            <a:srgbClr val="FBAE40"/>
          </p15:clr>
        </p15:guide>
        <p15:guide id="3" orient="horz" pos="158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Column Text, 1 Pictur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348488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a:t>1 column + picture</a:t>
            </a:r>
          </a:p>
        </p:txBody>
      </p:sp>
      <p:sp>
        <p:nvSpPr>
          <p:cNvPr id="8" name="Text Placeholder 2"/>
          <p:cNvSpPr>
            <a:spLocks noGrp="1"/>
          </p:cNvSpPr>
          <p:nvPr>
            <p:ph idx="1" hasCustomPrompt="1"/>
          </p:nvPr>
        </p:nvSpPr>
        <p:spPr>
          <a:xfrm>
            <a:off x="914400" y="2331720"/>
            <a:ext cx="3484880" cy="3539430"/>
          </a:xfrm>
          <a:prstGeom prst="rect">
            <a:avLst/>
          </a:prstGeom>
        </p:spPr>
        <p:txBody>
          <a:bodyPr vert="horz" wrap="square" lIns="0" tIns="0" rIns="0" bIns="0" numCol="1"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5" name="Picture Placeholder 4"/>
          <p:cNvSpPr>
            <a:spLocks noGrp="1"/>
          </p:cNvSpPr>
          <p:nvPr>
            <p:ph type="pic" sz="quarter" idx="11"/>
          </p:nvPr>
        </p:nvSpPr>
        <p:spPr>
          <a:xfrm>
            <a:off x="4724400" y="1417320"/>
            <a:ext cx="2951480" cy="4530725"/>
          </a:xfrm>
        </p:spPr>
        <p:txBody>
          <a:bodyPr/>
          <a:lstStyle/>
          <a:p>
            <a:r>
              <a:rPr lang="en-US"/>
              <a:t>Drag picture to placeholder or click icon to add</a:t>
            </a:r>
          </a:p>
        </p:txBody>
      </p:sp>
    </p:spTree>
    <p:extLst>
      <p:ext uri="{BB962C8B-B14F-4D97-AF65-F5344CB8AC3E}">
        <p14:creationId xmlns:p14="http://schemas.microsoft.com/office/powerpoint/2010/main" val="300041063"/>
      </p:ext>
    </p:extLst>
  </p:cSld>
  <p:clrMapOvr>
    <a:masterClrMapping/>
  </p:clrMapOvr>
  <p:extLst>
    <p:ext uri="{DCECCB84-F9BA-43D5-87BE-67443E8EF086}">
      <p15:sldGuideLst xmlns:p15="http://schemas.microsoft.com/office/powerpoint/2012/main">
        <p15:guide id="1" pos="576">
          <p15:clr>
            <a:srgbClr val="FBAE40"/>
          </p15:clr>
        </p15:guide>
        <p15:guide id="2" pos="2976">
          <p15:clr>
            <a:srgbClr val="FBAE40"/>
          </p15:clr>
        </p15:guide>
        <p15:guide id="3" orient="horz" pos="960">
          <p15:clr>
            <a:srgbClr val="FBAE40"/>
          </p15:clr>
        </p15:guide>
        <p15:guide id="4" orient="horz" pos="15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ph Page with x-axis label">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28700" y="1417320"/>
            <a:ext cx="7086600" cy="685800"/>
          </a:xfrm>
        </p:spPr>
        <p:txBody>
          <a:bodyPr/>
          <a:lstStyle>
            <a:lvl1pPr algn="ctr">
              <a:defRPr baseline="0"/>
            </a:lvl1pPr>
          </a:lstStyle>
          <a:p>
            <a:r>
              <a:rPr lang="en-US" dirty="0"/>
              <a:t>Blank Chart Page with Footnote</a:t>
            </a:r>
          </a:p>
        </p:txBody>
      </p:sp>
      <p:sp>
        <p:nvSpPr>
          <p:cNvPr id="6" name="Text Placeholder 2"/>
          <p:cNvSpPr>
            <a:spLocks noGrp="1"/>
          </p:cNvSpPr>
          <p:nvPr>
            <p:ph type="body" sz="quarter" idx="10" hasCustomPrompt="1"/>
          </p:nvPr>
        </p:nvSpPr>
        <p:spPr>
          <a:xfrm>
            <a:off x="1028700" y="6186488"/>
            <a:ext cx="7086600" cy="198437"/>
          </a:xfrm>
        </p:spPr>
        <p:txBody>
          <a:bodyPr/>
          <a:lstStyle>
            <a:lvl1pPr marL="0" indent="0" algn="ctr">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10" name="Text Placeholder 9"/>
          <p:cNvSpPr>
            <a:spLocks noGrp="1"/>
          </p:cNvSpPr>
          <p:nvPr>
            <p:ph type="body" sz="quarter" idx="11" hasCustomPrompt="1"/>
          </p:nvPr>
        </p:nvSpPr>
        <p:spPr>
          <a:xfrm>
            <a:off x="1028700" y="2240280"/>
            <a:ext cx="7086599" cy="403225"/>
          </a:xfrm>
        </p:spPr>
        <p:txBody>
          <a:bodyPr/>
          <a:lstStyle>
            <a:lvl1pPr marL="0" indent="0" algn="ctr">
              <a:buFontTx/>
              <a:buNone/>
              <a:defRPr baseline="0"/>
            </a:lvl1pPr>
          </a:lstStyle>
          <a:p>
            <a:pPr lvl="0"/>
            <a:r>
              <a:rPr lang="en-US" dirty="0" err="1"/>
              <a:t>Subhed</a:t>
            </a:r>
            <a:r>
              <a:rPr lang="en-US" dirty="0"/>
              <a:t> here on one to two lines</a:t>
            </a:r>
          </a:p>
        </p:txBody>
      </p:sp>
      <p:sp>
        <p:nvSpPr>
          <p:cNvPr id="11" name="TextBox 10"/>
          <p:cNvSpPr txBox="1"/>
          <p:nvPr userDrawn="1"/>
        </p:nvSpPr>
        <p:spPr>
          <a:xfrm>
            <a:off x="5618205" y="3146854"/>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3" name="Text Placeholder 2"/>
          <p:cNvSpPr>
            <a:spLocks noGrp="1"/>
          </p:cNvSpPr>
          <p:nvPr>
            <p:ph type="body" sz="quarter" idx="12" hasCustomPrompt="1"/>
          </p:nvPr>
        </p:nvSpPr>
        <p:spPr>
          <a:xfrm>
            <a:off x="1028700" y="5811838"/>
            <a:ext cx="7086599" cy="274637"/>
          </a:xfrm>
        </p:spPr>
        <p:txBody>
          <a:bodyPr/>
          <a:lstStyle>
            <a:lvl1pPr marL="0" indent="0" algn="ctr">
              <a:buFont typeface="Arial" charset="0"/>
              <a:buNone/>
              <a:defRPr sz="1100" b="1" i="0" baseline="0"/>
            </a:lvl1pPr>
            <a:lvl2pPr marL="457200" indent="0">
              <a:buFont typeface="Arial" charset="0"/>
              <a:buNone/>
              <a:defRPr/>
            </a:lvl2pPr>
            <a:lvl3pPr marL="914400" indent="0">
              <a:buFont typeface="Arial" charset="0"/>
              <a:buNone/>
              <a:defRPr/>
            </a:lvl3pPr>
            <a:lvl4pPr marL="1371600" indent="0">
              <a:buFont typeface="Arial" charset="0"/>
              <a:buNone/>
              <a:defRPr/>
            </a:lvl4pPr>
            <a:lvl5pPr marL="1828800" indent="0">
              <a:buFont typeface="Arial" charset="0"/>
              <a:buNone/>
              <a:defRPr/>
            </a:lvl5pPr>
          </a:lstStyle>
          <a:p>
            <a:pPr lvl="0"/>
            <a:r>
              <a:rPr lang="en-US" dirty="0"/>
              <a:t>X-axis label</a:t>
            </a:r>
          </a:p>
        </p:txBody>
      </p:sp>
      <p:sp>
        <p:nvSpPr>
          <p:cNvPr id="5" name="TextBox 4"/>
          <p:cNvSpPr txBox="1"/>
          <p:nvPr userDrawn="1"/>
        </p:nvSpPr>
        <p:spPr>
          <a:xfrm>
            <a:off x="7294880" y="5933440"/>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Tree>
    <p:extLst>
      <p:ext uri="{BB962C8B-B14F-4D97-AF65-F5344CB8AC3E}">
        <p14:creationId xmlns:p14="http://schemas.microsoft.com/office/powerpoint/2010/main" val="2445762058"/>
      </p:ext>
    </p:extLst>
  </p:cSld>
  <p:clrMapOvr>
    <a:masterClrMapping/>
  </p:clrMapOvr>
  <p:extLst>
    <p:ext uri="{DCECCB84-F9BA-43D5-87BE-67443E8EF086}">
      <p15:sldGuideLst xmlns:p15="http://schemas.microsoft.com/office/powerpoint/2012/main">
        <p15:guide id="1" orient="horz" pos="3648">
          <p15:clr>
            <a:srgbClr val="FBAE40"/>
          </p15:clr>
        </p15:guide>
        <p15:guide id="2" pos="648">
          <p15:clr>
            <a:srgbClr val="FBAE40"/>
          </p15:clr>
        </p15:guide>
        <p15:guide id="3" pos="51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aph Page without x axis label">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28700" y="1417320"/>
            <a:ext cx="7086600" cy="685800"/>
          </a:xfrm>
        </p:spPr>
        <p:txBody>
          <a:bodyPr/>
          <a:lstStyle>
            <a:lvl1pPr algn="ctr">
              <a:defRPr baseline="0"/>
            </a:lvl1pPr>
          </a:lstStyle>
          <a:p>
            <a:r>
              <a:rPr lang="en-US" dirty="0"/>
              <a:t>Blank Chart Page with Footnote</a:t>
            </a:r>
          </a:p>
        </p:txBody>
      </p:sp>
      <p:sp>
        <p:nvSpPr>
          <p:cNvPr id="6" name="Text Placeholder 2"/>
          <p:cNvSpPr>
            <a:spLocks noGrp="1"/>
          </p:cNvSpPr>
          <p:nvPr>
            <p:ph type="body" sz="quarter" idx="10" hasCustomPrompt="1"/>
          </p:nvPr>
        </p:nvSpPr>
        <p:spPr>
          <a:xfrm>
            <a:off x="1028700" y="6186488"/>
            <a:ext cx="7086600" cy="198437"/>
          </a:xfrm>
        </p:spPr>
        <p:txBody>
          <a:bodyPr/>
          <a:lstStyle>
            <a:lvl1pPr marL="0" indent="0" algn="ctr">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10" name="Text Placeholder 9"/>
          <p:cNvSpPr>
            <a:spLocks noGrp="1"/>
          </p:cNvSpPr>
          <p:nvPr>
            <p:ph type="body" sz="quarter" idx="11" hasCustomPrompt="1"/>
          </p:nvPr>
        </p:nvSpPr>
        <p:spPr>
          <a:xfrm>
            <a:off x="1028700" y="2240280"/>
            <a:ext cx="7086599" cy="403225"/>
          </a:xfrm>
        </p:spPr>
        <p:txBody>
          <a:bodyPr/>
          <a:lstStyle>
            <a:lvl1pPr marL="0" indent="0" algn="ctr">
              <a:buFontTx/>
              <a:buNone/>
              <a:defRPr baseline="0"/>
            </a:lvl1pPr>
          </a:lstStyle>
          <a:p>
            <a:pPr lvl="0"/>
            <a:r>
              <a:rPr lang="en-US" dirty="0" err="1"/>
              <a:t>Subhed</a:t>
            </a:r>
            <a:r>
              <a:rPr lang="en-US" dirty="0"/>
              <a:t> here on one to two lines</a:t>
            </a:r>
          </a:p>
        </p:txBody>
      </p:sp>
      <p:sp>
        <p:nvSpPr>
          <p:cNvPr id="11" name="TextBox 10"/>
          <p:cNvSpPr txBox="1"/>
          <p:nvPr userDrawn="1"/>
        </p:nvSpPr>
        <p:spPr>
          <a:xfrm>
            <a:off x="5618205" y="3146854"/>
            <a:ext cx="914400" cy="914400"/>
          </a:xfrm>
          <a:prstGeom prst="rect">
            <a:avLst/>
          </a:prstGeom>
        </p:spPr>
        <p:txBody>
          <a:bodyPr vert="horz" wrap="none" lIns="0" tIns="0" rIns="0" bIns="0" rtlCol="0" anchor="t" anchorCtr="0">
            <a:noAutofit/>
          </a:bodyPr>
          <a:lstStyle/>
          <a:p>
            <a:endParaRPr lang="en-US" sz="2400" dirty="0"/>
          </a:p>
        </p:txBody>
      </p:sp>
      <p:sp>
        <p:nvSpPr>
          <p:cNvPr id="5" name="TextBox 4"/>
          <p:cNvSpPr txBox="1"/>
          <p:nvPr userDrawn="1"/>
        </p:nvSpPr>
        <p:spPr>
          <a:xfrm>
            <a:off x="7294880" y="5933440"/>
            <a:ext cx="914400" cy="914400"/>
          </a:xfrm>
          <a:prstGeom prst="rect">
            <a:avLst/>
          </a:prstGeom>
        </p:spPr>
        <p:txBody>
          <a:bodyPr vert="horz" wrap="none" lIns="0" tIns="0" rIns="0" bIns="0" rtlCol="0" anchor="t" anchorCtr="0">
            <a:noAutofit/>
          </a:bodyPr>
          <a:lstStyle/>
          <a:p>
            <a:endParaRPr lang="en-US" sz="2400" dirty="0"/>
          </a:p>
        </p:txBody>
      </p:sp>
    </p:spTree>
    <p:extLst>
      <p:ext uri="{BB962C8B-B14F-4D97-AF65-F5344CB8AC3E}">
        <p14:creationId xmlns:p14="http://schemas.microsoft.com/office/powerpoint/2010/main" val="157243121"/>
      </p:ext>
    </p:extLst>
  </p:cSld>
  <p:clrMapOvr>
    <a:masterClrMapping/>
  </p:clrMapOvr>
  <p:extLst>
    <p:ext uri="{DCECCB84-F9BA-43D5-87BE-67443E8EF086}">
      <p15:sldGuideLst xmlns:p15="http://schemas.microsoft.com/office/powerpoint/2012/main">
        <p15:guide id="4" orient="horz" pos="3648">
          <p15:clr>
            <a:srgbClr val="FBAE40"/>
          </p15:clr>
        </p15:guide>
        <p15:guide id="5" pos="648">
          <p15:clr>
            <a:srgbClr val="FBAE40"/>
          </p15:clr>
        </p15:guide>
        <p15:guide id="6" pos="511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Graph Page without x axis label">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28700" y="1417320"/>
            <a:ext cx="7086600" cy="685800"/>
          </a:xfrm>
        </p:spPr>
        <p:txBody>
          <a:bodyPr/>
          <a:lstStyle>
            <a:lvl1pPr algn="ctr">
              <a:defRPr baseline="0"/>
            </a:lvl1pPr>
          </a:lstStyle>
          <a:p>
            <a:r>
              <a:rPr lang="en-US" dirty="0"/>
              <a:t>Blank Chart Page with Footnote</a:t>
            </a:r>
          </a:p>
        </p:txBody>
      </p:sp>
      <p:sp>
        <p:nvSpPr>
          <p:cNvPr id="6" name="Text Placeholder 2"/>
          <p:cNvSpPr>
            <a:spLocks noGrp="1"/>
          </p:cNvSpPr>
          <p:nvPr>
            <p:ph type="body" sz="quarter" idx="10" hasCustomPrompt="1"/>
          </p:nvPr>
        </p:nvSpPr>
        <p:spPr>
          <a:xfrm>
            <a:off x="1028700" y="6186488"/>
            <a:ext cx="7086600" cy="198437"/>
          </a:xfrm>
        </p:spPr>
        <p:txBody>
          <a:bodyPr/>
          <a:lstStyle>
            <a:lvl1pPr marL="0" indent="0" algn="ctr">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10" name="Text Placeholder 9"/>
          <p:cNvSpPr>
            <a:spLocks noGrp="1"/>
          </p:cNvSpPr>
          <p:nvPr>
            <p:ph type="body" sz="quarter" idx="11" hasCustomPrompt="1"/>
          </p:nvPr>
        </p:nvSpPr>
        <p:spPr>
          <a:xfrm>
            <a:off x="1028700" y="2240280"/>
            <a:ext cx="7086599" cy="403225"/>
          </a:xfrm>
        </p:spPr>
        <p:txBody>
          <a:bodyPr/>
          <a:lstStyle>
            <a:lvl1pPr marL="0" indent="0" algn="ctr">
              <a:buFontTx/>
              <a:buNone/>
              <a:defRPr baseline="0"/>
            </a:lvl1pPr>
          </a:lstStyle>
          <a:p>
            <a:pPr lvl="0"/>
            <a:r>
              <a:rPr lang="en-US" dirty="0" err="1"/>
              <a:t>Subhed</a:t>
            </a:r>
            <a:r>
              <a:rPr lang="en-US" dirty="0"/>
              <a:t> here on one to two lines</a:t>
            </a:r>
          </a:p>
        </p:txBody>
      </p:sp>
      <p:sp>
        <p:nvSpPr>
          <p:cNvPr id="11" name="TextBox 10"/>
          <p:cNvSpPr txBox="1"/>
          <p:nvPr userDrawn="1"/>
        </p:nvSpPr>
        <p:spPr>
          <a:xfrm>
            <a:off x="5618205" y="3146854"/>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5" name="TextBox 4"/>
          <p:cNvSpPr txBox="1"/>
          <p:nvPr userDrawn="1"/>
        </p:nvSpPr>
        <p:spPr>
          <a:xfrm>
            <a:off x="7294880" y="5933440"/>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Tree>
    <p:extLst>
      <p:ext uri="{BB962C8B-B14F-4D97-AF65-F5344CB8AC3E}">
        <p14:creationId xmlns:p14="http://schemas.microsoft.com/office/powerpoint/2010/main" val="2362630433"/>
      </p:ext>
    </p:extLst>
  </p:cSld>
  <p:clrMapOvr>
    <a:masterClrMapping/>
  </p:clrMapOvr>
  <p:extLst>
    <p:ext uri="{DCECCB84-F9BA-43D5-87BE-67443E8EF086}">
      <p15:sldGuideLst xmlns:p15="http://schemas.microsoft.com/office/powerpoint/2012/main">
        <p15:guide id="1" orient="horz" pos="3648">
          <p15:clr>
            <a:srgbClr val="FBAE40"/>
          </p15:clr>
        </p15:guide>
        <p15:guide id="2" pos="648">
          <p15:clr>
            <a:srgbClr val="FBAE40"/>
          </p15:clr>
        </p15:guide>
        <p15:guide id="3" pos="511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181100" y="1417320"/>
            <a:ext cx="6781800" cy="3745399"/>
          </a:xfrm>
          <a:prstGeom prst="rect">
            <a:avLst/>
          </a:prstGeom>
        </p:spPr>
        <p:txBody>
          <a:bodyPr vert="horz" wrap="square" lIns="0" tIns="0" rIns="0" bIns="0" rtlCol="0" anchor="t" anchorCtr="0">
            <a:noAutofit/>
          </a:bodyPr>
          <a:lstStyle>
            <a:lvl1pPr algn="ctr">
              <a:lnSpc>
                <a:spcPts val="4600"/>
              </a:lnSpc>
              <a:defRPr sz="4000" baseline="0"/>
            </a:lvl1pPr>
          </a:lstStyle>
          <a:p>
            <a:r>
              <a:rPr lang="en-US" dirty="0"/>
              <a:t>“Master Slide for Quotes”</a:t>
            </a:r>
          </a:p>
        </p:txBody>
      </p:sp>
      <p:sp>
        <p:nvSpPr>
          <p:cNvPr id="2" name="TextBox 1"/>
          <p:cNvSpPr txBox="1"/>
          <p:nvPr userDrawn="1"/>
        </p:nvSpPr>
        <p:spPr>
          <a:xfrm>
            <a:off x="5632057" y="1933996"/>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9" name="Text Placeholder 9"/>
          <p:cNvSpPr>
            <a:spLocks noGrp="1"/>
          </p:cNvSpPr>
          <p:nvPr>
            <p:ph type="body" sz="quarter" idx="11" hasCustomPrompt="1"/>
          </p:nvPr>
        </p:nvSpPr>
        <p:spPr>
          <a:xfrm>
            <a:off x="1181100" y="5289237"/>
            <a:ext cx="6781800" cy="403225"/>
          </a:xfrm>
        </p:spPr>
        <p:txBody>
          <a:bodyPr/>
          <a:lstStyle>
            <a:lvl1pPr marL="0" indent="0" algn="ctr">
              <a:buFontTx/>
              <a:buNone/>
              <a:defRPr baseline="0"/>
            </a:lvl1pPr>
          </a:lstStyle>
          <a:p>
            <a:pPr lvl="0"/>
            <a:r>
              <a:rPr lang="en-US"/>
              <a:t>Quote source</a:t>
            </a:r>
            <a:endParaRPr lang="en-US" dirty="0"/>
          </a:p>
        </p:txBody>
      </p:sp>
    </p:spTree>
    <p:extLst>
      <p:ext uri="{BB962C8B-B14F-4D97-AF65-F5344CB8AC3E}">
        <p14:creationId xmlns:p14="http://schemas.microsoft.com/office/powerpoint/2010/main" val="1067696060"/>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914400" y="2514600"/>
            <a:ext cx="6772940" cy="685800"/>
          </a:xfrm>
          <a:prstGeom prst="rect">
            <a:avLst/>
          </a:prstGeom>
        </p:spPr>
        <p:txBody>
          <a:bodyPr vert="horz" wrap="square" lIns="0" tIns="0" rIns="0" bIns="0" rtlCol="0" anchor="t" anchorCtr="0">
            <a:noAutofit/>
          </a:bodyPr>
          <a:lstStyle>
            <a:lvl1pPr>
              <a:defRPr sz="3000" baseline="0"/>
            </a:lvl1pPr>
          </a:lstStyle>
          <a:p>
            <a:r>
              <a:rPr lang="en-US" dirty="0"/>
              <a:t>Section Header</a:t>
            </a:r>
          </a:p>
        </p:txBody>
      </p:sp>
    </p:spTree>
    <p:extLst>
      <p:ext uri="{BB962C8B-B14F-4D97-AF65-F5344CB8AC3E}">
        <p14:creationId xmlns:p14="http://schemas.microsoft.com/office/powerpoint/2010/main" val="59671011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esentation Title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31443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er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4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a:t>
            </a:r>
            <a:r>
              <a:rPr lang="en-US"/>
              <a:t>text here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511" y="4585402"/>
            <a:ext cx="1301578" cy="1426076"/>
          </a:xfrm>
          <a:prstGeom prst="rect">
            <a:avLst/>
          </a:prstGeom>
        </p:spPr>
      </p:pic>
    </p:spTree>
    <p:extLst>
      <p:ext uri="{BB962C8B-B14F-4D97-AF65-F5344CB8AC3E}">
        <p14:creationId xmlns:p14="http://schemas.microsoft.com/office/powerpoint/2010/main" val="61321833"/>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1 Partner</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4572000" y="4744403"/>
            <a:ext cx="2773680" cy="1108075"/>
          </a:xfrm>
          <a:prstGeom prst="rect">
            <a:avLst/>
          </a:prstGeom>
        </p:spPr>
        <p:txBody>
          <a:bodyPr/>
          <a:lstStyle/>
          <a:p>
            <a:r>
              <a:rPr lang="en-US"/>
              <a:t>Drag picture to placeholder or click icon to add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2971" y="4585402"/>
            <a:ext cx="1301578" cy="1426076"/>
          </a:xfrm>
          <a:prstGeom prst="rect">
            <a:avLst/>
          </a:prstGeom>
        </p:spPr>
      </p:pic>
    </p:spTree>
    <p:extLst>
      <p:ext uri="{BB962C8B-B14F-4D97-AF65-F5344CB8AC3E}">
        <p14:creationId xmlns:p14="http://schemas.microsoft.com/office/powerpoint/2010/main" val="2405717488"/>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2 Partners</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3760179" y="4744403"/>
            <a:ext cx="1326977" cy="1108075"/>
          </a:xfrm>
          <a:prstGeom prst="rect">
            <a:avLst/>
          </a:prstGeom>
        </p:spPr>
        <p:txBody>
          <a:bodyPr/>
          <a:lstStyle/>
          <a:p>
            <a:r>
              <a:rPr lang="en-US"/>
              <a:t>Drag picture to placeholder or click icon to add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1150" y="4585402"/>
            <a:ext cx="1301578" cy="1426076"/>
          </a:xfrm>
          <a:prstGeom prst="rect">
            <a:avLst/>
          </a:prstGeom>
        </p:spPr>
      </p:pic>
      <p:sp>
        <p:nvSpPr>
          <p:cNvPr id="6" name="Picture Placeholder 10"/>
          <p:cNvSpPr>
            <a:spLocks noGrp="1"/>
          </p:cNvSpPr>
          <p:nvPr>
            <p:ph type="pic" sz="quarter" idx="13"/>
          </p:nvPr>
        </p:nvSpPr>
        <p:spPr>
          <a:xfrm>
            <a:off x="5608298" y="4744403"/>
            <a:ext cx="1326977" cy="1108075"/>
          </a:xfrm>
          <a:prstGeom prst="rect">
            <a:avLst/>
          </a:prstGeom>
        </p:spPr>
        <p:txBody>
          <a:bodyPr/>
          <a:lstStyle/>
          <a:p>
            <a:r>
              <a:rPr lang="en-US"/>
              <a:t>Drag picture to placeholder or click icon to add</a:t>
            </a:r>
          </a:p>
        </p:txBody>
      </p:sp>
    </p:spTree>
    <p:extLst>
      <p:ext uri="{BB962C8B-B14F-4D97-AF65-F5344CB8AC3E}">
        <p14:creationId xmlns:p14="http://schemas.microsoft.com/office/powerpoint/2010/main" val="2601309791"/>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3 Partners</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2715742" y="4744403"/>
            <a:ext cx="1326977" cy="1108075"/>
          </a:xfrm>
          <a:prstGeom prst="rect">
            <a:avLst/>
          </a:prstGeom>
        </p:spPr>
        <p:txBody>
          <a:bodyPr/>
          <a:lstStyle/>
          <a:p>
            <a:r>
              <a:rPr lang="en-US"/>
              <a:t>Drag picture to placeholder or click icon to add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4585402"/>
            <a:ext cx="1301578" cy="1426076"/>
          </a:xfrm>
          <a:prstGeom prst="rect">
            <a:avLst/>
          </a:prstGeom>
        </p:spPr>
      </p:pic>
      <p:sp>
        <p:nvSpPr>
          <p:cNvPr id="6" name="Picture Placeholder 10"/>
          <p:cNvSpPr>
            <a:spLocks noGrp="1"/>
          </p:cNvSpPr>
          <p:nvPr>
            <p:ph type="pic" sz="quarter" idx="13"/>
          </p:nvPr>
        </p:nvSpPr>
        <p:spPr>
          <a:xfrm>
            <a:off x="4542483" y="4744403"/>
            <a:ext cx="1326977" cy="1108075"/>
          </a:xfrm>
          <a:prstGeom prst="rect">
            <a:avLst/>
          </a:prstGeom>
        </p:spPr>
        <p:txBody>
          <a:bodyPr/>
          <a:lstStyle/>
          <a:p>
            <a:r>
              <a:rPr lang="en-US"/>
              <a:t>Drag picture to placeholder or click icon to add</a:t>
            </a:r>
          </a:p>
        </p:txBody>
      </p:sp>
      <p:sp>
        <p:nvSpPr>
          <p:cNvPr id="9" name="Picture Placeholder 10"/>
          <p:cNvSpPr>
            <a:spLocks noGrp="1"/>
          </p:cNvSpPr>
          <p:nvPr>
            <p:ph type="pic" sz="quarter" idx="14"/>
          </p:nvPr>
        </p:nvSpPr>
        <p:spPr>
          <a:xfrm>
            <a:off x="6369223" y="4744403"/>
            <a:ext cx="1326977" cy="1108075"/>
          </a:xfrm>
          <a:prstGeom prst="rect">
            <a:avLst/>
          </a:prstGeom>
        </p:spPr>
        <p:txBody>
          <a:bodyPr/>
          <a:lstStyle/>
          <a:p>
            <a:r>
              <a:rPr lang="en-US"/>
              <a:t>Drag picture to placeholder or click icon to add</a:t>
            </a:r>
          </a:p>
        </p:txBody>
      </p:sp>
    </p:spTree>
    <p:extLst>
      <p:ext uri="{BB962C8B-B14F-4D97-AF65-F5344CB8AC3E}">
        <p14:creationId xmlns:p14="http://schemas.microsoft.com/office/powerpoint/2010/main" val="3647825375"/>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4400" y="1417320"/>
            <a:ext cx="6781800" cy="685800"/>
          </a:xfrm>
          <a:prstGeom prst="rect">
            <a:avLst/>
          </a:prstGeom>
        </p:spPr>
        <p:txBody>
          <a:bodyPr vert="horz" wrap="square" lIns="0" tIns="0" rIns="0" bIns="0" rtlCol="0" anchor="b" anchorCtr="0">
            <a:noAutofit/>
          </a:bodyPr>
          <a:lstStyle>
            <a:lvl1pPr>
              <a:lnSpc>
                <a:spcPts val="2600"/>
              </a:lnSpc>
              <a:defRPr sz="2400"/>
            </a:lvl1pPr>
          </a:lstStyle>
          <a:p>
            <a:r>
              <a:rPr lang="en-US"/>
              <a:t>Click to edit Master title style</a:t>
            </a:r>
            <a:endParaRPr lang="en-US" dirty="0"/>
          </a:p>
        </p:txBody>
      </p:sp>
      <p:sp>
        <p:nvSpPr>
          <p:cNvPr id="8" name="Text Placeholder 2"/>
          <p:cNvSpPr>
            <a:spLocks noGrp="1"/>
          </p:cNvSpPr>
          <p:nvPr>
            <p:ph idx="1" hasCustomPrompt="1"/>
          </p:nvPr>
        </p:nvSpPr>
        <p:spPr>
          <a:xfrm>
            <a:off x="914400" y="2377440"/>
            <a:ext cx="6781800" cy="3539430"/>
          </a:xfrm>
          <a:prstGeom prst="rect">
            <a:avLst/>
          </a:prstGeom>
        </p:spPr>
        <p:txBody>
          <a:bodyPr vert="horz" wrap="square" lIns="0" tIns="0" rIns="0" bIns="0" rtlCol="0">
            <a:noAutofit/>
          </a:bodyPr>
          <a:lstStyle>
            <a:lvl1pPr>
              <a:defRPr sz="2000" b="1" i="0" baseline="0"/>
            </a:lvl1pPr>
            <a:lvl2pPr marL="457200" indent="-228600">
              <a:defRPr sz="2000"/>
            </a:lvl2pPr>
            <a:lvl3pPr marL="685800">
              <a:spcBef>
                <a:spcPts val="12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3755568559"/>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 basic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a:t>2 column slide, one line header</a:t>
            </a:r>
          </a:p>
        </p:txBody>
      </p:sp>
      <p:sp>
        <p:nvSpPr>
          <p:cNvPr id="8" name="Text Placeholder 2"/>
          <p:cNvSpPr>
            <a:spLocks noGrp="1"/>
          </p:cNvSpPr>
          <p:nvPr>
            <p:ph idx="1" hasCustomPrompt="1"/>
          </p:nvPr>
        </p:nvSpPr>
        <p:spPr>
          <a:xfrm>
            <a:off x="914400" y="2331720"/>
            <a:ext cx="7133968" cy="3539430"/>
          </a:xfrm>
          <a:prstGeom prst="rect">
            <a:avLst/>
          </a:prstGeom>
        </p:spPr>
        <p:txBody>
          <a:bodyPr vert="horz" wrap="square" lIns="0" tIns="0" rIns="0" bIns="0" numCol="2"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endParaRPr lang="en-US" dirty="0"/>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2938635543"/>
      </p:ext>
    </p:extLst>
  </p:cSld>
  <p:clrMapOvr>
    <a:masterClrMapping/>
  </p:clrMapOvr>
  <p:extLst>
    <p:ext uri="{DCECCB84-F9BA-43D5-87BE-67443E8EF086}">
      <p15:sldGuideLst xmlns:p15="http://schemas.microsoft.com/office/powerpoint/2012/main">
        <p15:guide id="1" pos="576">
          <p15:clr>
            <a:srgbClr val="FBAE40"/>
          </p15:clr>
        </p15:guide>
        <p15:guide id="2" orient="horz" pos="960">
          <p15:clr>
            <a:srgbClr val="FBAE40"/>
          </p15:clr>
        </p15:guide>
        <p15:guide id="3" orient="horz" pos="15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181100" y="1417320"/>
            <a:ext cx="6781800" cy="3745399"/>
          </a:xfrm>
          <a:prstGeom prst="rect">
            <a:avLst/>
          </a:prstGeom>
        </p:spPr>
        <p:txBody>
          <a:bodyPr vert="horz" wrap="square" lIns="0" tIns="0" rIns="0" bIns="0" rtlCol="0" anchor="t" anchorCtr="0">
            <a:noAutofit/>
          </a:bodyPr>
          <a:lstStyle>
            <a:lvl1pPr algn="ctr">
              <a:lnSpc>
                <a:spcPts val="4600"/>
              </a:lnSpc>
              <a:defRPr sz="4000" baseline="0"/>
            </a:lvl1pPr>
          </a:lstStyle>
          <a:p>
            <a:r>
              <a:rPr lang="en-US" dirty="0"/>
              <a:t>“Master Slide for Quotes”</a:t>
            </a:r>
          </a:p>
        </p:txBody>
      </p:sp>
      <p:sp>
        <p:nvSpPr>
          <p:cNvPr id="2" name="TextBox 1"/>
          <p:cNvSpPr txBox="1"/>
          <p:nvPr userDrawn="1"/>
        </p:nvSpPr>
        <p:spPr>
          <a:xfrm>
            <a:off x="5632057" y="1933996"/>
            <a:ext cx="914400" cy="914400"/>
          </a:xfrm>
          <a:prstGeom prst="rect">
            <a:avLst/>
          </a:prstGeom>
        </p:spPr>
        <p:txBody>
          <a:bodyPr vert="horz" wrap="none" lIns="0" tIns="0" rIns="0" bIns="0" rtlCol="0" anchor="t" anchorCtr="0">
            <a:noAutofit/>
          </a:bodyPr>
          <a:lstStyle/>
          <a:p>
            <a:endParaRPr lang="en-US" sz="2400" dirty="0"/>
          </a:p>
        </p:txBody>
      </p:sp>
      <p:sp>
        <p:nvSpPr>
          <p:cNvPr id="9" name="Text Placeholder 9"/>
          <p:cNvSpPr>
            <a:spLocks noGrp="1"/>
          </p:cNvSpPr>
          <p:nvPr>
            <p:ph type="body" sz="quarter" idx="11" hasCustomPrompt="1"/>
          </p:nvPr>
        </p:nvSpPr>
        <p:spPr>
          <a:xfrm>
            <a:off x="1181100" y="5289237"/>
            <a:ext cx="6781800" cy="403225"/>
          </a:xfrm>
        </p:spPr>
        <p:txBody>
          <a:bodyPr/>
          <a:lstStyle>
            <a:lvl1pPr marL="0" indent="0" algn="ctr">
              <a:buFontTx/>
              <a:buNone/>
              <a:defRPr baseline="0"/>
            </a:lvl1pPr>
          </a:lstStyle>
          <a:p>
            <a:pPr lvl="0"/>
            <a:r>
              <a:rPr lang="en-US"/>
              <a:t>Quote source</a:t>
            </a:r>
            <a:endParaRPr lang="en-US" dirty="0"/>
          </a:p>
        </p:txBody>
      </p:sp>
    </p:spTree>
    <p:extLst>
      <p:ext uri="{BB962C8B-B14F-4D97-AF65-F5344CB8AC3E}">
        <p14:creationId xmlns:p14="http://schemas.microsoft.com/office/powerpoint/2010/main" val="872536844"/>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Column Text, 1 Pictur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348488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a:t>1 column + picture</a:t>
            </a:r>
          </a:p>
        </p:txBody>
      </p:sp>
      <p:sp>
        <p:nvSpPr>
          <p:cNvPr id="8" name="Text Placeholder 2"/>
          <p:cNvSpPr>
            <a:spLocks noGrp="1"/>
          </p:cNvSpPr>
          <p:nvPr>
            <p:ph idx="1" hasCustomPrompt="1"/>
          </p:nvPr>
        </p:nvSpPr>
        <p:spPr>
          <a:xfrm>
            <a:off x="914400" y="2331720"/>
            <a:ext cx="3484880" cy="3539430"/>
          </a:xfrm>
          <a:prstGeom prst="rect">
            <a:avLst/>
          </a:prstGeom>
        </p:spPr>
        <p:txBody>
          <a:bodyPr vert="horz" wrap="square" lIns="0" tIns="0" rIns="0" bIns="0" numCol="1"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5" name="Picture Placeholder 4"/>
          <p:cNvSpPr>
            <a:spLocks noGrp="1"/>
          </p:cNvSpPr>
          <p:nvPr>
            <p:ph type="pic" sz="quarter" idx="11"/>
          </p:nvPr>
        </p:nvSpPr>
        <p:spPr>
          <a:xfrm>
            <a:off x="4724400" y="1417320"/>
            <a:ext cx="2951480" cy="4530725"/>
          </a:xfrm>
        </p:spPr>
        <p:txBody>
          <a:bodyPr/>
          <a:lstStyle/>
          <a:p>
            <a:r>
              <a:rPr lang="en-US"/>
              <a:t>Drag picture to placeholder or click icon to add</a:t>
            </a:r>
          </a:p>
        </p:txBody>
      </p:sp>
    </p:spTree>
    <p:extLst>
      <p:ext uri="{BB962C8B-B14F-4D97-AF65-F5344CB8AC3E}">
        <p14:creationId xmlns:p14="http://schemas.microsoft.com/office/powerpoint/2010/main" val="4055938968"/>
      </p:ext>
    </p:extLst>
  </p:cSld>
  <p:clrMapOvr>
    <a:masterClrMapping/>
  </p:clrMapOvr>
  <p:extLst>
    <p:ext uri="{DCECCB84-F9BA-43D5-87BE-67443E8EF086}">
      <p15:sldGuideLst xmlns:p15="http://schemas.microsoft.com/office/powerpoint/2012/main">
        <p15:guide id="1" pos="576">
          <p15:clr>
            <a:srgbClr val="FBAE40"/>
          </p15:clr>
        </p15:guide>
        <p15:guide id="2" pos="2976">
          <p15:clr>
            <a:srgbClr val="FBAE40"/>
          </p15:clr>
        </p15:guide>
        <p15:guide id="3" orient="horz" pos="960">
          <p15:clr>
            <a:srgbClr val="FBAE40"/>
          </p15:clr>
        </p15:guide>
        <p15:guide id="4" orient="horz" pos="158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aph Page with x-axis label">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28700" y="1417320"/>
            <a:ext cx="7086600" cy="685800"/>
          </a:xfrm>
        </p:spPr>
        <p:txBody>
          <a:bodyPr/>
          <a:lstStyle>
            <a:lvl1pPr algn="ctr">
              <a:defRPr baseline="0"/>
            </a:lvl1pPr>
          </a:lstStyle>
          <a:p>
            <a:r>
              <a:rPr lang="en-US" dirty="0"/>
              <a:t>Blank Chart Page with Footnote</a:t>
            </a:r>
          </a:p>
        </p:txBody>
      </p:sp>
      <p:sp>
        <p:nvSpPr>
          <p:cNvPr id="6" name="Text Placeholder 2"/>
          <p:cNvSpPr>
            <a:spLocks noGrp="1"/>
          </p:cNvSpPr>
          <p:nvPr>
            <p:ph type="body" sz="quarter" idx="10" hasCustomPrompt="1"/>
          </p:nvPr>
        </p:nvSpPr>
        <p:spPr>
          <a:xfrm>
            <a:off x="1028700" y="6186488"/>
            <a:ext cx="7086600" cy="198437"/>
          </a:xfrm>
        </p:spPr>
        <p:txBody>
          <a:bodyPr/>
          <a:lstStyle>
            <a:lvl1pPr marL="0" indent="0" algn="ctr">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10" name="Text Placeholder 9"/>
          <p:cNvSpPr>
            <a:spLocks noGrp="1"/>
          </p:cNvSpPr>
          <p:nvPr>
            <p:ph type="body" sz="quarter" idx="11" hasCustomPrompt="1"/>
          </p:nvPr>
        </p:nvSpPr>
        <p:spPr>
          <a:xfrm>
            <a:off x="1028700" y="2240280"/>
            <a:ext cx="7086599" cy="403225"/>
          </a:xfrm>
        </p:spPr>
        <p:txBody>
          <a:bodyPr/>
          <a:lstStyle>
            <a:lvl1pPr marL="0" indent="0" algn="ctr">
              <a:buFontTx/>
              <a:buNone/>
              <a:defRPr baseline="0"/>
            </a:lvl1pPr>
          </a:lstStyle>
          <a:p>
            <a:pPr lvl="0"/>
            <a:r>
              <a:rPr lang="en-US" dirty="0" err="1"/>
              <a:t>Subhed</a:t>
            </a:r>
            <a:r>
              <a:rPr lang="en-US" dirty="0"/>
              <a:t> here on one to two lines</a:t>
            </a:r>
          </a:p>
        </p:txBody>
      </p:sp>
      <p:sp>
        <p:nvSpPr>
          <p:cNvPr id="11" name="TextBox 10"/>
          <p:cNvSpPr txBox="1"/>
          <p:nvPr userDrawn="1"/>
        </p:nvSpPr>
        <p:spPr>
          <a:xfrm>
            <a:off x="5618205" y="3146854"/>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3" name="Text Placeholder 2"/>
          <p:cNvSpPr>
            <a:spLocks noGrp="1"/>
          </p:cNvSpPr>
          <p:nvPr>
            <p:ph type="body" sz="quarter" idx="12" hasCustomPrompt="1"/>
          </p:nvPr>
        </p:nvSpPr>
        <p:spPr>
          <a:xfrm>
            <a:off x="1028700" y="5811838"/>
            <a:ext cx="7086599" cy="274637"/>
          </a:xfrm>
        </p:spPr>
        <p:txBody>
          <a:bodyPr/>
          <a:lstStyle>
            <a:lvl1pPr marL="0" indent="0" algn="ctr">
              <a:buFont typeface="Arial" charset="0"/>
              <a:buNone/>
              <a:defRPr sz="1100" b="1" i="0" baseline="0"/>
            </a:lvl1pPr>
            <a:lvl2pPr marL="457200" indent="0">
              <a:buFont typeface="Arial" charset="0"/>
              <a:buNone/>
              <a:defRPr/>
            </a:lvl2pPr>
            <a:lvl3pPr marL="914400" indent="0">
              <a:buFont typeface="Arial" charset="0"/>
              <a:buNone/>
              <a:defRPr/>
            </a:lvl3pPr>
            <a:lvl4pPr marL="1371600" indent="0">
              <a:buFont typeface="Arial" charset="0"/>
              <a:buNone/>
              <a:defRPr/>
            </a:lvl4pPr>
            <a:lvl5pPr marL="1828800" indent="0">
              <a:buFont typeface="Arial" charset="0"/>
              <a:buNone/>
              <a:defRPr/>
            </a:lvl5pPr>
          </a:lstStyle>
          <a:p>
            <a:pPr lvl="0"/>
            <a:r>
              <a:rPr lang="en-US" dirty="0"/>
              <a:t>X-axis label</a:t>
            </a:r>
          </a:p>
        </p:txBody>
      </p:sp>
      <p:sp>
        <p:nvSpPr>
          <p:cNvPr id="5" name="TextBox 4"/>
          <p:cNvSpPr txBox="1"/>
          <p:nvPr userDrawn="1"/>
        </p:nvSpPr>
        <p:spPr>
          <a:xfrm>
            <a:off x="7294880" y="5933440"/>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Tree>
    <p:extLst>
      <p:ext uri="{BB962C8B-B14F-4D97-AF65-F5344CB8AC3E}">
        <p14:creationId xmlns:p14="http://schemas.microsoft.com/office/powerpoint/2010/main" val="69128892"/>
      </p:ext>
    </p:extLst>
  </p:cSld>
  <p:clrMapOvr>
    <a:masterClrMapping/>
  </p:clrMapOvr>
  <p:extLst>
    <p:ext uri="{DCECCB84-F9BA-43D5-87BE-67443E8EF086}">
      <p15:sldGuideLst xmlns:p15="http://schemas.microsoft.com/office/powerpoint/2012/main">
        <p15:guide id="1" orient="horz" pos="3648">
          <p15:clr>
            <a:srgbClr val="FBAE40"/>
          </p15:clr>
        </p15:guide>
        <p15:guide id="2" pos="648">
          <p15:clr>
            <a:srgbClr val="FBAE40"/>
          </p15:clr>
        </p15:guide>
        <p15:guide id="3" pos="511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Graph Page without x axis label">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28700" y="1417320"/>
            <a:ext cx="7086600" cy="685800"/>
          </a:xfrm>
        </p:spPr>
        <p:txBody>
          <a:bodyPr/>
          <a:lstStyle>
            <a:lvl1pPr algn="ctr">
              <a:defRPr baseline="0"/>
            </a:lvl1pPr>
          </a:lstStyle>
          <a:p>
            <a:r>
              <a:rPr lang="en-US" dirty="0"/>
              <a:t>Blank Chart Page with Footnote</a:t>
            </a:r>
          </a:p>
        </p:txBody>
      </p:sp>
      <p:sp>
        <p:nvSpPr>
          <p:cNvPr id="6" name="Text Placeholder 2"/>
          <p:cNvSpPr>
            <a:spLocks noGrp="1"/>
          </p:cNvSpPr>
          <p:nvPr>
            <p:ph type="body" sz="quarter" idx="10" hasCustomPrompt="1"/>
          </p:nvPr>
        </p:nvSpPr>
        <p:spPr>
          <a:xfrm>
            <a:off x="1028700" y="6186488"/>
            <a:ext cx="7086600" cy="198437"/>
          </a:xfrm>
        </p:spPr>
        <p:txBody>
          <a:bodyPr/>
          <a:lstStyle>
            <a:lvl1pPr marL="0" indent="0" algn="ctr">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10" name="Text Placeholder 9"/>
          <p:cNvSpPr>
            <a:spLocks noGrp="1"/>
          </p:cNvSpPr>
          <p:nvPr>
            <p:ph type="body" sz="quarter" idx="11" hasCustomPrompt="1"/>
          </p:nvPr>
        </p:nvSpPr>
        <p:spPr>
          <a:xfrm>
            <a:off x="1028700" y="2240280"/>
            <a:ext cx="7086599" cy="403225"/>
          </a:xfrm>
        </p:spPr>
        <p:txBody>
          <a:bodyPr/>
          <a:lstStyle>
            <a:lvl1pPr marL="0" indent="0" algn="ctr">
              <a:buFontTx/>
              <a:buNone/>
              <a:defRPr baseline="0"/>
            </a:lvl1pPr>
          </a:lstStyle>
          <a:p>
            <a:pPr lvl="0"/>
            <a:r>
              <a:rPr lang="en-US" dirty="0" err="1"/>
              <a:t>Subhed</a:t>
            </a:r>
            <a:r>
              <a:rPr lang="en-US" dirty="0"/>
              <a:t> here on one to two lines</a:t>
            </a:r>
          </a:p>
        </p:txBody>
      </p:sp>
      <p:sp>
        <p:nvSpPr>
          <p:cNvPr id="11" name="TextBox 10"/>
          <p:cNvSpPr txBox="1"/>
          <p:nvPr userDrawn="1"/>
        </p:nvSpPr>
        <p:spPr>
          <a:xfrm>
            <a:off x="5618205" y="3146854"/>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5" name="TextBox 4"/>
          <p:cNvSpPr txBox="1"/>
          <p:nvPr userDrawn="1"/>
        </p:nvSpPr>
        <p:spPr>
          <a:xfrm>
            <a:off x="7294880" y="5933440"/>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Tree>
    <p:extLst>
      <p:ext uri="{BB962C8B-B14F-4D97-AF65-F5344CB8AC3E}">
        <p14:creationId xmlns:p14="http://schemas.microsoft.com/office/powerpoint/2010/main" val="3159733889"/>
      </p:ext>
    </p:extLst>
  </p:cSld>
  <p:clrMapOvr>
    <a:masterClrMapping/>
  </p:clrMapOvr>
  <p:extLst>
    <p:ext uri="{DCECCB84-F9BA-43D5-87BE-67443E8EF086}">
      <p15:sldGuideLst xmlns:p15="http://schemas.microsoft.com/office/powerpoint/2012/main">
        <p15:guide id="1" orient="horz" pos="3648">
          <p15:clr>
            <a:srgbClr val="FBAE40"/>
          </p15:clr>
        </p15:guide>
        <p15:guide id="2" pos="648">
          <p15:clr>
            <a:srgbClr val="FBAE40"/>
          </p15:clr>
        </p15:guide>
        <p15:guide id="3" pos="511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181100" y="1417320"/>
            <a:ext cx="6781800" cy="3745399"/>
          </a:xfrm>
          <a:prstGeom prst="rect">
            <a:avLst/>
          </a:prstGeom>
        </p:spPr>
        <p:txBody>
          <a:bodyPr vert="horz" wrap="square" lIns="0" tIns="0" rIns="0" bIns="0" rtlCol="0" anchor="t" anchorCtr="0">
            <a:noAutofit/>
          </a:bodyPr>
          <a:lstStyle>
            <a:lvl1pPr algn="ctr">
              <a:lnSpc>
                <a:spcPts val="4600"/>
              </a:lnSpc>
              <a:defRPr sz="4000" baseline="0"/>
            </a:lvl1pPr>
          </a:lstStyle>
          <a:p>
            <a:r>
              <a:rPr lang="en-US" dirty="0"/>
              <a:t>“Master Slide for Quotes”</a:t>
            </a:r>
          </a:p>
        </p:txBody>
      </p:sp>
      <p:sp>
        <p:nvSpPr>
          <p:cNvPr id="2" name="TextBox 1"/>
          <p:cNvSpPr txBox="1"/>
          <p:nvPr userDrawn="1"/>
        </p:nvSpPr>
        <p:spPr>
          <a:xfrm>
            <a:off x="5632057" y="1933996"/>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9" name="Text Placeholder 9"/>
          <p:cNvSpPr>
            <a:spLocks noGrp="1"/>
          </p:cNvSpPr>
          <p:nvPr>
            <p:ph type="body" sz="quarter" idx="11" hasCustomPrompt="1"/>
          </p:nvPr>
        </p:nvSpPr>
        <p:spPr>
          <a:xfrm>
            <a:off x="1181100" y="5289237"/>
            <a:ext cx="6781800" cy="403225"/>
          </a:xfrm>
        </p:spPr>
        <p:txBody>
          <a:bodyPr/>
          <a:lstStyle>
            <a:lvl1pPr marL="0" indent="0" algn="ctr">
              <a:buFontTx/>
              <a:buNone/>
              <a:defRPr baseline="0"/>
            </a:lvl1pPr>
          </a:lstStyle>
          <a:p>
            <a:pPr lvl="0"/>
            <a:r>
              <a:rPr lang="en-US"/>
              <a:t>Quote source</a:t>
            </a:r>
            <a:endParaRPr lang="en-US" dirty="0"/>
          </a:p>
        </p:txBody>
      </p:sp>
    </p:spTree>
    <p:extLst>
      <p:ext uri="{BB962C8B-B14F-4D97-AF65-F5344CB8AC3E}">
        <p14:creationId xmlns:p14="http://schemas.microsoft.com/office/powerpoint/2010/main" val="1241339735"/>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914400" y="2514600"/>
            <a:ext cx="6772940" cy="685800"/>
          </a:xfrm>
          <a:prstGeom prst="rect">
            <a:avLst/>
          </a:prstGeom>
        </p:spPr>
        <p:txBody>
          <a:bodyPr vert="horz" wrap="square" lIns="0" tIns="0" rIns="0" bIns="0" rtlCol="0" anchor="t" anchorCtr="0">
            <a:noAutofit/>
          </a:bodyPr>
          <a:lstStyle>
            <a:lvl1pPr>
              <a:defRPr sz="3000" baseline="0"/>
            </a:lvl1pPr>
          </a:lstStyle>
          <a:p>
            <a:r>
              <a:rPr lang="en-US" dirty="0"/>
              <a:t>Section Header</a:t>
            </a:r>
          </a:p>
        </p:txBody>
      </p:sp>
    </p:spTree>
    <p:extLst>
      <p:ext uri="{BB962C8B-B14F-4D97-AF65-F5344CB8AC3E}">
        <p14:creationId xmlns:p14="http://schemas.microsoft.com/office/powerpoint/2010/main" val="3172971471"/>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esentation Title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792146"/>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loser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4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a:t>
            </a:r>
            <a:r>
              <a:rPr lang="en-US"/>
              <a:t>text here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511" y="4585402"/>
            <a:ext cx="1301578" cy="1426076"/>
          </a:xfrm>
          <a:prstGeom prst="rect">
            <a:avLst/>
          </a:prstGeom>
        </p:spPr>
      </p:pic>
    </p:spTree>
    <p:extLst>
      <p:ext uri="{BB962C8B-B14F-4D97-AF65-F5344CB8AC3E}">
        <p14:creationId xmlns:p14="http://schemas.microsoft.com/office/powerpoint/2010/main" val="488571855"/>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1 Partner</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4572000" y="4744403"/>
            <a:ext cx="2773680" cy="1108075"/>
          </a:xfrm>
          <a:prstGeom prst="rect">
            <a:avLst/>
          </a:prstGeom>
        </p:spPr>
        <p:txBody>
          <a:bodyPr/>
          <a:lstStyle/>
          <a:p>
            <a:r>
              <a:rPr lang="en-US"/>
              <a:t>Drag picture to placeholder or click icon to add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2971" y="4585402"/>
            <a:ext cx="1301578" cy="1426076"/>
          </a:xfrm>
          <a:prstGeom prst="rect">
            <a:avLst/>
          </a:prstGeom>
        </p:spPr>
      </p:pic>
    </p:spTree>
    <p:extLst>
      <p:ext uri="{BB962C8B-B14F-4D97-AF65-F5344CB8AC3E}">
        <p14:creationId xmlns:p14="http://schemas.microsoft.com/office/powerpoint/2010/main" val="2371800842"/>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2 Partners</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3760179" y="4744403"/>
            <a:ext cx="1326977" cy="1108075"/>
          </a:xfrm>
          <a:prstGeom prst="rect">
            <a:avLst/>
          </a:prstGeom>
        </p:spPr>
        <p:txBody>
          <a:bodyPr/>
          <a:lstStyle/>
          <a:p>
            <a:r>
              <a:rPr lang="en-US"/>
              <a:t>Drag picture to placeholder or click icon to add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1150" y="4585402"/>
            <a:ext cx="1301578" cy="1426076"/>
          </a:xfrm>
          <a:prstGeom prst="rect">
            <a:avLst/>
          </a:prstGeom>
        </p:spPr>
      </p:pic>
      <p:sp>
        <p:nvSpPr>
          <p:cNvPr id="6" name="Picture Placeholder 10"/>
          <p:cNvSpPr>
            <a:spLocks noGrp="1"/>
          </p:cNvSpPr>
          <p:nvPr>
            <p:ph type="pic" sz="quarter" idx="13"/>
          </p:nvPr>
        </p:nvSpPr>
        <p:spPr>
          <a:xfrm>
            <a:off x="5608298" y="4744403"/>
            <a:ext cx="1326977" cy="1108075"/>
          </a:xfrm>
          <a:prstGeom prst="rect">
            <a:avLst/>
          </a:prstGeom>
        </p:spPr>
        <p:txBody>
          <a:bodyPr/>
          <a:lstStyle/>
          <a:p>
            <a:r>
              <a:rPr lang="en-US"/>
              <a:t>Drag picture to placeholder or click icon to add</a:t>
            </a:r>
          </a:p>
        </p:txBody>
      </p:sp>
    </p:spTree>
    <p:extLst>
      <p:ext uri="{BB962C8B-B14F-4D97-AF65-F5344CB8AC3E}">
        <p14:creationId xmlns:p14="http://schemas.microsoft.com/office/powerpoint/2010/main" val="3191601989"/>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3 Partners</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2715742" y="4744403"/>
            <a:ext cx="1326977" cy="1108075"/>
          </a:xfrm>
          <a:prstGeom prst="rect">
            <a:avLst/>
          </a:prstGeom>
        </p:spPr>
        <p:txBody>
          <a:bodyPr/>
          <a:lstStyle/>
          <a:p>
            <a:r>
              <a:rPr lang="en-US"/>
              <a:t>Drag picture to placeholder or click icon to add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4585402"/>
            <a:ext cx="1301578" cy="1426076"/>
          </a:xfrm>
          <a:prstGeom prst="rect">
            <a:avLst/>
          </a:prstGeom>
        </p:spPr>
      </p:pic>
      <p:sp>
        <p:nvSpPr>
          <p:cNvPr id="6" name="Picture Placeholder 10"/>
          <p:cNvSpPr>
            <a:spLocks noGrp="1"/>
          </p:cNvSpPr>
          <p:nvPr>
            <p:ph type="pic" sz="quarter" idx="13"/>
          </p:nvPr>
        </p:nvSpPr>
        <p:spPr>
          <a:xfrm>
            <a:off x="4542483" y="4744403"/>
            <a:ext cx="1326977" cy="1108075"/>
          </a:xfrm>
          <a:prstGeom prst="rect">
            <a:avLst/>
          </a:prstGeom>
        </p:spPr>
        <p:txBody>
          <a:bodyPr/>
          <a:lstStyle/>
          <a:p>
            <a:r>
              <a:rPr lang="en-US"/>
              <a:t>Drag picture to placeholder or click icon to add</a:t>
            </a:r>
          </a:p>
        </p:txBody>
      </p:sp>
      <p:sp>
        <p:nvSpPr>
          <p:cNvPr id="9" name="Picture Placeholder 10"/>
          <p:cNvSpPr>
            <a:spLocks noGrp="1"/>
          </p:cNvSpPr>
          <p:nvPr>
            <p:ph type="pic" sz="quarter" idx="14"/>
          </p:nvPr>
        </p:nvSpPr>
        <p:spPr>
          <a:xfrm>
            <a:off x="6369223" y="4744403"/>
            <a:ext cx="1326977" cy="1108075"/>
          </a:xfrm>
          <a:prstGeom prst="rect">
            <a:avLst/>
          </a:prstGeom>
        </p:spPr>
        <p:txBody>
          <a:bodyPr/>
          <a:lstStyle/>
          <a:p>
            <a:r>
              <a:rPr lang="en-US"/>
              <a:t>Drag picture to placeholder or click icon to add</a:t>
            </a:r>
          </a:p>
        </p:txBody>
      </p:sp>
    </p:spTree>
    <p:extLst>
      <p:ext uri="{BB962C8B-B14F-4D97-AF65-F5344CB8AC3E}">
        <p14:creationId xmlns:p14="http://schemas.microsoft.com/office/powerpoint/2010/main" val="615133326"/>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914400" y="2514600"/>
            <a:ext cx="6772940" cy="685800"/>
          </a:xfrm>
          <a:prstGeom prst="rect">
            <a:avLst/>
          </a:prstGeom>
        </p:spPr>
        <p:txBody>
          <a:bodyPr vert="horz" wrap="square" lIns="0" tIns="0" rIns="0" bIns="0" rtlCol="0" anchor="t" anchorCtr="0">
            <a:noAutofit/>
          </a:bodyPr>
          <a:lstStyle>
            <a:lvl1pPr>
              <a:defRPr sz="3000" baseline="0"/>
            </a:lvl1pPr>
          </a:lstStyle>
          <a:p>
            <a:r>
              <a:rPr lang="en-US" dirty="0"/>
              <a:t>Section Header</a:t>
            </a:r>
          </a:p>
        </p:txBody>
      </p:sp>
    </p:spTree>
    <p:extLst>
      <p:ext uri="{BB962C8B-B14F-4D97-AF65-F5344CB8AC3E}">
        <p14:creationId xmlns:p14="http://schemas.microsoft.com/office/powerpoint/2010/main" val="1221770693"/>
      </p:ext>
    </p:extLst>
  </p:cSld>
  <p:clrMapOvr>
    <a:masterClrMapping/>
  </p:clrMapOvr>
  <p:extLst>
    <p:ext uri="{DCECCB84-F9BA-43D5-87BE-67443E8EF086}">
      <p15:sldGuideLst xmlns:p15="http://schemas.microsoft.com/office/powerpoint/2012/main">
        <p15:guide id="1" pos="576"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4400" y="1417320"/>
            <a:ext cx="6781800" cy="685800"/>
          </a:xfrm>
          <a:prstGeom prst="rect">
            <a:avLst/>
          </a:prstGeom>
        </p:spPr>
        <p:txBody>
          <a:bodyPr vert="horz" wrap="square" lIns="0" tIns="0" rIns="0" bIns="0" rtlCol="0" anchor="b" anchorCtr="0">
            <a:noAutofit/>
          </a:bodyPr>
          <a:lstStyle>
            <a:lvl1pPr>
              <a:lnSpc>
                <a:spcPts val="2600"/>
              </a:lnSpc>
              <a:defRPr sz="2400"/>
            </a:lvl1pPr>
          </a:lstStyle>
          <a:p>
            <a:r>
              <a:rPr lang="en-US"/>
              <a:t>Click to edit Master title style</a:t>
            </a:r>
            <a:endParaRPr lang="en-US" dirty="0"/>
          </a:p>
        </p:txBody>
      </p:sp>
      <p:sp>
        <p:nvSpPr>
          <p:cNvPr id="8" name="Text Placeholder 2"/>
          <p:cNvSpPr>
            <a:spLocks noGrp="1"/>
          </p:cNvSpPr>
          <p:nvPr>
            <p:ph idx="1" hasCustomPrompt="1"/>
          </p:nvPr>
        </p:nvSpPr>
        <p:spPr>
          <a:xfrm>
            <a:off x="914400" y="2377440"/>
            <a:ext cx="6781800" cy="3539430"/>
          </a:xfrm>
          <a:prstGeom prst="rect">
            <a:avLst/>
          </a:prstGeom>
        </p:spPr>
        <p:txBody>
          <a:bodyPr vert="horz" wrap="square" lIns="0" tIns="0" rIns="0" bIns="0" rtlCol="0">
            <a:noAutofit/>
          </a:bodyPr>
          <a:lstStyle>
            <a:lvl1pPr>
              <a:defRPr sz="2000" b="1" i="0" baseline="0"/>
            </a:lvl1pPr>
            <a:lvl2pPr marL="457200" indent="-228600">
              <a:defRPr sz="2000"/>
            </a:lvl2pPr>
            <a:lvl3pPr marL="685800">
              <a:spcBef>
                <a:spcPts val="12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4104803042"/>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column basic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a:t>2 column slide, one line header</a:t>
            </a:r>
          </a:p>
        </p:txBody>
      </p:sp>
      <p:sp>
        <p:nvSpPr>
          <p:cNvPr id="8" name="Text Placeholder 2"/>
          <p:cNvSpPr>
            <a:spLocks noGrp="1"/>
          </p:cNvSpPr>
          <p:nvPr>
            <p:ph idx="1" hasCustomPrompt="1"/>
          </p:nvPr>
        </p:nvSpPr>
        <p:spPr>
          <a:xfrm>
            <a:off x="914400" y="2331720"/>
            <a:ext cx="7133968" cy="3539430"/>
          </a:xfrm>
          <a:prstGeom prst="rect">
            <a:avLst/>
          </a:prstGeom>
        </p:spPr>
        <p:txBody>
          <a:bodyPr vert="horz" wrap="square" lIns="0" tIns="0" rIns="0" bIns="0" numCol="2"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endParaRPr lang="en-US" dirty="0"/>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4185471688"/>
      </p:ext>
    </p:extLst>
  </p:cSld>
  <p:clrMapOvr>
    <a:masterClrMapping/>
  </p:clrMapOvr>
  <p:extLst>
    <p:ext uri="{DCECCB84-F9BA-43D5-87BE-67443E8EF086}">
      <p15:sldGuideLst xmlns:p15="http://schemas.microsoft.com/office/powerpoint/2012/main">
        <p15:guide id="1" pos="576">
          <p15:clr>
            <a:srgbClr val="FBAE40"/>
          </p15:clr>
        </p15:guide>
        <p15:guide id="2" orient="horz" pos="960">
          <p15:clr>
            <a:srgbClr val="FBAE40"/>
          </p15:clr>
        </p15:guide>
        <p15:guide id="3" orient="horz" pos="158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Column Text, 1 Pictur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348488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a:t>1 column + picture</a:t>
            </a:r>
          </a:p>
        </p:txBody>
      </p:sp>
      <p:sp>
        <p:nvSpPr>
          <p:cNvPr id="8" name="Text Placeholder 2"/>
          <p:cNvSpPr>
            <a:spLocks noGrp="1"/>
          </p:cNvSpPr>
          <p:nvPr>
            <p:ph idx="1" hasCustomPrompt="1"/>
          </p:nvPr>
        </p:nvSpPr>
        <p:spPr>
          <a:xfrm>
            <a:off x="914400" y="2331720"/>
            <a:ext cx="3484880" cy="3539430"/>
          </a:xfrm>
          <a:prstGeom prst="rect">
            <a:avLst/>
          </a:prstGeom>
        </p:spPr>
        <p:txBody>
          <a:bodyPr vert="horz" wrap="square" lIns="0" tIns="0" rIns="0" bIns="0" numCol="1"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5" name="Picture Placeholder 4"/>
          <p:cNvSpPr>
            <a:spLocks noGrp="1"/>
          </p:cNvSpPr>
          <p:nvPr>
            <p:ph type="pic" sz="quarter" idx="11"/>
          </p:nvPr>
        </p:nvSpPr>
        <p:spPr>
          <a:xfrm>
            <a:off x="4724400" y="1417320"/>
            <a:ext cx="2951480" cy="4530725"/>
          </a:xfrm>
        </p:spPr>
        <p:txBody>
          <a:bodyPr/>
          <a:lstStyle/>
          <a:p>
            <a:r>
              <a:rPr lang="en-US"/>
              <a:t>Drag picture to placeholder or click icon to add</a:t>
            </a:r>
          </a:p>
        </p:txBody>
      </p:sp>
    </p:spTree>
    <p:extLst>
      <p:ext uri="{BB962C8B-B14F-4D97-AF65-F5344CB8AC3E}">
        <p14:creationId xmlns:p14="http://schemas.microsoft.com/office/powerpoint/2010/main" val="2523980243"/>
      </p:ext>
    </p:extLst>
  </p:cSld>
  <p:clrMapOvr>
    <a:masterClrMapping/>
  </p:clrMapOvr>
  <p:extLst>
    <p:ext uri="{DCECCB84-F9BA-43D5-87BE-67443E8EF086}">
      <p15:sldGuideLst xmlns:p15="http://schemas.microsoft.com/office/powerpoint/2012/main">
        <p15:guide id="1" pos="576">
          <p15:clr>
            <a:srgbClr val="FBAE40"/>
          </p15:clr>
        </p15:guide>
        <p15:guide id="2" pos="2976">
          <p15:clr>
            <a:srgbClr val="FBAE40"/>
          </p15:clr>
        </p15:guide>
        <p15:guide id="3" orient="horz" pos="960">
          <p15:clr>
            <a:srgbClr val="FBAE40"/>
          </p15:clr>
        </p15:guide>
        <p15:guide id="4" orient="horz" pos="158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aph Page with x-axis label">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28700" y="1417320"/>
            <a:ext cx="7086600" cy="685800"/>
          </a:xfrm>
        </p:spPr>
        <p:txBody>
          <a:bodyPr/>
          <a:lstStyle>
            <a:lvl1pPr algn="ctr">
              <a:defRPr baseline="0"/>
            </a:lvl1pPr>
          </a:lstStyle>
          <a:p>
            <a:r>
              <a:rPr lang="en-US" dirty="0"/>
              <a:t>Blank Chart Page with Footnote</a:t>
            </a:r>
          </a:p>
        </p:txBody>
      </p:sp>
      <p:sp>
        <p:nvSpPr>
          <p:cNvPr id="6" name="Text Placeholder 2"/>
          <p:cNvSpPr>
            <a:spLocks noGrp="1"/>
          </p:cNvSpPr>
          <p:nvPr>
            <p:ph type="body" sz="quarter" idx="10" hasCustomPrompt="1"/>
          </p:nvPr>
        </p:nvSpPr>
        <p:spPr>
          <a:xfrm>
            <a:off x="1028700" y="6186488"/>
            <a:ext cx="7086600" cy="198437"/>
          </a:xfrm>
        </p:spPr>
        <p:txBody>
          <a:bodyPr/>
          <a:lstStyle>
            <a:lvl1pPr marL="0" indent="0" algn="ctr">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10" name="Text Placeholder 9"/>
          <p:cNvSpPr>
            <a:spLocks noGrp="1"/>
          </p:cNvSpPr>
          <p:nvPr>
            <p:ph type="body" sz="quarter" idx="11" hasCustomPrompt="1"/>
          </p:nvPr>
        </p:nvSpPr>
        <p:spPr>
          <a:xfrm>
            <a:off x="1028700" y="2240280"/>
            <a:ext cx="7086599" cy="403225"/>
          </a:xfrm>
        </p:spPr>
        <p:txBody>
          <a:bodyPr/>
          <a:lstStyle>
            <a:lvl1pPr marL="0" indent="0" algn="ctr">
              <a:buFontTx/>
              <a:buNone/>
              <a:defRPr baseline="0"/>
            </a:lvl1pPr>
          </a:lstStyle>
          <a:p>
            <a:pPr lvl="0"/>
            <a:r>
              <a:rPr lang="en-US" dirty="0" err="1"/>
              <a:t>Subhed</a:t>
            </a:r>
            <a:r>
              <a:rPr lang="en-US" dirty="0"/>
              <a:t> here on one to two lines</a:t>
            </a:r>
          </a:p>
        </p:txBody>
      </p:sp>
      <p:sp>
        <p:nvSpPr>
          <p:cNvPr id="11" name="TextBox 10"/>
          <p:cNvSpPr txBox="1"/>
          <p:nvPr userDrawn="1"/>
        </p:nvSpPr>
        <p:spPr>
          <a:xfrm>
            <a:off x="5618205" y="3146854"/>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3" name="Text Placeholder 2"/>
          <p:cNvSpPr>
            <a:spLocks noGrp="1"/>
          </p:cNvSpPr>
          <p:nvPr>
            <p:ph type="body" sz="quarter" idx="12" hasCustomPrompt="1"/>
          </p:nvPr>
        </p:nvSpPr>
        <p:spPr>
          <a:xfrm>
            <a:off x="1028700" y="5811838"/>
            <a:ext cx="7086599" cy="274637"/>
          </a:xfrm>
        </p:spPr>
        <p:txBody>
          <a:bodyPr/>
          <a:lstStyle>
            <a:lvl1pPr marL="0" indent="0" algn="ctr">
              <a:buFont typeface="Arial" charset="0"/>
              <a:buNone/>
              <a:defRPr sz="1100" b="1" i="0" baseline="0"/>
            </a:lvl1pPr>
            <a:lvl2pPr marL="457200" indent="0">
              <a:buFont typeface="Arial" charset="0"/>
              <a:buNone/>
              <a:defRPr/>
            </a:lvl2pPr>
            <a:lvl3pPr marL="914400" indent="0">
              <a:buFont typeface="Arial" charset="0"/>
              <a:buNone/>
              <a:defRPr/>
            </a:lvl3pPr>
            <a:lvl4pPr marL="1371600" indent="0">
              <a:buFont typeface="Arial" charset="0"/>
              <a:buNone/>
              <a:defRPr/>
            </a:lvl4pPr>
            <a:lvl5pPr marL="1828800" indent="0">
              <a:buFont typeface="Arial" charset="0"/>
              <a:buNone/>
              <a:defRPr/>
            </a:lvl5pPr>
          </a:lstStyle>
          <a:p>
            <a:pPr lvl="0"/>
            <a:r>
              <a:rPr lang="en-US" dirty="0"/>
              <a:t>X-axis label</a:t>
            </a:r>
          </a:p>
        </p:txBody>
      </p:sp>
      <p:sp>
        <p:nvSpPr>
          <p:cNvPr id="5" name="TextBox 4"/>
          <p:cNvSpPr txBox="1"/>
          <p:nvPr userDrawn="1"/>
        </p:nvSpPr>
        <p:spPr>
          <a:xfrm>
            <a:off x="7294880" y="5933440"/>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Tree>
    <p:extLst>
      <p:ext uri="{BB962C8B-B14F-4D97-AF65-F5344CB8AC3E}">
        <p14:creationId xmlns:p14="http://schemas.microsoft.com/office/powerpoint/2010/main" val="2083827736"/>
      </p:ext>
    </p:extLst>
  </p:cSld>
  <p:clrMapOvr>
    <a:masterClrMapping/>
  </p:clrMapOvr>
  <p:extLst>
    <p:ext uri="{DCECCB84-F9BA-43D5-87BE-67443E8EF086}">
      <p15:sldGuideLst xmlns:p15="http://schemas.microsoft.com/office/powerpoint/2012/main">
        <p15:guide id="1" orient="horz" pos="3648">
          <p15:clr>
            <a:srgbClr val="FBAE40"/>
          </p15:clr>
        </p15:guide>
        <p15:guide id="2" pos="648">
          <p15:clr>
            <a:srgbClr val="FBAE40"/>
          </p15:clr>
        </p15:guide>
        <p15:guide id="3" pos="511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Graph Page without x axis label">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28700" y="1417320"/>
            <a:ext cx="7086600" cy="685800"/>
          </a:xfrm>
        </p:spPr>
        <p:txBody>
          <a:bodyPr/>
          <a:lstStyle>
            <a:lvl1pPr algn="ctr">
              <a:defRPr baseline="0"/>
            </a:lvl1pPr>
          </a:lstStyle>
          <a:p>
            <a:r>
              <a:rPr lang="en-US" dirty="0"/>
              <a:t>Blank Chart Page with Footnote</a:t>
            </a:r>
          </a:p>
        </p:txBody>
      </p:sp>
      <p:sp>
        <p:nvSpPr>
          <p:cNvPr id="6" name="Text Placeholder 2"/>
          <p:cNvSpPr>
            <a:spLocks noGrp="1"/>
          </p:cNvSpPr>
          <p:nvPr>
            <p:ph type="body" sz="quarter" idx="10" hasCustomPrompt="1"/>
          </p:nvPr>
        </p:nvSpPr>
        <p:spPr>
          <a:xfrm>
            <a:off x="1028700" y="6186488"/>
            <a:ext cx="7086600" cy="198437"/>
          </a:xfrm>
        </p:spPr>
        <p:txBody>
          <a:bodyPr/>
          <a:lstStyle>
            <a:lvl1pPr marL="0" indent="0" algn="ctr">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10" name="Text Placeholder 9"/>
          <p:cNvSpPr>
            <a:spLocks noGrp="1"/>
          </p:cNvSpPr>
          <p:nvPr>
            <p:ph type="body" sz="quarter" idx="11" hasCustomPrompt="1"/>
          </p:nvPr>
        </p:nvSpPr>
        <p:spPr>
          <a:xfrm>
            <a:off x="1028700" y="2240280"/>
            <a:ext cx="7086599" cy="403225"/>
          </a:xfrm>
        </p:spPr>
        <p:txBody>
          <a:bodyPr/>
          <a:lstStyle>
            <a:lvl1pPr marL="0" indent="0" algn="ctr">
              <a:buFontTx/>
              <a:buNone/>
              <a:defRPr baseline="0"/>
            </a:lvl1pPr>
          </a:lstStyle>
          <a:p>
            <a:pPr lvl="0"/>
            <a:r>
              <a:rPr lang="en-US" dirty="0" err="1"/>
              <a:t>Subhed</a:t>
            </a:r>
            <a:r>
              <a:rPr lang="en-US" dirty="0"/>
              <a:t> here on one to two lines</a:t>
            </a:r>
          </a:p>
        </p:txBody>
      </p:sp>
      <p:sp>
        <p:nvSpPr>
          <p:cNvPr id="11" name="TextBox 10"/>
          <p:cNvSpPr txBox="1"/>
          <p:nvPr userDrawn="1"/>
        </p:nvSpPr>
        <p:spPr>
          <a:xfrm>
            <a:off x="5618205" y="3146854"/>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5" name="TextBox 4"/>
          <p:cNvSpPr txBox="1"/>
          <p:nvPr userDrawn="1"/>
        </p:nvSpPr>
        <p:spPr>
          <a:xfrm>
            <a:off x="7294880" y="5933440"/>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Tree>
    <p:extLst>
      <p:ext uri="{BB962C8B-B14F-4D97-AF65-F5344CB8AC3E}">
        <p14:creationId xmlns:p14="http://schemas.microsoft.com/office/powerpoint/2010/main" val="1485421825"/>
      </p:ext>
    </p:extLst>
  </p:cSld>
  <p:clrMapOvr>
    <a:masterClrMapping/>
  </p:clrMapOvr>
  <p:extLst>
    <p:ext uri="{DCECCB84-F9BA-43D5-87BE-67443E8EF086}">
      <p15:sldGuideLst xmlns:p15="http://schemas.microsoft.com/office/powerpoint/2012/main">
        <p15:guide id="1" orient="horz" pos="3648">
          <p15:clr>
            <a:srgbClr val="FBAE40"/>
          </p15:clr>
        </p15:guide>
        <p15:guide id="2" pos="648">
          <p15:clr>
            <a:srgbClr val="FBAE40"/>
          </p15:clr>
        </p15:guide>
        <p15:guide id="3" pos="511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181100" y="1417320"/>
            <a:ext cx="6781800" cy="3745399"/>
          </a:xfrm>
          <a:prstGeom prst="rect">
            <a:avLst/>
          </a:prstGeom>
        </p:spPr>
        <p:txBody>
          <a:bodyPr vert="horz" wrap="square" lIns="0" tIns="0" rIns="0" bIns="0" rtlCol="0" anchor="t" anchorCtr="0">
            <a:noAutofit/>
          </a:bodyPr>
          <a:lstStyle>
            <a:lvl1pPr algn="ctr">
              <a:lnSpc>
                <a:spcPts val="4600"/>
              </a:lnSpc>
              <a:defRPr sz="4000" baseline="0"/>
            </a:lvl1pPr>
          </a:lstStyle>
          <a:p>
            <a:r>
              <a:rPr lang="en-US" dirty="0"/>
              <a:t>“Master Slide for Quotes”</a:t>
            </a:r>
          </a:p>
        </p:txBody>
      </p:sp>
      <p:sp>
        <p:nvSpPr>
          <p:cNvPr id="2" name="TextBox 1"/>
          <p:cNvSpPr txBox="1"/>
          <p:nvPr userDrawn="1"/>
        </p:nvSpPr>
        <p:spPr>
          <a:xfrm>
            <a:off x="5632057" y="1933996"/>
            <a:ext cx="914400" cy="914400"/>
          </a:xfrm>
          <a:prstGeom prst="rect">
            <a:avLst/>
          </a:prstGeom>
        </p:spPr>
        <p:txBody>
          <a:bodyPr vert="horz" wrap="none" lIns="0" tIns="0" rIns="0" bIns="0" rtlCol="0" anchor="t" anchorCtr="0">
            <a:noAutofit/>
          </a:bodyPr>
          <a:lstStyle/>
          <a:p>
            <a:endParaRPr lang="en-US" sz="2400" dirty="0">
              <a:solidFill>
                <a:prstClr val="black"/>
              </a:solidFill>
            </a:endParaRPr>
          </a:p>
        </p:txBody>
      </p:sp>
      <p:sp>
        <p:nvSpPr>
          <p:cNvPr id="9" name="Text Placeholder 9"/>
          <p:cNvSpPr>
            <a:spLocks noGrp="1"/>
          </p:cNvSpPr>
          <p:nvPr>
            <p:ph type="body" sz="quarter" idx="11" hasCustomPrompt="1"/>
          </p:nvPr>
        </p:nvSpPr>
        <p:spPr>
          <a:xfrm>
            <a:off x="1181100" y="5289237"/>
            <a:ext cx="6781800" cy="403225"/>
          </a:xfrm>
        </p:spPr>
        <p:txBody>
          <a:bodyPr/>
          <a:lstStyle>
            <a:lvl1pPr marL="0" indent="0" algn="ctr">
              <a:buFontTx/>
              <a:buNone/>
              <a:defRPr baseline="0"/>
            </a:lvl1pPr>
          </a:lstStyle>
          <a:p>
            <a:pPr lvl="0"/>
            <a:r>
              <a:rPr lang="en-US"/>
              <a:t>Quote source</a:t>
            </a:r>
            <a:endParaRPr lang="en-US" dirty="0"/>
          </a:p>
        </p:txBody>
      </p:sp>
    </p:spTree>
    <p:extLst>
      <p:ext uri="{BB962C8B-B14F-4D97-AF65-F5344CB8AC3E}">
        <p14:creationId xmlns:p14="http://schemas.microsoft.com/office/powerpoint/2010/main" val="3972092658"/>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914400" y="2514600"/>
            <a:ext cx="6772940" cy="685800"/>
          </a:xfrm>
          <a:prstGeom prst="rect">
            <a:avLst/>
          </a:prstGeom>
        </p:spPr>
        <p:txBody>
          <a:bodyPr vert="horz" wrap="square" lIns="0" tIns="0" rIns="0" bIns="0" rtlCol="0" anchor="t" anchorCtr="0">
            <a:noAutofit/>
          </a:bodyPr>
          <a:lstStyle>
            <a:lvl1pPr>
              <a:defRPr sz="3000" baseline="0"/>
            </a:lvl1pPr>
          </a:lstStyle>
          <a:p>
            <a:r>
              <a:rPr lang="en-US" dirty="0"/>
              <a:t>Section Header</a:t>
            </a:r>
          </a:p>
        </p:txBody>
      </p:sp>
    </p:spTree>
    <p:extLst>
      <p:ext uri="{BB962C8B-B14F-4D97-AF65-F5344CB8AC3E}">
        <p14:creationId xmlns:p14="http://schemas.microsoft.com/office/powerpoint/2010/main" val="260995253"/>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esentation Title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63131"/>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er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4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a:t>
            </a:r>
            <a:r>
              <a:rPr lang="en-US"/>
              <a:t>text here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511" y="4585402"/>
            <a:ext cx="1301578" cy="1426076"/>
          </a:xfrm>
          <a:prstGeom prst="rect">
            <a:avLst/>
          </a:prstGeom>
        </p:spPr>
      </p:pic>
    </p:spTree>
    <p:extLst>
      <p:ext uri="{BB962C8B-B14F-4D97-AF65-F5344CB8AC3E}">
        <p14:creationId xmlns:p14="http://schemas.microsoft.com/office/powerpoint/2010/main" val="2843517819"/>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1 Partner</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4572000" y="4744403"/>
            <a:ext cx="2773680" cy="1108075"/>
          </a:xfrm>
          <a:prstGeom prst="rect">
            <a:avLst/>
          </a:prstGeom>
        </p:spPr>
        <p:txBody>
          <a:bodyPr/>
          <a:lstStyle/>
          <a:p>
            <a:r>
              <a:rPr lang="en-US"/>
              <a:t>Drag picture to placeholder or click icon to add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2971" y="4585402"/>
            <a:ext cx="1301578" cy="1426076"/>
          </a:xfrm>
          <a:prstGeom prst="rect">
            <a:avLst/>
          </a:prstGeom>
        </p:spPr>
      </p:pic>
    </p:spTree>
    <p:extLst>
      <p:ext uri="{BB962C8B-B14F-4D97-AF65-F5344CB8AC3E}">
        <p14:creationId xmlns:p14="http://schemas.microsoft.com/office/powerpoint/2010/main" val="2802542971"/>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674478"/>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2 Partners</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3760179" y="4744403"/>
            <a:ext cx="1326977" cy="1108075"/>
          </a:xfrm>
          <a:prstGeom prst="rect">
            <a:avLst/>
          </a:prstGeom>
        </p:spPr>
        <p:txBody>
          <a:bodyPr/>
          <a:lstStyle/>
          <a:p>
            <a:r>
              <a:rPr lang="en-US"/>
              <a:t>Drag picture to placeholder or click icon to add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1150" y="4585402"/>
            <a:ext cx="1301578" cy="1426076"/>
          </a:xfrm>
          <a:prstGeom prst="rect">
            <a:avLst/>
          </a:prstGeom>
        </p:spPr>
      </p:pic>
      <p:sp>
        <p:nvSpPr>
          <p:cNvPr id="6" name="Picture Placeholder 10"/>
          <p:cNvSpPr>
            <a:spLocks noGrp="1"/>
          </p:cNvSpPr>
          <p:nvPr>
            <p:ph type="pic" sz="quarter" idx="13"/>
          </p:nvPr>
        </p:nvSpPr>
        <p:spPr>
          <a:xfrm>
            <a:off x="5608298" y="4744403"/>
            <a:ext cx="1326977" cy="1108075"/>
          </a:xfrm>
          <a:prstGeom prst="rect">
            <a:avLst/>
          </a:prstGeom>
        </p:spPr>
        <p:txBody>
          <a:bodyPr/>
          <a:lstStyle/>
          <a:p>
            <a:r>
              <a:rPr lang="en-US"/>
              <a:t>Drag picture to placeholder or click icon to add</a:t>
            </a:r>
          </a:p>
        </p:txBody>
      </p:sp>
    </p:spTree>
    <p:extLst>
      <p:ext uri="{BB962C8B-B14F-4D97-AF65-F5344CB8AC3E}">
        <p14:creationId xmlns:p14="http://schemas.microsoft.com/office/powerpoint/2010/main" val="2501285906"/>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 with 3 Partners</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text here</a:t>
            </a:r>
          </a:p>
        </p:txBody>
      </p:sp>
      <p:sp>
        <p:nvSpPr>
          <p:cNvPr id="10" name="Picture Placeholder 10"/>
          <p:cNvSpPr>
            <a:spLocks noGrp="1"/>
          </p:cNvSpPr>
          <p:nvPr>
            <p:ph type="pic" sz="quarter" idx="12"/>
          </p:nvPr>
        </p:nvSpPr>
        <p:spPr>
          <a:xfrm>
            <a:off x="2715742" y="4744403"/>
            <a:ext cx="1326977" cy="1108075"/>
          </a:xfrm>
          <a:prstGeom prst="rect">
            <a:avLst/>
          </a:prstGeom>
        </p:spPr>
        <p:txBody>
          <a:bodyPr/>
          <a:lstStyle/>
          <a:p>
            <a:r>
              <a:rPr lang="en-US"/>
              <a:t>Drag picture to placeholder or click icon to add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4585402"/>
            <a:ext cx="1301578" cy="1426076"/>
          </a:xfrm>
          <a:prstGeom prst="rect">
            <a:avLst/>
          </a:prstGeom>
        </p:spPr>
      </p:pic>
      <p:sp>
        <p:nvSpPr>
          <p:cNvPr id="6" name="Picture Placeholder 10"/>
          <p:cNvSpPr>
            <a:spLocks noGrp="1"/>
          </p:cNvSpPr>
          <p:nvPr>
            <p:ph type="pic" sz="quarter" idx="13"/>
          </p:nvPr>
        </p:nvSpPr>
        <p:spPr>
          <a:xfrm>
            <a:off x="4542483" y="4744403"/>
            <a:ext cx="1326977" cy="1108075"/>
          </a:xfrm>
          <a:prstGeom prst="rect">
            <a:avLst/>
          </a:prstGeom>
        </p:spPr>
        <p:txBody>
          <a:bodyPr/>
          <a:lstStyle/>
          <a:p>
            <a:r>
              <a:rPr lang="en-US"/>
              <a:t>Drag picture to placeholder or click icon to add</a:t>
            </a:r>
          </a:p>
        </p:txBody>
      </p:sp>
      <p:sp>
        <p:nvSpPr>
          <p:cNvPr id="9" name="Picture Placeholder 10"/>
          <p:cNvSpPr>
            <a:spLocks noGrp="1"/>
          </p:cNvSpPr>
          <p:nvPr>
            <p:ph type="pic" sz="quarter" idx="14"/>
          </p:nvPr>
        </p:nvSpPr>
        <p:spPr>
          <a:xfrm>
            <a:off x="6369223" y="4744403"/>
            <a:ext cx="1326977" cy="1108075"/>
          </a:xfrm>
          <a:prstGeom prst="rect">
            <a:avLst/>
          </a:prstGeom>
        </p:spPr>
        <p:txBody>
          <a:bodyPr/>
          <a:lstStyle/>
          <a:p>
            <a:r>
              <a:rPr lang="en-US"/>
              <a:t>Drag picture to placeholder or click icon to add</a:t>
            </a:r>
          </a:p>
        </p:txBody>
      </p:sp>
    </p:spTree>
    <p:extLst>
      <p:ext uri="{BB962C8B-B14F-4D97-AF65-F5344CB8AC3E}">
        <p14:creationId xmlns:p14="http://schemas.microsoft.com/office/powerpoint/2010/main" val="1122993013"/>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er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a:t>Closer Slide</a:t>
            </a:r>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4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a:t>Thank you </a:t>
            </a:r>
            <a:r>
              <a:rPr lang="en-US"/>
              <a:t>text here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511" y="4585402"/>
            <a:ext cx="1301578" cy="1426076"/>
          </a:xfrm>
          <a:prstGeom prst="rect">
            <a:avLst/>
          </a:prstGeom>
        </p:spPr>
      </p:pic>
    </p:spTree>
    <p:extLst>
      <p:ext uri="{BB962C8B-B14F-4D97-AF65-F5344CB8AC3E}">
        <p14:creationId xmlns:p14="http://schemas.microsoft.com/office/powerpoint/2010/main" val="836489670"/>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10.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e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4.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9.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914400" y="1417320"/>
            <a:ext cx="6772940" cy="685800"/>
          </a:xfrm>
          <a:prstGeom prst="rect">
            <a:avLst/>
          </a:prstGeom>
        </p:spPr>
        <p:txBody>
          <a:bodyPr vert="horz" wrap="square" lIns="0" tIns="0" rIns="0" bIns="0" rtlCol="0" anchor="b" anchorCtr="0">
            <a:noAutofit/>
          </a:bodyPr>
          <a:lstStyle/>
          <a:p>
            <a:r>
              <a:rPr lang="en-US" dirty="0"/>
              <a:t>Typical bullet slide, one line header </a:t>
            </a:r>
          </a:p>
        </p:txBody>
      </p:sp>
      <p:sp>
        <p:nvSpPr>
          <p:cNvPr id="3" name="Text Placeholder 2"/>
          <p:cNvSpPr>
            <a:spLocks noGrp="1"/>
          </p:cNvSpPr>
          <p:nvPr userDrawn="1">
            <p:ph type="body" idx="1"/>
          </p:nvPr>
        </p:nvSpPr>
        <p:spPr>
          <a:xfrm>
            <a:off x="914400" y="2409219"/>
            <a:ext cx="6772939" cy="3435796"/>
          </a:xfrm>
          <a:prstGeom prst="rect">
            <a:avLst/>
          </a:prstGeom>
        </p:spPr>
        <p:txBody>
          <a:bodyPr vert="horz" wrap="square" lIns="0" tIns="0" rIns="0" bIns="0" rtlCol="0">
            <a:noAutofit/>
          </a:bodyPr>
          <a:lstStyle/>
          <a:p>
            <a:r>
              <a:rPr lang="en-US" dirty="0"/>
              <a:t>Bulleted slides should…</a:t>
            </a:r>
          </a:p>
          <a:p>
            <a:pPr lvl="1"/>
            <a:r>
              <a:rPr lang="en-US" dirty="0"/>
              <a:t>only include one level of sub-bullets</a:t>
            </a:r>
          </a:p>
          <a:p>
            <a:pPr lvl="1"/>
            <a:r>
              <a:rPr lang="en-US" dirty="0"/>
              <a:t>contain at most about 50 words, including the title </a:t>
            </a:r>
            <a:br>
              <a:rPr lang="en-US" dirty="0"/>
            </a:br>
            <a:r>
              <a:rPr lang="en-US" dirty="0"/>
              <a:t>(if you have a lot more, consider a second slide)</a:t>
            </a:r>
          </a:p>
          <a:p>
            <a:r>
              <a:rPr lang="en-US" dirty="0"/>
              <a:t>If you stick to that limit, you’ll fit (this slide </a:t>
            </a:r>
            <a:br>
              <a:rPr lang="en-US" dirty="0"/>
            </a:br>
            <a:r>
              <a:rPr lang="en-US" dirty="0"/>
              <a:t>has 49 words)</a:t>
            </a:r>
          </a:p>
        </p:txBody>
      </p:sp>
      <p:sp>
        <p:nvSpPr>
          <p:cNvPr id="11" name="TextBox 10"/>
          <p:cNvSpPr txBox="1"/>
          <p:nvPr userDrawn="1"/>
        </p:nvSpPr>
        <p:spPr>
          <a:xfrm>
            <a:off x="106324" y="6612576"/>
            <a:ext cx="1680890" cy="138499"/>
          </a:xfrm>
          <a:prstGeom prst="rect">
            <a:avLst/>
          </a:prstGeom>
          <a:noFill/>
        </p:spPr>
        <p:txBody>
          <a:bodyPr wrap="square" lIns="0" tIns="0" rIns="0" bIns="0" rtlCol="0">
            <a:spAutoFit/>
          </a:bodyPr>
          <a:lstStyle/>
          <a:p>
            <a:pPr algn="l" hangingPunct="0"/>
            <a:r>
              <a:rPr lang="en-US" sz="900" baseline="0" dirty="0">
                <a:solidFill>
                  <a:schemeClr val="tx1"/>
                </a:solidFill>
                <a:latin typeface="arial" charset="0"/>
              </a:rPr>
              <a:t>© Guttmacher Institute 2020</a:t>
            </a:r>
          </a:p>
        </p:txBody>
      </p:sp>
      <p:sp>
        <p:nvSpPr>
          <p:cNvPr id="13" name="TextBox 12"/>
          <p:cNvSpPr txBox="1"/>
          <p:nvPr userDrawn="1"/>
        </p:nvSpPr>
        <p:spPr>
          <a:xfrm>
            <a:off x="8621888" y="6566410"/>
            <a:ext cx="414867" cy="230832"/>
          </a:xfrm>
          <a:prstGeom prst="rect">
            <a:avLst/>
          </a:prstGeom>
          <a:noFill/>
        </p:spPr>
        <p:txBody>
          <a:bodyPr wrap="square" rtlCol="0">
            <a:spAutoFit/>
          </a:bodyPr>
          <a:lstStyle/>
          <a:p>
            <a:pPr algn="r"/>
            <a:fld id="{519215F1-D0DF-8D43-BE16-DFCE84540A0C}" type="slidenum">
              <a:rPr lang="en-US" sz="900" baseline="0" smtClean="0">
                <a:solidFill>
                  <a:schemeClr val="tx1"/>
                </a:solidFill>
                <a:latin typeface="arial" charset="0"/>
              </a:rPr>
              <a:pPr algn="r"/>
              <a:t>‹#›</a:t>
            </a:fld>
            <a:endParaRPr lang="en-US" sz="900" baseline="0" dirty="0">
              <a:solidFill>
                <a:schemeClr val="tx1"/>
              </a:solidFill>
              <a:latin typeface="arial" charset="0"/>
            </a:endParaRPr>
          </a:p>
        </p:txBody>
      </p:sp>
      <p:cxnSp>
        <p:nvCxnSpPr>
          <p:cNvPr id="6" name="Straight Connector 5"/>
          <p:cNvCxnSpPr/>
          <p:nvPr userDrawn="1"/>
        </p:nvCxnSpPr>
        <p:spPr>
          <a:xfrm>
            <a:off x="0" y="6505731"/>
            <a:ext cx="914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16"/>
          <p:cNvSpPr>
            <a:spLocks noGrp="1"/>
          </p:cNvSpPr>
          <p:nvPr>
            <p:ph type="ftr" sz="quarter" idx="3"/>
          </p:nvPr>
        </p:nvSpPr>
        <p:spPr>
          <a:xfrm>
            <a:off x="914400" y="6177285"/>
            <a:ext cx="6781800" cy="155821"/>
          </a:xfrm>
          <a:prstGeom prst="rect">
            <a:avLst/>
          </a:prstGeom>
        </p:spPr>
        <p:txBody>
          <a:bodyPr vert="horz" lIns="0" tIns="0" rIns="0" bIns="0" rtlCol="0" anchor="t" anchorCtr="0"/>
          <a:lstStyle>
            <a:lvl1pPr algn="l">
              <a:defRPr sz="700" baseline="0">
                <a:solidFill>
                  <a:schemeClr val="tx1"/>
                </a:solidFill>
                <a:latin typeface="arial" charset="0"/>
              </a:defRPr>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
        <p:nvSpPr>
          <p:cNvPr id="19" name="Rectangle 18"/>
          <p:cNvSpPr/>
          <p:nvPr userDrawn="1"/>
        </p:nvSpPr>
        <p:spPr>
          <a:xfrm>
            <a:off x="0" y="0"/>
            <a:ext cx="9144000" cy="707065"/>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0" y="547576"/>
            <a:ext cx="9144000" cy="15948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15918" y="1"/>
            <a:ext cx="710900" cy="778899"/>
          </a:xfrm>
          <a:prstGeom prst="rect">
            <a:avLst/>
          </a:prstGeom>
        </p:spPr>
      </p:pic>
    </p:spTree>
    <p:extLst>
      <p:ext uri="{BB962C8B-B14F-4D97-AF65-F5344CB8AC3E}">
        <p14:creationId xmlns:p14="http://schemas.microsoft.com/office/powerpoint/2010/main" val="3147531033"/>
      </p:ext>
    </p:extLst>
  </p:cSld>
  <p:clrMap bg1="lt1" tx1="dk1" bg2="lt2" tx2="dk2" accent1="accent1" accent2="accent2" accent3="accent3" accent4="accent4" accent5="accent5" accent6="accent6" hlink="hlink" folHlink="folHlink"/>
  <p:sldLayoutIdLst>
    <p:sldLayoutId id="2147483662" r:id="rId1"/>
    <p:sldLayoutId id="2147483676" r:id="rId2"/>
    <p:sldLayoutId id="2147483677" r:id="rId3"/>
    <p:sldLayoutId id="2147483672" r:id="rId4"/>
    <p:sldLayoutId id="2147483683" r:id="rId5"/>
    <p:sldLayoutId id="2147483678" r:id="rId6"/>
    <p:sldLayoutId id="2147483667" r:id="rId7"/>
    <p:sldLayoutId id="2147483673" r:id="rId8"/>
    <p:sldLayoutId id="2147483681" r:id="rId9"/>
    <p:sldLayoutId id="2147483682" r:id="rId10"/>
    <p:sldLayoutId id="2147483684" r:id="rId11"/>
    <p:sldLayoutId id="2147483685" r:id="rId12"/>
  </p:sldLayoutIdLst>
  <p:txStyles>
    <p:titleStyle>
      <a:lvl1pPr algn="l" defTabSz="457200" rtl="0" eaLnBrk="1" latinLnBrk="0" hangingPunct="1">
        <a:spcBef>
          <a:spcPct val="0"/>
        </a:spcBef>
        <a:buNone/>
        <a:defRPr sz="2400" b="1" i="0" kern="1200" spc="0" baseline="0">
          <a:solidFill>
            <a:schemeClr val="tx1"/>
          </a:solidFill>
          <a:latin typeface="Arial Black" charset="0"/>
          <a:ea typeface="Arial Black" charset="0"/>
          <a:cs typeface="Arial Black" charset="0"/>
        </a:defRPr>
      </a:lvl1pPr>
    </p:titleStyle>
    <p:bodyStyle>
      <a:lvl1pPr marL="228600" indent="-228600" algn="l" defTabSz="457200" rtl="0" eaLnBrk="1" latinLnBrk="0" hangingPunct="1">
        <a:spcBef>
          <a:spcPts val="2400"/>
        </a:spcBef>
        <a:buClr>
          <a:schemeClr val="accent5"/>
        </a:buClr>
        <a:buFont typeface="Wingdings" charset="2"/>
        <a:buChar char="§"/>
        <a:defRPr sz="20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914400" y="1417320"/>
            <a:ext cx="6772940" cy="685800"/>
          </a:xfrm>
          <a:prstGeom prst="rect">
            <a:avLst/>
          </a:prstGeom>
        </p:spPr>
        <p:txBody>
          <a:bodyPr vert="horz" wrap="square" lIns="0" tIns="0" rIns="0" bIns="0" rtlCol="0" anchor="b" anchorCtr="0">
            <a:noAutofit/>
          </a:bodyPr>
          <a:lstStyle/>
          <a:p>
            <a:r>
              <a:rPr lang="en-US" dirty="0"/>
              <a:t>Typical bullet slide, one line header </a:t>
            </a:r>
          </a:p>
        </p:txBody>
      </p:sp>
      <p:sp>
        <p:nvSpPr>
          <p:cNvPr id="3" name="Text Placeholder 2"/>
          <p:cNvSpPr>
            <a:spLocks noGrp="1"/>
          </p:cNvSpPr>
          <p:nvPr userDrawn="1">
            <p:ph type="body" idx="1"/>
          </p:nvPr>
        </p:nvSpPr>
        <p:spPr>
          <a:xfrm>
            <a:off x="914400" y="2409219"/>
            <a:ext cx="6772939" cy="3435796"/>
          </a:xfrm>
          <a:prstGeom prst="rect">
            <a:avLst/>
          </a:prstGeom>
        </p:spPr>
        <p:txBody>
          <a:bodyPr vert="horz" wrap="square" lIns="0" tIns="0" rIns="0" bIns="0" rtlCol="0">
            <a:noAutofit/>
          </a:bodyPr>
          <a:lstStyle/>
          <a:p>
            <a:r>
              <a:rPr lang="en-US" dirty="0"/>
              <a:t>Bulleted slides should…</a:t>
            </a:r>
          </a:p>
          <a:p>
            <a:pPr lvl="1"/>
            <a:r>
              <a:rPr lang="en-US" dirty="0"/>
              <a:t>only include one level of sub-bullets</a:t>
            </a:r>
          </a:p>
          <a:p>
            <a:pPr lvl="1"/>
            <a:r>
              <a:rPr lang="en-US" dirty="0"/>
              <a:t>contain at most about 50 words, including the title </a:t>
            </a:r>
            <a:br>
              <a:rPr lang="en-US" dirty="0"/>
            </a:br>
            <a:r>
              <a:rPr lang="en-US" dirty="0"/>
              <a:t>(if you have a lot more, consider a second slide)</a:t>
            </a:r>
          </a:p>
          <a:p>
            <a:r>
              <a:rPr lang="en-US" dirty="0"/>
              <a:t>If you stick to that limit, you’ll fit (this slide </a:t>
            </a:r>
            <a:br>
              <a:rPr lang="en-US" dirty="0"/>
            </a:br>
            <a:r>
              <a:rPr lang="en-US" dirty="0"/>
              <a:t>has 49 words)</a:t>
            </a:r>
          </a:p>
        </p:txBody>
      </p:sp>
      <p:sp>
        <p:nvSpPr>
          <p:cNvPr id="11" name="TextBox 10"/>
          <p:cNvSpPr txBox="1"/>
          <p:nvPr userDrawn="1"/>
        </p:nvSpPr>
        <p:spPr>
          <a:xfrm>
            <a:off x="106324" y="6612576"/>
            <a:ext cx="1680890" cy="138499"/>
          </a:xfrm>
          <a:prstGeom prst="rect">
            <a:avLst/>
          </a:prstGeom>
          <a:noFill/>
        </p:spPr>
        <p:txBody>
          <a:bodyPr wrap="square" lIns="0" tIns="0" rIns="0" bIns="0" rtlCol="0">
            <a:spAutoFit/>
          </a:bodyPr>
          <a:lstStyle/>
          <a:p>
            <a:pPr hangingPunct="0"/>
            <a:r>
              <a:rPr lang="en-US" sz="900" dirty="0">
                <a:solidFill>
                  <a:prstClr val="black"/>
                </a:solidFill>
                <a:latin typeface="arial" charset="0"/>
              </a:rPr>
              <a:t>© Guttmacher Institute 2019</a:t>
            </a:r>
          </a:p>
        </p:txBody>
      </p:sp>
      <p:sp>
        <p:nvSpPr>
          <p:cNvPr id="13" name="TextBox 12"/>
          <p:cNvSpPr txBox="1"/>
          <p:nvPr userDrawn="1"/>
        </p:nvSpPr>
        <p:spPr>
          <a:xfrm>
            <a:off x="8621888" y="6566410"/>
            <a:ext cx="414867" cy="230832"/>
          </a:xfrm>
          <a:prstGeom prst="rect">
            <a:avLst/>
          </a:prstGeom>
          <a:noFill/>
        </p:spPr>
        <p:txBody>
          <a:bodyPr wrap="square" rtlCol="0">
            <a:spAutoFit/>
          </a:bodyPr>
          <a:lstStyle/>
          <a:p>
            <a:pPr algn="r"/>
            <a:fld id="{519215F1-D0DF-8D43-BE16-DFCE84540A0C}" type="slidenum">
              <a:rPr lang="en-US" sz="900" smtClean="0">
                <a:solidFill>
                  <a:prstClr val="black"/>
                </a:solidFill>
                <a:latin typeface="arial" charset="0"/>
              </a:rPr>
              <a:pPr algn="r"/>
              <a:t>‹#›</a:t>
            </a:fld>
            <a:endParaRPr lang="en-US" sz="900" dirty="0">
              <a:solidFill>
                <a:prstClr val="black"/>
              </a:solidFill>
              <a:latin typeface="arial" charset="0"/>
            </a:endParaRPr>
          </a:p>
        </p:txBody>
      </p:sp>
      <p:cxnSp>
        <p:nvCxnSpPr>
          <p:cNvPr id="6" name="Straight Connector 5"/>
          <p:cNvCxnSpPr/>
          <p:nvPr userDrawn="1"/>
        </p:nvCxnSpPr>
        <p:spPr>
          <a:xfrm>
            <a:off x="0" y="6505731"/>
            <a:ext cx="914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16"/>
          <p:cNvSpPr>
            <a:spLocks noGrp="1"/>
          </p:cNvSpPr>
          <p:nvPr>
            <p:ph type="ftr" sz="quarter" idx="3"/>
          </p:nvPr>
        </p:nvSpPr>
        <p:spPr>
          <a:xfrm>
            <a:off x="914400" y="6177285"/>
            <a:ext cx="6781800" cy="155821"/>
          </a:xfrm>
          <a:prstGeom prst="rect">
            <a:avLst/>
          </a:prstGeom>
        </p:spPr>
        <p:txBody>
          <a:bodyPr vert="horz" lIns="0" tIns="0" rIns="0" bIns="0" rtlCol="0" anchor="t" anchorCtr="0"/>
          <a:lstStyle>
            <a:lvl1pPr algn="l">
              <a:defRPr sz="700" baseline="0">
                <a:solidFill>
                  <a:schemeClr val="tx1"/>
                </a:solidFill>
                <a:latin typeface="arial" charset="0"/>
              </a:defRPr>
            </a:lvl1pPr>
          </a:lstStyle>
          <a:p>
            <a:pPr>
              <a:spcBef>
                <a:spcPct val="50000"/>
              </a:spcBef>
            </a:pPr>
            <a:r>
              <a:rPr lang="en-US" i="1" dirty="0">
                <a:solidFill>
                  <a:prstClr val="black"/>
                </a:solidFill>
              </a:rPr>
              <a:t>Source/</a:t>
            </a:r>
            <a:r>
              <a:rPr lang="en-US" i="1" dirty="0" err="1">
                <a:solidFill>
                  <a:prstClr val="black"/>
                </a:solidFill>
              </a:rPr>
              <a:t>Footnote:</a:t>
            </a:r>
            <a:r>
              <a:rPr lang="en-US" dirty="0" err="1">
                <a:solidFill>
                  <a:prstClr val="black"/>
                </a:solidFill>
              </a:rPr>
              <a:t>Ovid</a:t>
            </a:r>
            <a:r>
              <a:rPr lang="en-US" dirty="0">
                <a:solidFill>
                  <a:prstClr val="black"/>
                </a:solidFill>
              </a:rPr>
              <a:t> </a:t>
            </a:r>
            <a:r>
              <a:rPr lang="en-US" dirty="0" err="1">
                <a:solidFill>
                  <a:prstClr val="black"/>
                </a:solidFill>
              </a:rPr>
              <a:t>ulpa</a:t>
            </a:r>
            <a:r>
              <a:rPr lang="en-US" dirty="0">
                <a:solidFill>
                  <a:prstClr val="black"/>
                </a:solidFill>
              </a:rPr>
              <a:t> </a:t>
            </a:r>
            <a:r>
              <a:rPr lang="en-US" dirty="0" err="1">
                <a:solidFill>
                  <a:prstClr val="black"/>
                </a:solidFill>
              </a:rPr>
              <a:t>perovident</a:t>
            </a:r>
            <a:r>
              <a:rPr lang="en-US" dirty="0">
                <a:solidFill>
                  <a:prstClr val="black"/>
                </a:solidFill>
              </a:rPr>
              <a:t> </a:t>
            </a:r>
            <a:r>
              <a:rPr lang="en-US" dirty="0" err="1">
                <a:solidFill>
                  <a:prstClr val="black"/>
                </a:solidFill>
              </a:rPr>
              <a:t>faciatiam</a:t>
            </a:r>
            <a:r>
              <a:rPr lang="en-US" dirty="0">
                <a:solidFill>
                  <a:prstClr val="black"/>
                </a:solidFill>
              </a:rPr>
              <a:t> </a:t>
            </a:r>
            <a:r>
              <a:rPr lang="en-US" dirty="0" err="1">
                <a:solidFill>
                  <a:prstClr val="black"/>
                </a:solidFill>
              </a:rPr>
              <a:t>cor</a:t>
            </a:r>
            <a:r>
              <a:rPr lang="en-US" dirty="0">
                <a:solidFill>
                  <a:prstClr val="black"/>
                </a:solidFill>
              </a:rPr>
              <a:t> </a:t>
            </a:r>
            <a:r>
              <a:rPr lang="en-US" dirty="0" err="1">
                <a:solidFill>
                  <a:prstClr val="black"/>
                </a:solidFill>
              </a:rPr>
              <a:t>soluptum</a:t>
            </a:r>
            <a:r>
              <a:rPr lang="en-US" dirty="0">
                <a:solidFill>
                  <a:prstClr val="black"/>
                </a:solidFill>
              </a:rPr>
              <a:t> </a:t>
            </a:r>
            <a:r>
              <a:rPr lang="en-US" dirty="0" err="1">
                <a:solidFill>
                  <a:prstClr val="black"/>
                </a:solidFill>
              </a:rPr>
              <a:t>comnim</a:t>
            </a:r>
            <a:r>
              <a:rPr lang="en-US" dirty="0">
                <a:solidFill>
                  <a:prstClr val="black"/>
                </a:solidFill>
              </a:rPr>
              <a:t> </a:t>
            </a:r>
            <a:r>
              <a:rPr lang="en-US" dirty="0" err="1">
                <a:solidFill>
                  <a:prstClr val="black"/>
                </a:solidFill>
              </a:rPr>
              <a:t>eiciet</a:t>
            </a:r>
            <a:r>
              <a:rPr lang="en-US" dirty="0">
                <a:solidFill>
                  <a:prstClr val="black"/>
                </a:solidFill>
              </a:rPr>
              <a:t> </a:t>
            </a:r>
            <a:r>
              <a:rPr lang="en-US" dirty="0" err="1">
                <a:solidFill>
                  <a:prstClr val="black"/>
                </a:solidFill>
              </a:rPr>
              <a:t>esequas</a:t>
            </a:r>
            <a:r>
              <a:rPr lang="en-US" dirty="0">
                <a:solidFill>
                  <a:prstClr val="black"/>
                </a:solidFill>
              </a:rPr>
              <a:t> </a:t>
            </a:r>
            <a:r>
              <a:rPr lang="en-US" dirty="0" err="1">
                <a:solidFill>
                  <a:prstClr val="black"/>
                </a:solidFill>
              </a:rPr>
              <a:t>pedi</a:t>
            </a:r>
            <a:endParaRPr lang="en-US" dirty="0">
              <a:solidFill>
                <a:prstClr val="black"/>
              </a:solidFill>
            </a:endParaRPr>
          </a:p>
        </p:txBody>
      </p:sp>
      <p:sp>
        <p:nvSpPr>
          <p:cNvPr id="19" name="Rectangle 18"/>
          <p:cNvSpPr/>
          <p:nvPr userDrawn="1"/>
        </p:nvSpPr>
        <p:spPr>
          <a:xfrm>
            <a:off x="0" y="0"/>
            <a:ext cx="9144000" cy="707065"/>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0" y="547576"/>
            <a:ext cx="9144000" cy="15948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1" name="Picture 2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15918" y="1"/>
            <a:ext cx="710900" cy="778899"/>
          </a:xfrm>
          <a:prstGeom prst="rect">
            <a:avLst/>
          </a:prstGeom>
        </p:spPr>
      </p:pic>
    </p:spTree>
    <p:extLst>
      <p:ext uri="{BB962C8B-B14F-4D97-AF65-F5344CB8AC3E}">
        <p14:creationId xmlns:p14="http://schemas.microsoft.com/office/powerpoint/2010/main" val="292706522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defTabSz="457200" rtl="0" eaLnBrk="1" latinLnBrk="0" hangingPunct="1">
        <a:spcBef>
          <a:spcPct val="0"/>
        </a:spcBef>
        <a:buNone/>
        <a:defRPr sz="2400" b="1" i="0" kern="1200" spc="0" baseline="0">
          <a:solidFill>
            <a:schemeClr val="tx1"/>
          </a:solidFill>
          <a:latin typeface="Arial Black" charset="0"/>
          <a:ea typeface="Arial Black" charset="0"/>
          <a:cs typeface="Arial Black" charset="0"/>
        </a:defRPr>
      </a:lvl1pPr>
    </p:titleStyle>
    <p:bodyStyle>
      <a:lvl1pPr marL="228600" indent="-228600" algn="l" defTabSz="457200" rtl="0" eaLnBrk="1" latinLnBrk="0" hangingPunct="1">
        <a:spcBef>
          <a:spcPts val="2400"/>
        </a:spcBef>
        <a:buClr>
          <a:schemeClr val="accent5"/>
        </a:buClr>
        <a:buFont typeface="Wingdings" charset="2"/>
        <a:buChar char="§"/>
        <a:defRPr sz="20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rot="10800000">
            <a:off x="0" y="6525392"/>
            <a:ext cx="9144000" cy="33727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6" name="Rectangle 15"/>
          <p:cNvSpPr/>
          <p:nvPr userDrawn="1"/>
        </p:nvSpPr>
        <p:spPr>
          <a:xfrm rot="10800000">
            <a:off x="0" y="6529273"/>
            <a:ext cx="9144000" cy="244413"/>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3" name="Text Placeholder 5"/>
          <p:cNvSpPr txBox="1">
            <a:spLocks/>
          </p:cNvSpPr>
          <p:nvPr userDrawn="1"/>
        </p:nvSpPr>
        <p:spPr>
          <a:xfrm>
            <a:off x="3586956" y="6549149"/>
            <a:ext cx="1970088" cy="162560"/>
          </a:xfrm>
          <a:prstGeom prst="rect">
            <a:avLst/>
          </a:prstGeom>
        </p:spPr>
        <p:txBody>
          <a:bodyPr/>
          <a:lstStyle>
            <a:lvl1pPr marL="0" indent="0" algn="ctr" defTabSz="457200" rtl="0" eaLnBrk="1" latinLnBrk="0" hangingPunct="1">
              <a:spcBef>
                <a:spcPts val="2400"/>
              </a:spcBef>
              <a:buClr>
                <a:schemeClr val="accent5"/>
              </a:buClr>
              <a:buFontTx/>
              <a:buNone/>
              <a:defRPr sz="1100" kern="1200" baseline="0">
                <a:solidFill>
                  <a:schemeClr val="bg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00" cap="all" baseline="0" dirty="0"/>
              <a:t>© Guttmacher Institute 2020</a:t>
            </a:r>
          </a:p>
        </p:txBody>
      </p:sp>
      <p:sp>
        <p:nvSpPr>
          <p:cNvPr id="10" name="Rectangle 9"/>
          <p:cNvSpPr/>
          <p:nvPr userDrawn="1"/>
        </p:nvSpPr>
        <p:spPr>
          <a:xfrm>
            <a:off x="0" y="0"/>
            <a:ext cx="9144000" cy="33727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1" name="Rectangle 10"/>
          <p:cNvSpPr/>
          <p:nvPr userDrawn="1"/>
        </p:nvSpPr>
        <p:spPr>
          <a:xfrm>
            <a:off x="0" y="3881"/>
            <a:ext cx="9144000" cy="244413"/>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21211" y="4668906"/>
            <a:ext cx="1301578" cy="1426076"/>
          </a:xfrm>
          <a:prstGeom prst="rect">
            <a:avLst/>
          </a:prstGeom>
        </p:spPr>
      </p:pic>
    </p:spTree>
    <p:extLst>
      <p:ext uri="{BB962C8B-B14F-4D97-AF65-F5344CB8AC3E}">
        <p14:creationId xmlns:p14="http://schemas.microsoft.com/office/powerpoint/2010/main" val="713384604"/>
      </p:ext>
    </p:extLst>
  </p:cSld>
  <p:clrMap bg1="lt1" tx1="dk1" bg2="lt2" tx2="dk2" accent1="accent1" accent2="accent2" accent3="accent3" accent4="accent4" accent5="accent5" accent6="accent6" hlink="hlink" folHlink="folHlink"/>
  <p:sldLayoutIdLst>
    <p:sldLayoutId id="2147483675" r:id="rId1"/>
    <p:sldLayoutId id="2147483763" r:id="rId2"/>
  </p:sldLayoutIdLst>
  <p:txStyles>
    <p:titleStyle>
      <a:lvl1pPr algn="ctr" defTabSz="457200" rtl="0" eaLnBrk="1" latinLnBrk="0" hangingPunct="1">
        <a:spcBef>
          <a:spcPct val="0"/>
        </a:spcBef>
        <a:buNone/>
        <a:defRPr sz="3600" b="1" i="0" kern="1200" spc="0" baseline="0">
          <a:solidFill>
            <a:schemeClr val="tx1"/>
          </a:solidFill>
          <a:latin typeface="Arial Black" charset="0"/>
          <a:ea typeface="Arial Black" charset="0"/>
          <a:cs typeface="Arial Black" charset="0"/>
        </a:defRPr>
      </a:lvl1pPr>
    </p:titleStyle>
    <p:bodyStyle>
      <a:lvl1pPr marL="0" indent="0" algn="ctr" defTabSz="457200" rtl="0" eaLnBrk="1" latinLnBrk="0" hangingPunct="1">
        <a:spcBef>
          <a:spcPts val="2400"/>
        </a:spcBef>
        <a:buClr>
          <a:schemeClr val="accent5"/>
        </a:buClr>
        <a:buFontTx/>
        <a:buNone/>
        <a:defRPr sz="24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0" userDrawn="1">
          <p15:clr>
            <a:srgbClr val="F26B43"/>
          </p15:clr>
        </p15:guide>
        <p15:guide id="4" pos="576" userDrawn="1">
          <p15:clr>
            <a:srgbClr val="F26B43"/>
          </p15:clr>
        </p15:guide>
        <p15:guide id="5" orient="horz" pos="1944" userDrawn="1">
          <p15:clr>
            <a:srgbClr val="F26B43"/>
          </p15:clr>
        </p15:guide>
        <p15:guide id="6" pos="51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rot="10800000">
            <a:off x="0" y="6525392"/>
            <a:ext cx="9144000" cy="33727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1" name="Rectangle 10"/>
          <p:cNvSpPr/>
          <p:nvPr userDrawn="1"/>
        </p:nvSpPr>
        <p:spPr>
          <a:xfrm rot="10800000">
            <a:off x="0" y="6529273"/>
            <a:ext cx="9144000" cy="244413"/>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2" name="Text Placeholder 5"/>
          <p:cNvSpPr txBox="1">
            <a:spLocks/>
          </p:cNvSpPr>
          <p:nvPr userDrawn="1"/>
        </p:nvSpPr>
        <p:spPr>
          <a:xfrm>
            <a:off x="3586956" y="6549149"/>
            <a:ext cx="1970088" cy="162560"/>
          </a:xfrm>
          <a:prstGeom prst="rect">
            <a:avLst/>
          </a:prstGeom>
        </p:spPr>
        <p:txBody>
          <a:bodyPr/>
          <a:lstStyle>
            <a:lvl1pPr marL="0" indent="0" algn="ctr" defTabSz="457200" rtl="0" eaLnBrk="1" latinLnBrk="0" hangingPunct="1">
              <a:spcBef>
                <a:spcPts val="2400"/>
              </a:spcBef>
              <a:buClr>
                <a:schemeClr val="accent5"/>
              </a:buClr>
              <a:buFontTx/>
              <a:buNone/>
              <a:defRPr sz="1100" kern="1200" baseline="0">
                <a:solidFill>
                  <a:schemeClr val="bg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00" cap="all" baseline="0" dirty="0"/>
              <a:t>© Guttmacher Institute 2020</a:t>
            </a:r>
          </a:p>
        </p:txBody>
      </p:sp>
      <p:sp>
        <p:nvSpPr>
          <p:cNvPr id="16" name="Rectangle 15"/>
          <p:cNvSpPr/>
          <p:nvPr userDrawn="1"/>
        </p:nvSpPr>
        <p:spPr>
          <a:xfrm>
            <a:off x="0" y="0"/>
            <a:ext cx="9144000" cy="33727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7" name="Rectangle 16"/>
          <p:cNvSpPr/>
          <p:nvPr userDrawn="1"/>
        </p:nvSpPr>
        <p:spPr>
          <a:xfrm>
            <a:off x="0" y="3881"/>
            <a:ext cx="9144000" cy="244413"/>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14499665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ctr" defTabSz="457200" rtl="0" eaLnBrk="1" latinLnBrk="0" hangingPunct="1">
        <a:spcBef>
          <a:spcPct val="0"/>
        </a:spcBef>
        <a:buNone/>
        <a:defRPr sz="3600" b="1" i="0" kern="1200" spc="0" baseline="0">
          <a:solidFill>
            <a:schemeClr val="tx1"/>
          </a:solidFill>
          <a:latin typeface="Arial Black" charset="0"/>
          <a:ea typeface="Arial Black" charset="0"/>
          <a:cs typeface="Arial Black" charset="0"/>
        </a:defRPr>
      </a:lvl1pPr>
    </p:titleStyle>
    <p:bodyStyle>
      <a:lvl1pPr marL="0" indent="0" algn="ctr" defTabSz="457200" rtl="0" eaLnBrk="1" latinLnBrk="0" hangingPunct="1">
        <a:spcBef>
          <a:spcPts val="2400"/>
        </a:spcBef>
        <a:buClr>
          <a:schemeClr val="accent5"/>
        </a:buClr>
        <a:buFontTx/>
        <a:buNone/>
        <a:defRPr sz="24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0">
          <p15:clr>
            <a:srgbClr val="F26B43"/>
          </p15:clr>
        </p15:guide>
        <p15:guide id="4" pos="576">
          <p15:clr>
            <a:srgbClr val="F26B43"/>
          </p15:clr>
        </p15:guide>
        <p15:guide id="5" orient="horz" pos="1944">
          <p15:clr>
            <a:srgbClr val="F26B43"/>
          </p15:clr>
        </p15:guide>
        <p15:guide id="6" pos="51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914400" y="1417320"/>
            <a:ext cx="6772940" cy="685800"/>
          </a:xfrm>
          <a:prstGeom prst="rect">
            <a:avLst/>
          </a:prstGeom>
        </p:spPr>
        <p:txBody>
          <a:bodyPr vert="horz" wrap="square" lIns="0" tIns="0" rIns="0" bIns="0" rtlCol="0" anchor="b" anchorCtr="0">
            <a:noAutofit/>
          </a:bodyPr>
          <a:lstStyle/>
          <a:p>
            <a:r>
              <a:rPr lang="en-US" dirty="0"/>
              <a:t>Typical bullet slide, one line header </a:t>
            </a:r>
          </a:p>
        </p:txBody>
      </p:sp>
      <p:sp>
        <p:nvSpPr>
          <p:cNvPr id="3" name="Text Placeholder 2"/>
          <p:cNvSpPr>
            <a:spLocks noGrp="1"/>
          </p:cNvSpPr>
          <p:nvPr userDrawn="1">
            <p:ph type="body" idx="1"/>
          </p:nvPr>
        </p:nvSpPr>
        <p:spPr>
          <a:xfrm>
            <a:off x="914400" y="2409219"/>
            <a:ext cx="6772939" cy="3435796"/>
          </a:xfrm>
          <a:prstGeom prst="rect">
            <a:avLst/>
          </a:prstGeom>
        </p:spPr>
        <p:txBody>
          <a:bodyPr vert="horz" wrap="square" lIns="0" tIns="0" rIns="0" bIns="0" rtlCol="0">
            <a:noAutofit/>
          </a:bodyPr>
          <a:lstStyle/>
          <a:p>
            <a:r>
              <a:rPr lang="en-US" dirty="0"/>
              <a:t>Bulleted slides should…</a:t>
            </a:r>
          </a:p>
          <a:p>
            <a:pPr lvl="1"/>
            <a:r>
              <a:rPr lang="en-US" dirty="0"/>
              <a:t>only include one level of sub-bullets</a:t>
            </a:r>
          </a:p>
          <a:p>
            <a:pPr lvl="1"/>
            <a:r>
              <a:rPr lang="en-US" dirty="0"/>
              <a:t>contain at most about 50 words, including the title </a:t>
            </a:r>
            <a:br>
              <a:rPr lang="en-US" dirty="0"/>
            </a:br>
            <a:r>
              <a:rPr lang="en-US" dirty="0"/>
              <a:t>(if you have a lot more, consider a second slide)</a:t>
            </a:r>
          </a:p>
          <a:p>
            <a:r>
              <a:rPr lang="en-US" dirty="0"/>
              <a:t>If you stick to that limit, you’ll fit (this slide </a:t>
            </a:r>
            <a:br>
              <a:rPr lang="en-US" dirty="0"/>
            </a:br>
            <a:r>
              <a:rPr lang="en-US" dirty="0"/>
              <a:t>has 49 words)</a:t>
            </a:r>
          </a:p>
        </p:txBody>
      </p:sp>
      <p:sp>
        <p:nvSpPr>
          <p:cNvPr id="11" name="TextBox 10"/>
          <p:cNvSpPr txBox="1"/>
          <p:nvPr userDrawn="1"/>
        </p:nvSpPr>
        <p:spPr>
          <a:xfrm>
            <a:off x="106324" y="6612576"/>
            <a:ext cx="1680890" cy="138499"/>
          </a:xfrm>
          <a:prstGeom prst="rect">
            <a:avLst/>
          </a:prstGeom>
          <a:noFill/>
        </p:spPr>
        <p:txBody>
          <a:bodyPr wrap="square" lIns="0" tIns="0" rIns="0" bIns="0" rtlCol="0">
            <a:spAutoFit/>
          </a:bodyPr>
          <a:lstStyle/>
          <a:p>
            <a:pPr hangingPunct="0"/>
            <a:r>
              <a:rPr lang="en-US" sz="900" dirty="0">
                <a:solidFill>
                  <a:prstClr val="black"/>
                </a:solidFill>
                <a:latin typeface="arial" charset="0"/>
              </a:rPr>
              <a:t>© Guttmacher Institute 2020</a:t>
            </a:r>
          </a:p>
        </p:txBody>
      </p:sp>
      <p:sp>
        <p:nvSpPr>
          <p:cNvPr id="13" name="TextBox 12"/>
          <p:cNvSpPr txBox="1"/>
          <p:nvPr userDrawn="1"/>
        </p:nvSpPr>
        <p:spPr>
          <a:xfrm>
            <a:off x="8621888" y="6566410"/>
            <a:ext cx="414867" cy="230832"/>
          </a:xfrm>
          <a:prstGeom prst="rect">
            <a:avLst/>
          </a:prstGeom>
          <a:noFill/>
        </p:spPr>
        <p:txBody>
          <a:bodyPr wrap="square" rtlCol="0">
            <a:spAutoFit/>
          </a:bodyPr>
          <a:lstStyle/>
          <a:p>
            <a:pPr algn="r"/>
            <a:fld id="{519215F1-D0DF-8D43-BE16-DFCE84540A0C}" type="slidenum">
              <a:rPr lang="en-US" sz="900" smtClean="0">
                <a:solidFill>
                  <a:prstClr val="black"/>
                </a:solidFill>
                <a:latin typeface="arial" charset="0"/>
              </a:rPr>
              <a:pPr algn="r"/>
              <a:t>‹#›</a:t>
            </a:fld>
            <a:endParaRPr lang="en-US" sz="900" dirty="0">
              <a:solidFill>
                <a:prstClr val="black"/>
              </a:solidFill>
              <a:latin typeface="arial" charset="0"/>
            </a:endParaRPr>
          </a:p>
        </p:txBody>
      </p:sp>
      <p:cxnSp>
        <p:nvCxnSpPr>
          <p:cNvPr id="6" name="Straight Connector 5"/>
          <p:cNvCxnSpPr/>
          <p:nvPr userDrawn="1"/>
        </p:nvCxnSpPr>
        <p:spPr>
          <a:xfrm>
            <a:off x="0" y="6505731"/>
            <a:ext cx="914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16"/>
          <p:cNvSpPr>
            <a:spLocks noGrp="1"/>
          </p:cNvSpPr>
          <p:nvPr>
            <p:ph type="ftr" sz="quarter" idx="3"/>
          </p:nvPr>
        </p:nvSpPr>
        <p:spPr>
          <a:xfrm>
            <a:off x="914400" y="6177285"/>
            <a:ext cx="6781800" cy="155821"/>
          </a:xfrm>
          <a:prstGeom prst="rect">
            <a:avLst/>
          </a:prstGeom>
        </p:spPr>
        <p:txBody>
          <a:bodyPr vert="horz" lIns="0" tIns="0" rIns="0" bIns="0" rtlCol="0" anchor="t" anchorCtr="0"/>
          <a:lstStyle>
            <a:lvl1pPr algn="l">
              <a:defRPr sz="700" baseline="0">
                <a:solidFill>
                  <a:schemeClr val="tx1"/>
                </a:solidFill>
                <a:latin typeface="arial" charset="0"/>
              </a:defRPr>
            </a:lvl1pPr>
          </a:lstStyle>
          <a:p>
            <a:pPr>
              <a:spcBef>
                <a:spcPct val="50000"/>
              </a:spcBef>
            </a:pPr>
            <a:r>
              <a:rPr lang="en-US" i="1" dirty="0">
                <a:solidFill>
                  <a:prstClr val="black"/>
                </a:solidFill>
              </a:rPr>
              <a:t>Source/</a:t>
            </a:r>
            <a:r>
              <a:rPr lang="en-US" i="1" dirty="0" err="1">
                <a:solidFill>
                  <a:prstClr val="black"/>
                </a:solidFill>
              </a:rPr>
              <a:t>Footnote:</a:t>
            </a:r>
            <a:r>
              <a:rPr lang="en-US" dirty="0" err="1">
                <a:solidFill>
                  <a:prstClr val="black"/>
                </a:solidFill>
              </a:rPr>
              <a:t>Ovid</a:t>
            </a:r>
            <a:r>
              <a:rPr lang="en-US" dirty="0">
                <a:solidFill>
                  <a:prstClr val="black"/>
                </a:solidFill>
              </a:rPr>
              <a:t> </a:t>
            </a:r>
            <a:r>
              <a:rPr lang="en-US" dirty="0" err="1">
                <a:solidFill>
                  <a:prstClr val="black"/>
                </a:solidFill>
              </a:rPr>
              <a:t>ulpa</a:t>
            </a:r>
            <a:r>
              <a:rPr lang="en-US" dirty="0">
                <a:solidFill>
                  <a:prstClr val="black"/>
                </a:solidFill>
              </a:rPr>
              <a:t> </a:t>
            </a:r>
            <a:r>
              <a:rPr lang="en-US" dirty="0" err="1">
                <a:solidFill>
                  <a:prstClr val="black"/>
                </a:solidFill>
              </a:rPr>
              <a:t>perovident</a:t>
            </a:r>
            <a:r>
              <a:rPr lang="en-US" dirty="0">
                <a:solidFill>
                  <a:prstClr val="black"/>
                </a:solidFill>
              </a:rPr>
              <a:t> </a:t>
            </a:r>
            <a:r>
              <a:rPr lang="en-US" dirty="0" err="1">
                <a:solidFill>
                  <a:prstClr val="black"/>
                </a:solidFill>
              </a:rPr>
              <a:t>faciatiam</a:t>
            </a:r>
            <a:r>
              <a:rPr lang="en-US" dirty="0">
                <a:solidFill>
                  <a:prstClr val="black"/>
                </a:solidFill>
              </a:rPr>
              <a:t> </a:t>
            </a:r>
            <a:r>
              <a:rPr lang="en-US" dirty="0" err="1">
                <a:solidFill>
                  <a:prstClr val="black"/>
                </a:solidFill>
              </a:rPr>
              <a:t>cor</a:t>
            </a:r>
            <a:r>
              <a:rPr lang="en-US" dirty="0">
                <a:solidFill>
                  <a:prstClr val="black"/>
                </a:solidFill>
              </a:rPr>
              <a:t> </a:t>
            </a:r>
            <a:r>
              <a:rPr lang="en-US" dirty="0" err="1">
                <a:solidFill>
                  <a:prstClr val="black"/>
                </a:solidFill>
              </a:rPr>
              <a:t>soluptum</a:t>
            </a:r>
            <a:r>
              <a:rPr lang="en-US" dirty="0">
                <a:solidFill>
                  <a:prstClr val="black"/>
                </a:solidFill>
              </a:rPr>
              <a:t> </a:t>
            </a:r>
            <a:r>
              <a:rPr lang="en-US" dirty="0" err="1">
                <a:solidFill>
                  <a:prstClr val="black"/>
                </a:solidFill>
              </a:rPr>
              <a:t>comnim</a:t>
            </a:r>
            <a:r>
              <a:rPr lang="en-US" dirty="0">
                <a:solidFill>
                  <a:prstClr val="black"/>
                </a:solidFill>
              </a:rPr>
              <a:t> </a:t>
            </a:r>
            <a:r>
              <a:rPr lang="en-US" dirty="0" err="1">
                <a:solidFill>
                  <a:prstClr val="black"/>
                </a:solidFill>
              </a:rPr>
              <a:t>eiciet</a:t>
            </a:r>
            <a:r>
              <a:rPr lang="en-US" dirty="0">
                <a:solidFill>
                  <a:prstClr val="black"/>
                </a:solidFill>
              </a:rPr>
              <a:t> </a:t>
            </a:r>
            <a:r>
              <a:rPr lang="en-US" dirty="0" err="1">
                <a:solidFill>
                  <a:prstClr val="black"/>
                </a:solidFill>
              </a:rPr>
              <a:t>esequas</a:t>
            </a:r>
            <a:r>
              <a:rPr lang="en-US" dirty="0">
                <a:solidFill>
                  <a:prstClr val="black"/>
                </a:solidFill>
              </a:rPr>
              <a:t> </a:t>
            </a:r>
            <a:r>
              <a:rPr lang="en-US" dirty="0" err="1">
                <a:solidFill>
                  <a:prstClr val="black"/>
                </a:solidFill>
              </a:rPr>
              <a:t>pedi</a:t>
            </a:r>
            <a:endParaRPr lang="en-US" dirty="0">
              <a:solidFill>
                <a:prstClr val="black"/>
              </a:solidFill>
            </a:endParaRPr>
          </a:p>
        </p:txBody>
      </p:sp>
      <p:sp>
        <p:nvSpPr>
          <p:cNvPr id="19" name="Rectangle 18"/>
          <p:cNvSpPr/>
          <p:nvPr userDrawn="1"/>
        </p:nvSpPr>
        <p:spPr>
          <a:xfrm>
            <a:off x="0" y="0"/>
            <a:ext cx="9144000" cy="707065"/>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0" y="547576"/>
            <a:ext cx="9144000" cy="15948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1" name="Picture 2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015918" y="1"/>
            <a:ext cx="710900" cy="778899"/>
          </a:xfrm>
          <a:prstGeom prst="rect">
            <a:avLst/>
          </a:prstGeom>
        </p:spPr>
      </p:pic>
    </p:spTree>
    <p:extLst>
      <p:ext uri="{BB962C8B-B14F-4D97-AF65-F5344CB8AC3E}">
        <p14:creationId xmlns:p14="http://schemas.microsoft.com/office/powerpoint/2010/main" val="144739135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64" r:id="rId13"/>
    <p:sldLayoutId id="2147483765" r:id="rId14"/>
  </p:sldLayoutIdLst>
  <p:txStyles>
    <p:titleStyle>
      <a:lvl1pPr algn="l" defTabSz="457200" rtl="0" eaLnBrk="1" latinLnBrk="0" hangingPunct="1">
        <a:spcBef>
          <a:spcPct val="0"/>
        </a:spcBef>
        <a:buNone/>
        <a:defRPr sz="2400" b="1" i="0" kern="1200" spc="0" baseline="0">
          <a:solidFill>
            <a:schemeClr val="tx1"/>
          </a:solidFill>
          <a:latin typeface="Arial Black" charset="0"/>
          <a:ea typeface="Arial Black" charset="0"/>
          <a:cs typeface="Arial Black" charset="0"/>
        </a:defRPr>
      </a:lvl1pPr>
    </p:titleStyle>
    <p:bodyStyle>
      <a:lvl1pPr marL="228600" indent="-228600" algn="l" defTabSz="457200" rtl="0" eaLnBrk="1" latinLnBrk="0" hangingPunct="1">
        <a:spcBef>
          <a:spcPts val="2400"/>
        </a:spcBef>
        <a:buClr>
          <a:schemeClr val="accent5"/>
        </a:buClr>
        <a:buFont typeface="Wingdings" charset="2"/>
        <a:buChar char="§"/>
        <a:defRPr sz="20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rot="10800000">
            <a:off x="0" y="6525392"/>
            <a:ext cx="9144000" cy="33727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rot="10800000">
            <a:off x="0" y="6529273"/>
            <a:ext cx="9144000" cy="244413"/>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Text Placeholder 5"/>
          <p:cNvSpPr txBox="1">
            <a:spLocks/>
          </p:cNvSpPr>
          <p:nvPr userDrawn="1"/>
        </p:nvSpPr>
        <p:spPr>
          <a:xfrm>
            <a:off x="3586956" y="6549149"/>
            <a:ext cx="1970088" cy="162560"/>
          </a:xfrm>
          <a:prstGeom prst="rect">
            <a:avLst/>
          </a:prstGeom>
        </p:spPr>
        <p:txBody>
          <a:bodyPr/>
          <a:lstStyle>
            <a:lvl1pPr marL="0" indent="0" algn="ctr" defTabSz="457200" rtl="0" eaLnBrk="1" latinLnBrk="0" hangingPunct="1">
              <a:spcBef>
                <a:spcPts val="2400"/>
              </a:spcBef>
              <a:buClr>
                <a:schemeClr val="accent5"/>
              </a:buClr>
              <a:buFontTx/>
              <a:buNone/>
              <a:defRPr sz="1100" kern="1200" baseline="0">
                <a:solidFill>
                  <a:schemeClr val="bg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4BACC6"/>
              </a:buClr>
            </a:pPr>
            <a:r>
              <a:rPr lang="en-US" sz="700" cap="all" dirty="0">
                <a:solidFill>
                  <a:prstClr val="white"/>
                </a:solidFill>
              </a:rPr>
              <a:t>© Guttmacher Institute 2019</a:t>
            </a:r>
          </a:p>
        </p:txBody>
      </p:sp>
      <p:sp>
        <p:nvSpPr>
          <p:cNvPr id="10" name="Rectangle 9"/>
          <p:cNvSpPr/>
          <p:nvPr userDrawn="1"/>
        </p:nvSpPr>
        <p:spPr>
          <a:xfrm>
            <a:off x="0" y="0"/>
            <a:ext cx="9144000" cy="33727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3881"/>
            <a:ext cx="9144000" cy="244413"/>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1211" y="4668906"/>
            <a:ext cx="1301578" cy="1426076"/>
          </a:xfrm>
          <a:prstGeom prst="rect">
            <a:avLst/>
          </a:prstGeom>
        </p:spPr>
      </p:pic>
    </p:spTree>
    <p:extLst>
      <p:ext uri="{BB962C8B-B14F-4D97-AF65-F5344CB8AC3E}">
        <p14:creationId xmlns:p14="http://schemas.microsoft.com/office/powerpoint/2010/main" val="1670223884"/>
      </p:ext>
    </p:extLst>
  </p:cSld>
  <p:clrMap bg1="lt1" tx1="dk1" bg2="lt2" tx2="dk2" accent1="accent1" accent2="accent2" accent3="accent3" accent4="accent4" accent5="accent5" accent6="accent6" hlink="hlink" folHlink="folHlink"/>
  <p:sldLayoutIdLst>
    <p:sldLayoutId id="2147483706" r:id="rId1"/>
  </p:sldLayoutIdLst>
  <p:txStyles>
    <p:titleStyle>
      <a:lvl1pPr algn="ctr" defTabSz="457200" rtl="0" eaLnBrk="1" latinLnBrk="0" hangingPunct="1">
        <a:spcBef>
          <a:spcPct val="0"/>
        </a:spcBef>
        <a:buNone/>
        <a:defRPr sz="3600" b="1" i="0" kern="1200" spc="0" baseline="0">
          <a:solidFill>
            <a:schemeClr val="tx1"/>
          </a:solidFill>
          <a:latin typeface="Arial Black" charset="0"/>
          <a:ea typeface="Arial Black" charset="0"/>
          <a:cs typeface="Arial Black" charset="0"/>
        </a:defRPr>
      </a:lvl1pPr>
    </p:titleStyle>
    <p:bodyStyle>
      <a:lvl1pPr marL="0" indent="0" algn="ctr" defTabSz="457200" rtl="0" eaLnBrk="1" latinLnBrk="0" hangingPunct="1">
        <a:spcBef>
          <a:spcPts val="2400"/>
        </a:spcBef>
        <a:buClr>
          <a:schemeClr val="accent5"/>
        </a:buClr>
        <a:buFontTx/>
        <a:buNone/>
        <a:defRPr sz="24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576">
          <p15:clr>
            <a:srgbClr val="F26B43"/>
          </p15:clr>
        </p15:guide>
        <p15:guide id="3" orient="horz" pos="1944">
          <p15:clr>
            <a:srgbClr val="F26B43"/>
          </p15:clr>
        </p15:guide>
        <p15:guide id="4" pos="518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914400" y="1417320"/>
            <a:ext cx="6772940" cy="685800"/>
          </a:xfrm>
          <a:prstGeom prst="rect">
            <a:avLst/>
          </a:prstGeom>
        </p:spPr>
        <p:txBody>
          <a:bodyPr vert="horz" wrap="square" lIns="0" tIns="0" rIns="0" bIns="0" rtlCol="0" anchor="b" anchorCtr="0">
            <a:noAutofit/>
          </a:bodyPr>
          <a:lstStyle/>
          <a:p>
            <a:r>
              <a:rPr lang="en-US" dirty="0"/>
              <a:t>Typical bullet slide, one line header </a:t>
            </a:r>
          </a:p>
        </p:txBody>
      </p:sp>
      <p:sp>
        <p:nvSpPr>
          <p:cNvPr id="3" name="Text Placeholder 2"/>
          <p:cNvSpPr>
            <a:spLocks noGrp="1"/>
          </p:cNvSpPr>
          <p:nvPr userDrawn="1">
            <p:ph type="body" idx="1"/>
          </p:nvPr>
        </p:nvSpPr>
        <p:spPr>
          <a:xfrm>
            <a:off x="914400" y="2409219"/>
            <a:ext cx="6772939" cy="3435796"/>
          </a:xfrm>
          <a:prstGeom prst="rect">
            <a:avLst/>
          </a:prstGeom>
        </p:spPr>
        <p:txBody>
          <a:bodyPr vert="horz" wrap="square" lIns="0" tIns="0" rIns="0" bIns="0" rtlCol="0">
            <a:noAutofit/>
          </a:bodyPr>
          <a:lstStyle/>
          <a:p>
            <a:r>
              <a:rPr lang="en-US" dirty="0"/>
              <a:t>Bulleted slides should…</a:t>
            </a:r>
          </a:p>
          <a:p>
            <a:pPr lvl="1"/>
            <a:r>
              <a:rPr lang="en-US" dirty="0"/>
              <a:t>only include one level of sub-bullets</a:t>
            </a:r>
          </a:p>
          <a:p>
            <a:pPr lvl="1"/>
            <a:r>
              <a:rPr lang="en-US" dirty="0"/>
              <a:t>contain at most about 50 words, including the title </a:t>
            </a:r>
            <a:br>
              <a:rPr lang="en-US" dirty="0"/>
            </a:br>
            <a:r>
              <a:rPr lang="en-US" dirty="0"/>
              <a:t>(if you have a lot more, consider a second slide)</a:t>
            </a:r>
          </a:p>
          <a:p>
            <a:r>
              <a:rPr lang="en-US" dirty="0"/>
              <a:t>If you stick to that limit, you’ll fit (this slide </a:t>
            </a:r>
            <a:br>
              <a:rPr lang="en-US" dirty="0"/>
            </a:br>
            <a:r>
              <a:rPr lang="en-US" dirty="0"/>
              <a:t>has 49 words)</a:t>
            </a:r>
          </a:p>
        </p:txBody>
      </p:sp>
      <p:sp>
        <p:nvSpPr>
          <p:cNvPr id="11" name="TextBox 10"/>
          <p:cNvSpPr txBox="1"/>
          <p:nvPr userDrawn="1"/>
        </p:nvSpPr>
        <p:spPr>
          <a:xfrm>
            <a:off x="106324" y="6612576"/>
            <a:ext cx="1680890" cy="138499"/>
          </a:xfrm>
          <a:prstGeom prst="rect">
            <a:avLst/>
          </a:prstGeom>
          <a:noFill/>
        </p:spPr>
        <p:txBody>
          <a:bodyPr wrap="square" lIns="0" tIns="0" rIns="0" bIns="0" rtlCol="0">
            <a:spAutoFit/>
          </a:bodyPr>
          <a:lstStyle/>
          <a:p>
            <a:pPr hangingPunct="0"/>
            <a:r>
              <a:rPr lang="en-US" sz="900" dirty="0">
                <a:solidFill>
                  <a:prstClr val="black"/>
                </a:solidFill>
                <a:latin typeface="arial" charset="0"/>
              </a:rPr>
              <a:t>© Guttmacher Institute 2019</a:t>
            </a:r>
          </a:p>
        </p:txBody>
      </p:sp>
      <p:sp>
        <p:nvSpPr>
          <p:cNvPr id="13" name="TextBox 12"/>
          <p:cNvSpPr txBox="1"/>
          <p:nvPr userDrawn="1"/>
        </p:nvSpPr>
        <p:spPr>
          <a:xfrm>
            <a:off x="8621888" y="6566410"/>
            <a:ext cx="414867" cy="230832"/>
          </a:xfrm>
          <a:prstGeom prst="rect">
            <a:avLst/>
          </a:prstGeom>
          <a:noFill/>
        </p:spPr>
        <p:txBody>
          <a:bodyPr wrap="square" rtlCol="0">
            <a:spAutoFit/>
          </a:bodyPr>
          <a:lstStyle/>
          <a:p>
            <a:pPr algn="r"/>
            <a:fld id="{519215F1-D0DF-8D43-BE16-DFCE84540A0C}" type="slidenum">
              <a:rPr lang="en-US" sz="900" smtClean="0">
                <a:solidFill>
                  <a:prstClr val="black"/>
                </a:solidFill>
                <a:latin typeface="arial" charset="0"/>
              </a:rPr>
              <a:pPr algn="r"/>
              <a:t>‹#›</a:t>
            </a:fld>
            <a:endParaRPr lang="en-US" sz="900" dirty="0">
              <a:solidFill>
                <a:prstClr val="black"/>
              </a:solidFill>
              <a:latin typeface="arial" charset="0"/>
            </a:endParaRPr>
          </a:p>
        </p:txBody>
      </p:sp>
      <p:cxnSp>
        <p:nvCxnSpPr>
          <p:cNvPr id="6" name="Straight Connector 5"/>
          <p:cNvCxnSpPr/>
          <p:nvPr userDrawn="1"/>
        </p:nvCxnSpPr>
        <p:spPr>
          <a:xfrm>
            <a:off x="0" y="6505731"/>
            <a:ext cx="914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16"/>
          <p:cNvSpPr>
            <a:spLocks noGrp="1"/>
          </p:cNvSpPr>
          <p:nvPr>
            <p:ph type="ftr" sz="quarter" idx="3"/>
          </p:nvPr>
        </p:nvSpPr>
        <p:spPr>
          <a:xfrm>
            <a:off x="914400" y="6177285"/>
            <a:ext cx="6781800" cy="155821"/>
          </a:xfrm>
          <a:prstGeom prst="rect">
            <a:avLst/>
          </a:prstGeom>
        </p:spPr>
        <p:txBody>
          <a:bodyPr vert="horz" lIns="0" tIns="0" rIns="0" bIns="0" rtlCol="0" anchor="t" anchorCtr="0"/>
          <a:lstStyle>
            <a:lvl1pPr algn="l">
              <a:defRPr sz="700" baseline="0">
                <a:solidFill>
                  <a:schemeClr val="tx1"/>
                </a:solidFill>
                <a:latin typeface="arial" charset="0"/>
              </a:defRPr>
            </a:lvl1pPr>
          </a:lstStyle>
          <a:p>
            <a:pPr>
              <a:spcBef>
                <a:spcPct val="50000"/>
              </a:spcBef>
            </a:pPr>
            <a:r>
              <a:rPr lang="en-US" i="1" dirty="0">
                <a:solidFill>
                  <a:prstClr val="black"/>
                </a:solidFill>
              </a:rPr>
              <a:t>Source/</a:t>
            </a:r>
            <a:r>
              <a:rPr lang="en-US" i="1" dirty="0" err="1">
                <a:solidFill>
                  <a:prstClr val="black"/>
                </a:solidFill>
              </a:rPr>
              <a:t>Footnote:</a:t>
            </a:r>
            <a:r>
              <a:rPr lang="en-US" dirty="0" err="1">
                <a:solidFill>
                  <a:prstClr val="black"/>
                </a:solidFill>
              </a:rPr>
              <a:t>Ovid</a:t>
            </a:r>
            <a:r>
              <a:rPr lang="en-US" dirty="0">
                <a:solidFill>
                  <a:prstClr val="black"/>
                </a:solidFill>
              </a:rPr>
              <a:t> </a:t>
            </a:r>
            <a:r>
              <a:rPr lang="en-US" dirty="0" err="1">
                <a:solidFill>
                  <a:prstClr val="black"/>
                </a:solidFill>
              </a:rPr>
              <a:t>ulpa</a:t>
            </a:r>
            <a:r>
              <a:rPr lang="en-US" dirty="0">
                <a:solidFill>
                  <a:prstClr val="black"/>
                </a:solidFill>
              </a:rPr>
              <a:t> </a:t>
            </a:r>
            <a:r>
              <a:rPr lang="en-US" dirty="0" err="1">
                <a:solidFill>
                  <a:prstClr val="black"/>
                </a:solidFill>
              </a:rPr>
              <a:t>perovident</a:t>
            </a:r>
            <a:r>
              <a:rPr lang="en-US" dirty="0">
                <a:solidFill>
                  <a:prstClr val="black"/>
                </a:solidFill>
              </a:rPr>
              <a:t> </a:t>
            </a:r>
            <a:r>
              <a:rPr lang="en-US" dirty="0" err="1">
                <a:solidFill>
                  <a:prstClr val="black"/>
                </a:solidFill>
              </a:rPr>
              <a:t>faciatiam</a:t>
            </a:r>
            <a:r>
              <a:rPr lang="en-US" dirty="0">
                <a:solidFill>
                  <a:prstClr val="black"/>
                </a:solidFill>
              </a:rPr>
              <a:t> </a:t>
            </a:r>
            <a:r>
              <a:rPr lang="en-US" dirty="0" err="1">
                <a:solidFill>
                  <a:prstClr val="black"/>
                </a:solidFill>
              </a:rPr>
              <a:t>cor</a:t>
            </a:r>
            <a:r>
              <a:rPr lang="en-US" dirty="0">
                <a:solidFill>
                  <a:prstClr val="black"/>
                </a:solidFill>
              </a:rPr>
              <a:t> </a:t>
            </a:r>
            <a:r>
              <a:rPr lang="en-US" dirty="0" err="1">
                <a:solidFill>
                  <a:prstClr val="black"/>
                </a:solidFill>
              </a:rPr>
              <a:t>soluptum</a:t>
            </a:r>
            <a:r>
              <a:rPr lang="en-US" dirty="0">
                <a:solidFill>
                  <a:prstClr val="black"/>
                </a:solidFill>
              </a:rPr>
              <a:t> </a:t>
            </a:r>
            <a:r>
              <a:rPr lang="en-US" dirty="0" err="1">
                <a:solidFill>
                  <a:prstClr val="black"/>
                </a:solidFill>
              </a:rPr>
              <a:t>comnim</a:t>
            </a:r>
            <a:r>
              <a:rPr lang="en-US" dirty="0">
                <a:solidFill>
                  <a:prstClr val="black"/>
                </a:solidFill>
              </a:rPr>
              <a:t> </a:t>
            </a:r>
            <a:r>
              <a:rPr lang="en-US" dirty="0" err="1">
                <a:solidFill>
                  <a:prstClr val="black"/>
                </a:solidFill>
              </a:rPr>
              <a:t>eiciet</a:t>
            </a:r>
            <a:r>
              <a:rPr lang="en-US" dirty="0">
                <a:solidFill>
                  <a:prstClr val="black"/>
                </a:solidFill>
              </a:rPr>
              <a:t> </a:t>
            </a:r>
            <a:r>
              <a:rPr lang="en-US" dirty="0" err="1">
                <a:solidFill>
                  <a:prstClr val="black"/>
                </a:solidFill>
              </a:rPr>
              <a:t>esequas</a:t>
            </a:r>
            <a:r>
              <a:rPr lang="en-US" dirty="0">
                <a:solidFill>
                  <a:prstClr val="black"/>
                </a:solidFill>
              </a:rPr>
              <a:t> </a:t>
            </a:r>
            <a:r>
              <a:rPr lang="en-US" dirty="0" err="1">
                <a:solidFill>
                  <a:prstClr val="black"/>
                </a:solidFill>
              </a:rPr>
              <a:t>pedi</a:t>
            </a:r>
            <a:endParaRPr lang="en-US" dirty="0">
              <a:solidFill>
                <a:prstClr val="black"/>
              </a:solidFill>
            </a:endParaRPr>
          </a:p>
        </p:txBody>
      </p:sp>
      <p:sp>
        <p:nvSpPr>
          <p:cNvPr id="19" name="Rectangle 18"/>
          <p:cNvSpPr/>
          <p:nvPr userDrawn="1"/>
        </p:nvSpPr>
        <p:spPr>
          <a:xfrm>
            <a:off x="0" y="0"/>
            <a:ext cx="9144000" cy="707065"/>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0" y="547576"/>
            <a:ext cx="9144000" cy="15948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1" name="Picture 2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15918" y="1"/>
            <a:ext cx="710900" cy="778899"/>
          </a:xfrm>
          <a:prstGeom prst="rect">
            <a:avLst/>
          </a:prstGeom>
        </p:spPr>
      </p:pic>
    </p:spTree>
    <p:extLst>
      <p:ext uri="{BB962C8B-B14F-4D97-AF65-F5344CB8AC3E}">
        <p14:creationId xmlns:p14="http://schemas.microsoft.com/office/powerpoint/2010/main" val="175771458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457200" rtl="0" eaLnBrk="1" latinLnBrk="0" hangingPunct="1">
        <a:spcBef>
          <a:spcPct val="0"/>
        </a:spcBef>
        <a:buNone/>
        <a:defRPr sz="2400" b="1" i="0" kern="1200" spc="0" baseline="0">
          <a:solidFill>
            <a:schemeClr val="tx1"/>
          </a:solidFill>
          <a:latin typeface="Arial Black" charset="0"/>
          <a:ea typeface="Arial Black" charset="0"/>
          <a:cs typeface="Arial Black" charset="0"/>
        </a:defRPr>
      </a:lvl1pPr>
    </p:titleStyle>
    <p:bodyStyle>
      <a:lvl1pPr marL="228600" indent="-228600" algn="l" defTabSz="457200" rtl="0" eaLnBrk="1" latinLnBrk="0" hangingPunct="1">
        <a:spcBef>
          <a:spcPts val="2400"/>
        </a:spcBef>
        <a:buClr>
          <a:schemeClr val="accent5"/>
        </a:buClr>
        <a:buFont typeface="Wingdings" charset="2"/>
        <a:buChar char="§"/>
        <a:defRPr sz="20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rot="10800000">
            <a:off x="0" y="6525392"/>
            <a:ext cx="9144000" cy="33727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rot="10800000">
            <a:off x="0" y="6529273"/>
            <a:ext cx="9144000" cy="244413"/>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Text Placeholder 5"/>
          <p:cNvSpPr txBox="1">
            <a:spLocks/>
          </p:cNvSpPr>
          <p:nvPr userDrawn="1"/>
        </p:nvSpPr>
        <p:spPr>
          <a:xfrm>
            <a:off x="3586956" y="6549149"/>
            <a:ext cx="1970088" cy="162560"/>
          </a:xfrm>
          <a:prstGeom prst="rect">
            <a:avLst/>
          </a:prstGeom>
        </p:spPr>
        <p:txBody>
          <a:bodyPr/>
          <a:lstStyle>
            <a:lvl1pPr marL="0" indent="0" algn="ctr" defTabSz="457200" rtl="0" eaLnBrk="1" latinLnBrk="0" hangingPunct="1">
              <a:spcBef>
                <a:spcPts val="2400"/>
              </a:spcBef>
              <a:buClr>
                <a:schemeClr val="accent5"/>
              </a:buClr>
              <a:buFontTx/>
              <a:buNone/>
              <a:defRPr sz="1100" kern="1200" baseline="0">
                <a:solidFill>
                  <a:schemeClr val="bg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4BACC6"/>
              </a:buClr>
            </a:pPr>
            <a:r>
              <a:rPr lang="en-US" sz="700" cap="all" dirty="0">
                <a:solidFill>
                  <a:prstClr val="white"/>
                </a:solidFill>
              </a:rPr>
              <a:t>© Guttmacher Institute 2019</a:t>
            </a:r>
          </a:p>
        </p:txBody>
      </p:sp>
      <p:sp>
        <p:nvSpPr>
          <p:cNvPr id="10" name="Rectangle 9"/>
          <p:cNvSpPr/>
          <p:nvPr userDrawn="1"/>
        </p:nvSpPr>
        <p:spPr>
          <a:xfrm>
            <a:off x="0" y="0"/>
            <a:ext cx="9144000" cy="33727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3881"/>
            <a:ext cx="9144000" cy="244413"/>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1211" y="4668906"/>
            <a:ext cx="1301578" cy="1426076"/>
          </a:xfrm>
          <a:prstGeom prst="rect">
            <a:avLst/>
          </a:prstGeom>
        </p:spPr>
      </p:pic>
    </p:spTree>
    <p:extLst>
      <p:ext uri="{BB962C8B-B14F-4D97-AF65-F5344CB8AC3E}">
        <p14:creationId xmlns:p14="http://schemas.microsoft.com/office/powerpoint/2010/main" val="105471665"/>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457200" rtl="0" eaLnBrk="1" latinLnBrk="0" hangingPunct="1">
        <a:spcBef>
          <a:spcPct val="0"/>
        </a:spcBef>
        <a:buNone/>
        <a:defRPr sz="3600" b="1" i="0" kern="1200" spc="0" baseline="0">
          <a:solidFill>
            <a:schemeClr val="tx1"/>
          </a:solidFill>
          <a:latin typeface="Arial Black" charset="0"/>
          <a:ea typeface="Arial Black" charset="0"/>
          <a:cs typeface="Arial Black" charset="0"/>
        </a:defRPr>
      </a:lvl1pPr>
    </p:titleStyle>
    <p:bodyStyle>
      <a:lvl1pPr marL="0" indent="0" algn="ctr" defTabSz="457200" rtl="0" eaLnBrk="1" latinLnBrk="0" hangingPunct="1">
        <a:spcBef>
          <a:spcPts val="2400"/>
        </a:spcBef>
        <a:buClr>
          <a:schemeClr val="accent5"/>
        </a:buClr>
        <a:buFontTx/>
        <a:buNone/>
        <a:defRPr sz="24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576">
          <p15:clr>
            <a:srgbClr val="F26B43"/>
          </p15:clr>
        </p15:guide>
        <p15:guide id="3" orient="horz" pos="1944">
          <p15:clr>
            <a:srgbClr val="F26B43"/>
          </p15:clr>
        </p15:guide>
        <p15:guide id="4" pos="518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914400" y="1417320"/>
            <a:ext cx="6772940" cy="685800"/>
          </a:xfrm>
          <a:prstGeom prst="rect">
            <a:avLst/>
          </a:prstGeom>
        </p:spPr>
        <p:txBody>
          <a:bodyPr vert="horz" wrap="square" lIns="0" tIns="0" rIns="0" bIns="0" rtlCol="0" anchor="b" anchorCtr="0">
            <a:noAutofit/>
          </a:bodyPr>
          <a:lstStyle/>
          <a:p>
            <a:r>
              <a:rPr lang="en-US" dirty="0"/>
              <a:t>Typical bullet slide, one line header </a:t>
            </a:r>
          </a:p>
        </p:txBody>
      </p:sp>
      <p:sp>
        <p:nvSpPr>
          <p:cNvPr id="3" name="Text Placeholder 2"/>
          <p:cNvSpPr>
            <a:spLocks noGrp="1"/>
          </p:cNvSpPr>
          <p:nvPr userDrawn="1">
            <p:ph type="body" idx="1"/>
          </p:nvPr>
        </p:nvSpPr>
        <p:spPr>
          <a:xfrm>
            <a:off x="914400" y="2409219"/>
            <a:ext cx="6772939" cy="3435796"/>
          </a:xfrm>
          <a:prstGeom prst="rect">
            <a:avLst/>
          </a:prstGeom>
        </p:spPr>
        <p:txBody>
          <a:bodyPr vert="horz" wrap="square" lIns="0" tIns="0" rIns="0" bIns="0" rtlCol="0">
            <a:noAutofit/>
          </a:bodyPr>
          <a:lstStyle/>
          <a:p>
            <a:r>
              <a:rPr lang="en-US" dirty="0"/>
              <a:t>Bulleted slides should…</a:t>
            </a:r>
          </a:p>
          <a:p>
            <a:pPr lvl="1"/>
            <a:r>
              <a:rPr lang="en-US" dirty="0"/>
              <a:t>only include one level of sub-bullets</a:t>
            </a:r>
          </a:p>
          <a:p>
            <a:pPr lvl="1"/>
            <a:r>
              <a:rPr lang="en-US" dirty="0"/>
              <a:t>contain at most about 50 words, including the title </a:t>
            </a:r>
            <a:br>
              <a:rPr lang="en-US" dirty="0"/>
            </a:br>
            <a:r>
              <a:rPr lang="en-US" dirty="0"/>
              <a:t>(if you have a lot more, consider a second slide)</a:t>
            </a:r>
          </a:p>
          <a:p>
            <a:r>
              <a:rPr lang="en-US" dirty="0"/>
              <a:t>If you stick to that limit, you’ll fit (this slide </a:t>
            </a:r>
            <a:br>
              <a:rPr lang="en-US" dirty="0"/>
            </a:br>
            <a:r>
              <a:rPr lang="en-US" dirty="0"/>
              <a:t>has 49 words)</a:t>
            </a:r>
          </a:p>
        </p:txBody>
      </p:sp>
      <p:sp>
        <p:nvSpPr>
          <p:cNvPr id="11" name="TextBox 10"/>
          <p:cNvSpPr txBox="1"/>
          <p:nvPr userDrawn="1"/>
        </p:nvSpPr>
        <p:spPr>
          <a:xfrm>
            <a:off x="106324" y="6612576"/>
            <a:ext cx="1680890" cy="138499"/>
          </a:xfrm>
          <a:prstGeom prst="rect">
            <a:avLst/>
          </a:prstGeom>
          <a:noFill/>
        </p:spPr>
        <p:txBody>
          <a:bodyPr wrap="square" lIns="0" tIns="0" rIns="0" bIns="0" rtlCol="0">
            <a:spAutoFit/>
          </a:bodyPr>
          <a:lstStyle/>
          <a:p>
            <a:pPr hangingPunct="0"/>
            <a:r>
              <a:rPr lang="en-US" sz="900" dirty="0">
                <a:solidFill>
                  <a:prstClr val="black"/>
                </a:solidFill>
                <a:latin typeface="arial" charset="0"/>
              </a:rPr>
              <a:t>© Guttmacher Institute 2019</a:t>
            </a:r>
          </a:p>
        </p:txBody>
      </p:sp>
      <p:sp>
        <p:nvSpPr>
          <p:cNvPr id="13" name="TextBox 12"/>
          <p:cNvSpPr txBox="1"/>
          <p:nvPr userDrawn="1"/>
        </p:nvSpPr>
        <p:spPr>
          <a:xfrm>
            <a:off x="8621888" y="6566410"/>
            <a:ext cx="414867" cy="230832"/>
          </a:xfrm>
          <a:prstGeom prst="rect">
            <a:avLst/>
          </a:prstGeom>
          <a:noFill/>
        </p:spPr>
        <p:txBody>
          <a:bodyPr wrap="square" rtlCol="0">
            <a:spAutoFit/>
          </a:bodyPr>
          <a:lstStyle/>
          <a:p>
            <a:pPr algn="r"/>
            <a:fld id="{519215F1-D0DF-8D43-BE16-DFCE84540A0C}" type="slidenum">
              <a:rPr lang="en-US" sz="900" smtClean="0">
                <a:solidFill>
                  <a:prstClr val="black"/>
                </a:solidFill>
                <a:latin typeface="arial" charset="0"/>
              </a:rPr>
              <a:pPr algn="r"/>
              <a:t>‹#›</a:t>
            </a:fld>
            <a:endParaRPr lang="en-US" sz="900" dirty="0">
              <a:solidFill>
                <a:prstClr val="black"/>
              </a:solidFill>
              <a:latin typeface="arial" charset="0"/>
            </a:endParaRPr>
          </a:p>
        </p:txBody>
      </p:sp>
      <p:cxnSp>
        <p:nvCxnSpPr>
          <p:cNvPr id="6" name="Straight Connector 5"/>
          <p:cNvCxnSpPr/>
          <p:nvPr userDrawn="1"/>
        </p:nvCxnSpPr>
        <p:spPr>
          <a:xfrm>
            <a:off x="0" y="6505731"/>
            <a:ext cx="914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16"/>
          <p:cNvSpPr>
            <a:spLocks noGrp="1"/>
          </p:cNvSpPr>
          <p:nvPr>
            <p:ph type="ftr" sz="quarter" idx="3"/>
          </p:nvPr>
        </p:nvSpPr>
        <p:spPr>
          <a:xfrm>
            <a:off x="914400" y="6177285"/>
            <a:ext cx="6781800" cy="155821"/>
          </a:xfrm>
          <a:prstGeom prst="rect">
            <a:avLst/>
          </a:prstGeom>
        </p:spPr>
        <p:txBody>
          <a:bodyPr vert="horz" lIns="0" tIns="0" rIns="0" bIns="0" rtlCol="0" anchor="t" anchorCtr="0"/>
          <a:lstStyle>
            <a:lvl1pPr algn="l">
              <a:defRPr sz="700" baseline="0">
                <a:solidFill>
                  <a:schemeClr val="tx1"/>
                </a:solidFill>
                <a:latin typeface="arial" charset="0"/>
              </a:defRPr>
            </a:lvl1pPr>
          </a:lstStyle>
          <a:p>
            <a:pPr>
              <a:spcBef>
                <a:spcPct val="50000"/>
              </a:spcBef>
            </a:pPr>
            <a:r>
              <a:rPr lang="en-US" i="1" dirty="0">
                <a:solidFill>
                  <a:prstClr val="black"/>
                </a:solidFill>
              </a:rPr>
              <a:t>Source/</a:t>
            </a:r>
            <a:r>
              <a:rPr lang="en-US" i="1" dirty="0" err="1">
                <a:solidFill>
                  <a:prstClr val="black"/>
                </a:solidFill>
              </a:rPr>
              <a:t>Footnote:</a:t>
            </a:r>
            <a:r>
              <a:rPr lang="en-US" dirty="0" err="1">
                <a:solidFill>
                  <a:prstClr val="black"/>
                </a:solidFill>
              </a:rPr>
              <a:t>Ovid</a:t>
            </a:r>
            <a:r>
              <a:rPr lang="en-US" dirty="0">
                <a:solidFill>
                  <a:prstClr val="black"/>
                </a:solidFill>
              </a:rPr>
              <a:t> </a:t>
            </a:r>
            <a:r>
              <a:rPr lang="en-US" dirty="0" err="1">
                <a:solidFill>
                  <a:prstClr val="black"/>
                </a:solidFill>
              </a:rPr>
              <a:t>ulpa</a:t>
            </a:r>
            <a:r>
              <a:rPr lang="en-US" dirty="0">
                <a:solidFill>
                  <a:prstClr val="black"/>
                </a:solidFill>
              </a:rPr>
              <a:t> </a:t>
            </a:r>
            <a:r>
              <a:rPr lang="en-US" dirty="0" err="1">
                <a:solidFill>
                  <a:prstClr val="black"/>
                </a:solidFill>
              </a:rPr>
              <a:t>perovident</a:t>
            </a:r>
            <a:r>
              <a:rPr lang="en-US" dirty="0">
                <a:solidFill>
                  <a:prstClr val="black"/>
                </a:solidFill>
              </a:rPr>
              <a:t> </a:t>
            </a:r>
            <a:r>
              <a:rPr lang="en-US" dirty="0" err="1">
                <a:solidFill>
                  <a:prstClr val="black"/>
                </a:solidFill>
              </a:rPr>
              <a:t>faciatiam</a:t>
            </a:r>
            <a:r>
              <a:rPr lang="en-US" dirty="0">
                <a:solidFill>
                  <a:prstClr val="black"/>
                </a:solidFill>
              </a:rPr>
              <a:t> </a:t>
            </a:r>
            <a:r>
              <a:rPr lang="en-US" dirty="0" err="1">
                <a:solidFill>
                  <a:prstClr val="black"/>
                </a:solidFill>
              </a:rPr>
              <a:t>cor</a:t>
            </a:r>
            <a:r>
              <a:rPr lang="en-US" dirty="0">
                <a:solidFill>
                  <a:prstClr val="black"/>
                </a:solidFill>
              </a:rPr>
              <a:t> </a:t>
            </a:r>
            <a:r>
              <a:rPr lang="en-US" dirty="0" err="1">
                <a:solidFill>
                  <a:prstClr val="black"/>
                </a:solidFill>
              </a:rPr>
              <a:t>soluptum</a:t>
            </a:r>
            <a:r>
              <a:rPr lang="en-US" dirty="0">
                <a:solidFill>
                  <a:prstClr val="black"/>
                </a:solidFill>
              </a:rPr>
              <a:t> </a:t>
            </a:r>
            <a:r>
              <a:rPr lang="en-US" dirty="0" err="1">
                <a:solidFill>
                  <a:prstClr val="black"/>
                </a:solidFill>
              </a:rPr>
              <a:t>comnim</a:t>
            </a:r>
            <a:r>
              <a:rPr lang="en-US" dirty="0">
                <a:solidFill>
                  <a:prstClr val="black"/>
                </a:solidFill>
              </a:rPr>
              <a:t> </a:t>
            </a:r>
            <a:r>
              <a:rPr lang="en-US" dirty="0" err="1">
                <a:solidFill>
                  <a:prstClr val="black"/>
                </a:solidFill>
              </a:rPr>
              <a:t>eiciet</a:t>
            </a:r>
            <a:r>
              <a:rPr lang="en-US" dirty="0">
                <a:solidFill>
                  <a:prstClr val="black"/>
                </a:solidFill>
              </a:rPr>
              <a:t> </a:t>
            </a:r>
            <a:r>
              <a:rPr lang="en-US" dirty="0" err="1">
                <a:solidFill>
                  <a:prstClr val="black"/>
                </a:solidFill>
              </a:rPr>
              <a:t>esequas</a:t>
            </a:r>
            <a:r>
              <a:rPr lang="en-US" dirty="0">
                <a:solidFill>
                  <a:prstClr val="black"/>
                </a:solidFill>
              </a:rPr>
              <a:t> </a:t>
            </a:r>
            <a:r>
              <a:rPr lang="en-US" dirty="0" err="1">
                <a:solidFill>
                  <a:prstClr val="black"/>
                </a:solidFill>
              </a:rPr>
              <a:t>pedi</a:t>
            </a:r>
            <a:endParaRPr lang="en-US" dirty="0">
              <a:solidFill>
                <a:prstClr val="black"/>
              </a:solidFill>
            </a:endParaRPr>
          </a:p>
        </p:txBody>
      </p:sp>
      <p:sp>
        <p:nvSpPr>
          <p:cNvPr id="19" name="Rectangle 18"/>
          <p:cNvSpPr/>
          <p:nvPr userDrawn="1"/>
        </p:nvSpPr>
        <p:spPr>
          <a:xfrm>
            <a:off x="0" y="0"/>
            <a:ext cx="9144000" cy="707065"/>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0" y="547576"/>
            <a:ext cx="9144000" cy="15948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1" name="Picture 2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15918" y="1"/>
            <a:ext cx="710900" cy="778899"/>
          </a:xfrm>
          <a:prstGeom prst="rect">
            <a:avLst/>
          </a:prstGeom>
        </p:spPr>
      </p:pic>
    </p:spTree>
    <p:extLst>
      <p:ext uri="{BB962C8B-B14F-4D97-AF65-F5344CB8AC3E}">
        <p14:creationId xmlns:p14="http://schemas.microsoft.com/office/powerpoint/2010/main" val="176986943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457200" rtl="0" eaLnBrk="1" latinLnBrk="0" hangingPunct="1">
        <a:spcBef>
          <a:spcPct val="0"/>
        </a:spcBef>
        <a:buNone/>
        <a:defRPr sz="2400" b="1" i="0" kern="1200" spc="0" baseline="0">
          <a:solidFill>
            <a:schemeClr val="tx1"/>
          </a:solidFill>
          <a:latin typeface="Arial Black" charset="0"/>
          <a:ea typeface="Arial Black" charset="0"/>
          <a:cs typeface="Arial Black" charset="0"/>
        </a:defRPr>
      </a:lvl1pPr>
    </p:titleStyle>
    <p:bodyStyle>
      <a:lvl1pPr marL="228600" indent="-228600" algn="l" defTabSz="457200" rtl="0" eaLnBrk="1" latinLnBrk="0" hangingPunct="1">
        <a:spcBef>
          <a:spcPts val="2400"/>
        </a:spcBef>
        <a:buClr>
          <a:schemeClr val="accent5"/>
        </a:buClr>
        <a:buFont typeface="Wingdings" charset="2"/>
        <a:buChar char="§"/>
        <a:defRPr sz="20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914400" y="1417320"/>
            <a:ext cx="6772940" cy="685800"/>
          </a:xfrm>
          <a:prstGeom prst="rect">
            <a:avLst/>
          </a:prstGeom>
        </p:spPr>
        <p:txBody>
          <a:bodyPr vert="horz" wrap="square" lIns="0" tIns="0" rIns="0" bIns="0" rtlCol="0" anchor="b" anchorCtr="0">
            <a:noAutofit/>
          </a:bodyPr>
          <a:lstStyle/>
          <a:p>
            <a:r>
              <a:rPr lang="en-US" dirty="0"/>
              <a:t>Typical bullet slide, one line header </a:t>
            </a:r>
          </a:p>
        </p:txBody>
      </p:sp>
      <p:sp>
        <p:nvSpPr>
          <p:cNvPr id="3" name="Text Placeholder 2"/>
          <p:cNvSpPr>
            <a:spLocks noGrp="1"/>
          </p:cNvSpPr>
          <p:nvPr userDrawn="1">
            <p:ph type="body" idx="1"/>
          </p:nvPr>
        </p:nvSpPr>
        <p:spPr>
          <a:xfrm>
            <a:off x="914400" y="2409219"/>
            <a:ext cx="6772939" cy="3435796"/>
          </a:xfrm>
          <a:prstGeom prst="rect">
            <a:avLst/>
          </a:prstGeom>
        </p:spPr>
        <p:txBody>
          <a:bodyPr vert="horz" wrap="square" lIns="0" tIns="0" rIns="0" bIns="0" rtlCol="0">
            <a:noAutofit/>
          </a:bodyPr>
          <a:lstStyle/>
          <a:p>
            <a:r>
              <a:rPr lang="en-US" dirty="0"/>
              <a:t>Bulleted slides should…</a:t>
            </a:r>
          </a:p>
          <a:p>
            <a:pPr lvl="1"/>
            <a:r>
              <a:rPr lang="en-US" dirty="0"/>
              <a:t>only include one level of sub-bullets</a:t>
            </a:r>
          </a:p>
          <a:p>
            <a:pPr lvl="1"/>
            <a:r>
              <a:rPr lang="en-US" dirty="0"/>
              <a:t>contain at most about 50 words, including the title </a:t>
            </a:r>
            <a:br>
              <a:rPr lang="en-US" dirty="0"/>
            </a:br>
            <a:r>
              <a:rPr lang="en-US" dirty="0"/>
              <a:t>(if you have a lot more, consider a second slide)</a:t>
            </a:r>
          </a:p>
          <a:p>
            <a:r>
              <a:rPr lang="en-US" dirty="0"/>
              <a:t>If you stick to that limit, you’ll fit (this slide </a:t>
            </a:r>
            <a:br>
              <a:rPr lang="en-US" dirty="0"/>
            </a:br>
            <a:r>
              <a:rPr lang="en-US" dirty="0"/>
              <a:t>has 49 words)</a:t>
            </a:r>
          </a:p>
        </p:txBody>
      </p:sp>
      <p:sp>
        <p:nvSpPr>
          <p:cNvPr id="11" name="TextBox 10"/>
          <p:cNvSpPr txBox="1"/>
          <p:nvPr userDrawn="1"/>
        </p:nvSpPr>
        <p:spPr>
          <a:xfrm>
            <a:off x="106324" y="6612576"/>
            <a:ext cx="1680890" cy="138499"/>
          </a:xfrm>
          <a:prstGeom prst="rect">
            <a:avLst/>
          </a:prstGeom>
          <a:noFill/>
        </p:spPr>
        <p:txBody>
          <a:bodyPr wrap="square" lIns="0" tIns="0" rIns="0" bIns="0" rtlCol="0">
            <a:spAutoFit/>
          </a:bodyPr>
          <a:lstStyle/>
          <a:p>
            <a:pPr hangingPunct="0"/>
            <a:r>
              <a:rPr lang="en-US" sz="900" dirty="0">
                <a:solidFill>
                  <a:prstClr val="black"/>
                </a:solidFill>
                <a:latin typeface="arial" charset="0"/>
              </a:rPr>
              <a:t>© Guttmacher Institute 2019</a:t>
            </a:r>
          </a:p>
        </p:txBody>
      </p:sp>
      <p:sp>
        <p:nvSpPr>
          <p:cNvPr id="13" name="TextBox 12"/>
          <p:cNvSpPr txBox="1"/>
          <p:nvPr userDrawn="1"/>
        </p:nvSpPr>
        <p:spPr>
          <a:xfrm>
            <a:off x="8621888" y="6566410"/>
            <a:ext cx="414867" cy="230832"/>
          </a:xfrm>
          <a:prstGeom prst="rect">
            <a:avLst/>
          </a:prstGeom>
          <a:noFill/>
        </p:spPr>
        <p:txBody>
          <a:bodyPr wrap="square" rtlCol="0">
            <a:spAutoFit/>
          </a:bodyPr>
          <a:lstStyle/>
          <a:p>
            <a:pPr algn="r"/>
            <a:fld id="{519215F1-D0DF-8D43-BE16-DFCE84540A0C}" type="slidenum">
              <a:rPr lang="en-US" sz="900" smtClean="0">
                <a:solidFill>
                  <a:prstClr val="black"/>
                </a:solidFill>
                <a:latin typeface="arial" charset="0"/>
              </a:rPr>
              <a:pPr algn="r"/>
              <a:t>‹#›</a:t>
            </a:fld>
            <a:endParaRPr lang="en-US" sz="900" dirty="0">
              <a:solidFill>
                <a:prstClr val="black"/>
              </a:solidFill>
              <a:latin typeface="arial" charset="0"/>
            </a:endParaRPr>
          </a:p>
        </p:txBody>
      </p:sp>
      <p:cxnSp>
        <p:nvCxnSpPr>
          <p:cNvPr id="6" name="Straight Connector 5"/>
          <p:cNvCxnSpPr/>
          <p:nvPr userDrawn="1"/>
        </p:nvCxnSpPr>
        <p:spPr>
          <a:xfrm>
            <a:off x="0" y="6505731"/>
            <a:ext cx="914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16"/>
          <p:cNvSpPr>
            <a:spLocks noGrp="1"/>
          </p:cNvSpPr>
          <p:nvPr>
            <p:ph type="ftr" sz="quarter" idx="3"/>
          </p:nvPr>
        </p:nvSpPr>
        <p:spPr>
          <a:xfrm>
            <a:off x="914400" y="6177285"/>
            <a:ext cx="6781800" cy="155821"/>
          </a:xfrm>
          <a:prstGeom prst="rect">
            <a:avLst/>
          </a:prstGeom>
        </p:spPr>
        <p:txBody>
          <a:bodyPr vert="horz" lIns="0" tIns="0" rIns="0" bIns="0" rtlCol="0" anchor="t" anchorCtr="0"/>
          <a:lstStyle>
            <a:lvl1pPr algn="l">
              <a:defRPr sz="700" baseline="0">
                <a:solidFill>
                  <a:schemeClr val="tx1"/>
                </a:solidFill>
                <a:latin typeface="arial" charset="0"/>
              </a:defRPr>
            </a:lvl1pPr>
          </a:lstStyle>
          <a:p>
            <a:pPr>
              <a:spcBef>
                <a:spcPct val="50000"/>
              </a:spcBef>
            </a:pPr>
            <a:r>
              <a:rPr lang="en-US" i="1" dirty="0">
                <a:solidFill>
                  <a:prstClr val="black"/>
                </a:solidFill>
              </a:rPr>
              <a:t>Source/</a:t>
            </a:r>
            <a:r>
              <a:rPr lang="en-US" i="1" dirty="0" err="1">
                <a:solidFill>
                  <a:prstClr val="black"/>
                </a:solidFill>
              </a:rPr>
              <a:t>Footnote:</a:t>
            </a:r>
            <a:r>
              <a:rPr lang="en-US" dirty="0" err="1">
                <a:solidFill>
                  <a:prstClr val="black"/>
                </a:solidFill>
              </a:rPr>
              <a:t>Ovid</a:t>
            </a:r>
            <a:r>
              <a:rPr lang="en-US" dirty="0">
                <a:solidFill>
                  <a:prstClr val="black"/>
                </a:solidFill>
              </a:rPr>
              <a:t> </a:t>
            </a:r>
            <a:r>
              <a:rPr lang="en-US" dirty="0" err="1">
                <a:solidFill>
                  <a:prstClr val="black"/>
                </a:solidFill>
              </a:rPr>
              <a:t>ulpa</a:t>
            </a:r>
            <a:r>
              <a:rPr lang="en-US" dirty="0">
                <a:solidFill>
                  <a:prstClr val="black"/>
                </a:solidFill>
              </a:rPr>
              <a:t> </a:t>
            </a:r>
            <a:r>
              <a:rPr lang="en-US" dirty="0" err="1">
                <a:solidFill>
                  <a:prstClr val="black"/>
                </a:solidFill>
              </a:rPr>
              <a:t>perovident</a:t>
            </a:r>
            <a:r>
              <a:rPr lang="en-US" dirty="0">
                <a:solidFill>
                  <a:prstClr val="black"/>
                </a:solidFill>
              </a:rPr>
              <a:t> </a:t>
            </a:r>
            <a:r>
              <a:rPr lang="en-US" dirty="0" err="1">
                <a:solidFill>
                  <a:prstClr val="black"/>
                </a:solidFill>
              </a:rPr>
              <a:t>faciatiam</a:t>
            </a:r>
            <a:r>
              <a:rPr lang="en-US" dirty="0">
                <a:solidFill>
                  <a:prstClr val="black"/>
                </a:solidFill>
              </a:rPr>
              <a:t> </a:t>
            </a:r>
            <a:r>
              <a:rPr lang="en-US" dirty="0" err="1">
                <a:solidFill>
                  <a:prstClr val="black"/>
                </a:solidFill>
              </a:rPr>
              <a:t>cor</a:t>
            </a:r>
            <a:r>
              <a:rPr lang="en-US" dirty="0">
                <a:solidFill>
                  <a:prstClr val="black"/>
                </a:solidFill>
              </a:rPr>
              <a:t> </a:t>
            </a:r>
            <a:r>
              <a:rPr lang="en-US" dirty="0" err="1">
                <a:solidFill>
                  <a:prstClr val="black"/>
                </a:solidFill>
              </a:rPr>
              <a:t>soluptum</a:t>
            </a:r>
            <a:r>
              <a:rPr lang="en-US" dirty="0">
                <a:solidFill>
                  <a:prstClr val="black"/>
                </a:solidFill>
              </a:rPr>
              <a:t> </a:t>
            </a:r>
            <a:r>
              <a:rPr lang="en-US" dirty="0" err="1">
                <a:solidFill>
                  <a:prstClr val="black"/>
                </a:solidFill>
              </a:rPr>
              <a:t>comnim</a:t>
            </a:r>
            <a:r>
              <a:rPr lang="en-US" dirty="0">
                <a:solidFill>
                  <a:prstClr val="black"/>
                </a:solidFill>
              </a:rPr>
              <a:t> </a:t>
            </a:r>
            <a:r>
              <a:rPr lang="en-US" dirty="0" err="1">
                <a:solidFill>
                  <a:prstClr val="black"/>
                </a:solidFill>
              </a:rPr>
              <a:t>eiciet</a:t>
            </a:r>
            <a:r>
              <a:rPr lang="en-US" dirty="0">
                <a:solidFill>
                  <a:prstClr val="black"/>
                </a:solidFill>
              </a:rPr>
              <a:t> </a:t>
            </a:r>
            <a:r>
              <a:rPr lang="en-US" dirty="0" err="1">
                <a:solidFill>
                  <a:prstClr val="black"/>
                </a:solidFill>
              </a:rPr>
              <a:t>esequas</a:t>
            </a:r>
            <a:r>
              <a:rPr lang="en-US" dirty="0">
                <a:solidFill>
                  <a:prstClr val="black"/>
                </a:solidFill>
              </a:rPr>
              <a:t> </a:t>
            </a:r>
            <a:r>
              <a:rPr lang="en-US" dirty="0" err="1">
                <a:solidFill>
                  <a:prstClr val="black"/>
                </a:solidFill>
              </a:rPr>
              <a:t>pedi</a:t>
            </a:r>
            <a:endParaRPr lang="en-US" dirty="0">
              <a:solidFill>
                <a:prstClr val="black"/>
              </a:solidFill>
            </a:endParaRPr>
          </a:p>
        </p:txBody>
      </p:sp>
      <p:sp>
        <p:nvSpPr>
          <p:cNvPr id="19" name="Rectangle 18"/>
          <p:cNvSpPr/>
          <p:nvPr userDrawn="1"/>
        </p:nvSpPr>
        <p:spPr>
          <a:xfrm>
            <a:off x="0" y="0"/>
            <a:ext cx="9144000" cy="707065"/>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0" y="547576"/>
            <a:ext cx="9144000" cy="15948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1" name="Picture 2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15918" y="1"/>
            <a:ext cx="710900" cy="778899"/>
          </a:xfrm>
          <a:prstGeom prst="rect">
            <a:avLst/>
          </a:prstGeom>
        </p:spPr>
      </p:pic>
    </p:spTree>
    <p:extLst>
      <p:ext uri="{BB962C8B-B14F-4D97-AF65-F5344CB8AC3E}">
        <p14:creationId xmlns:p14="http://schemas.microsoft.com/office/powerpoint/2010/main" val="165214215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457200" rtl="0" eaLnBrk="1" latinLnBrk="0" hangingPunct="1">
        <a:spcBef>
          <a:spcPct val="0"/>
        </a:spcBef>
        <a:buNone/>
        <a:defRPr sz="2400" b="1" i="0" kern="1200" spc="0" baseline="0">
          <a:solidFill>
            <a:schemeClr val="tx1"/>
          </a:solidFill>
          <a:latin typeface="Arial Black" charset="0"/>
          <a:ea typeface="Arial Black" charset="0"/>
          <a:cs typeface="Arial Black" charset="0"/>
        </a:defRPr>
      </a:lvl1pPr>
    </p:titleStyle>
    <p:bodyStyle>
      <a:lvl1pPr marL="228600" indent="-228600" algn="l" defTabSz="457200" rtl="0" eaLnBrk="1" latinLnBrk="0" hangingPunct="1">
        <a:spcBef>
          <a:spcPts val="2400"/>
        </a:spcBef>
        <a:buClr>
          <a:schemeClr val="accent5"/>
        </a:buClr>
        <a:buFont typeface="Wingdings" charset="2"/>
        <a:buChar char="§"/>
        <a:defRPr sz="20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publications/i/item/10665-332240" TargetMode="Externa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hyperlink" Target="gu.tt/32uqMXJ"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Gu.tt/AddingItU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196" y="3265462"/>
            <a:ext cx="7781365" cy="685800"/>
          </a:xfrm>
        </p:spPr>
        <p:txBody>
          <a:bodyPr/>
          <a:lstStyle/>
          <a:p>
            <a:r>
              <a:rPr lang="en-US" dirty="0"/>
              <a:t>From Bad to Worse: </a:t>
            </a:r>
            <a:br>
              <a:rPr lang="en-US" dirty="0"/>
            </a:br>
            <a:r>
              <a:rPr lang="en-US" dirty="0"/>
              <a:t>The COVID-19 Pandemic Risks Further Undermining Adolescents’ SRHR</a:t>
            </a:r>
          </a:p>
        </p:txBody>
      </p:sp>
    </p:spTree>
    <p:extLst>
      <p:ext uri="{BB962C8B-B14F-4D97-AF65-F5344CB8AC3E}">
        <p14:creationId xmlns:p14="http://schemas.microsoft.com/office/powerpoint/2010/main" val="361661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500" y="1197616"/>
            <a:ext cx="7543000" cy="923330"/>
          </a:xfrm>
        </p:spPr>
        <p:txBody>
          <a:bodyPr>
            <a:spAutoFit/>
          </a:bodyPr>
          <a:lstStyle/>
          <a:p>
            <a:r>
              <a:rPr lang="en-US" sz="2000" dirty="0">
                <a:latin typeface="Arial Black" panose="020B0604020202020204" pitchFamily="34" charset="0"/>
                <a:cs typeface="Arial Black" panose="020B0604020202020204" pitchFamily="34" charset="0"/>
              </a:rPr>
              <a:t>Unmet need for sexual and reproductive health services is already disproportionately high among adolescents in low- and middle-income countries</a:t>
            </a:r>
          </a:p>
        </p:txBody>
      </p:sp>
      <p:pic>
        <p:nvPicPr>
          <p:cNvPr id="10" name="Picture 9">
            <a:extLst>
              <a:ext uri="{FF2B5EF4-FFF2-40B4-BE49-F238E27FC236}">
                <a16:creationId xmlns:a16="http://schemas.microsoft.com/office/drawing/2014/main" id="{995A692C-A7C1-0C41-A551-B8CB95F1B97B}"/>
              </a:ext>
            </a:extLst>
          </p:cNvPr>
          <p:cNvPicPr>
            <a:picLocks noChangeAspect="1"/>
          </p:cNvPicPr>
          <p:nvPr/>
        </p:nvPicPr>
        <p:blipFill>
          <a:blip r:embed="rId3"/>
          <a:stretch>
            <a:fillRect/>
          </a:stretch>
        </p:blipFill>
        <p:spPr>
          <a:xfrm>
            <a:off x="707091" y="2313641"/>
            <a:ext cx="7729818" cy="4065311"/>
          </a:xfrm>
          <a:prstGeom prst="rect">
            <a:avLst/>
          </a:prstGeom>
        </p:spPr>
      </p:pic>
    </p:spTree>
    <p:extLst>
      <p:ext uri="{BB962C8B-B14F-4D97-AF65-F5344CB8AC3E}">
        <p14:creationId xmlns:p14="http://schemas.microsoft.com/office/powerpoint/2010/main" val="179370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1247024"/>
            <a:ext cx="5817625" cy="685800"/>
          </a:xfrm>
        </p:spPr>
        <p:txBody>
          <a:bodyPr/>
          <a:lstStyle/>
          <a:p>
            <a:r>
              <a:rPr lang="en-US" dirty="0">
                <a:latin typeface="Arial Black" panose="020B0604020202020204" pitchFamily="34" charset="0"/>
                <a:cs typeface="Arial Black" panose="020B0604020202020204" pitchFamily="34" charset="0"/>
              </a:rPr>
              <a:t>SRH services and outcomes potentially impacted by COVID-19</a:t>
            </a:r>
          </a:p>
        </p:txBody>
      </p:sp>
      <p:sp>
        <p:nvSpPr>
          <p:cNvPr id="4" name="Text Placeholder 3"/>
          <p:cNvSpPr>
            <a:spLocks noGrp="1"/>
          </p:cNvSpPr>
          <p:nvPr>
            <p:ph type="body" sz="quarter" idx="10"/>
          </p:nvPr>
        </p:nvSpPr>
        <p:spPr>
          <a:xfrm>
            <a:off x="804672" y="5743747"/>
            <a:ext cx="6073119" cy="461665"/>
          </a:xfrm>
        </p:spPr>
        <p:txBody>
          <a:bodyPr wrap="square">
            <a:spAutoFit/>
          </a:bodyPr>
          <a:lstStyle/>
          <a:p>
            <a:r>
              <a:rPr lang="en-US" dirty="0"/>
              <a:t>*Major obstetric complications were severe preeclampsia, antepartum hemorrhage, obstructed labor, eclampsia, maternal sepsis case management and postpartum hemorrhage. Major newborn complications were asphyxia, sepsis and infection, congenital syphilis and complications from preterm labor.</a:t>
            </a:r>
          </a:p>
        </p:txBody>
      </p:sp>
      <p:pic>
        <p:nvPicPr>
          <p:cNvPr id="6" name="Picture 5" descr="What is a virus? How do they spread? How do they make us si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361" b="52102"/>
          <a:stretch/>
        </p:blipFill>
        <p:spPr bwMode="auto">
          <a:xfrm>
            <a:off x="7416013" y="5665076"/>
            <a:ext cx="1713030" cy="120018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31B52D3-CDB1-A640-927C-49B418390777}"/>
              </a:ext>
            </a:extLst>
          </p:cNvPr>
          <p:cNvSpPr txBox="1">
            <a:spLocks/>
          </p:cNvSpPr>
          <p:nvPr/>
        </p:nvSpPr>
        <p:spPr>
          <a:xfrm>
            <a:off x="804673" y="2479182"/>
            <a:ext cx="6781800" cy="636008"/>
          </a:xfrm>
          <a:prstGeom prst="rect">
            <a:avLst/>
          </a:prstGeom>
        </p:spPr>
        <p:txBody>
          <a:bodyPr vert="horz" wrap="square" lIns="0" tIns="0" rIns="0" bIns="0" rtlCol="0" anchor="t" anchorCtr="0">
            <a:spAutoFit/>
          </a:bodyPr>
          <a:lstStyle>
            <a:lvl1pPr algn="l" defTabSz="457200" rtl="0" eaLnBrk="1" latinLnBrk="0" hangingPunct="1">
              <a:lnSpc>
                <a:spcPts val="2600"/>
              </a:lnSpc>
              <a:spcBef>
                <a:spcPct val="0"/>
              </a:spcBef>
              <a:buNone/>
              <a:defRPr sz="2400" b="1" i="0" kern="1200" spc="0" baseline="0">
                <a:solidFill>
                  <a:schemeClr val="tx1"/>
                </a:solidFill>
                <a:latin typeface="Arial Black" charset="0"/>
                <a:ea typeface="Arial Black" charset="0"/>
                <a:cs typeface="Arial Black" charset="0"/>
              </a:defRPr>
            </a:lvl1pPr>
          </a:lstStyle>
          <a:p>
            <a:pPr lvl="0" indent="228600">
              <a:buClr>
                <a:srgbClr val="43B7B3"/>
              </a:buClr>
              <a:buFont typeface="Wingdings" pitchFamily="2" charset="2"/>
              <a:buChar char="§"/>
            </a:pPr>
            <a:r>
              <a:rPr lang="en-US" sz="1600" dirty="0">
                <a:latin typeface="Arial" charset="0"/>
                <a:cs typeface="Arial" charset="0"/>
              </a:rPr>
              <a:t>Unmet need </a:t>
            </a:r>
          </a:p>
          <a:p>
            <a:pPr lvl="0" indent="228600">
              <a:buClr>
                <a:srgbClr val="43B7B3"/>
              </a:buClr>
              <a:buFont typeface="Wingdings" pitchFamily="2" charset="2"/>
              <a:buChar char="§"/>
            </a:pPr>
            <a:r>
              <a:rPr lang="en-US" sz="1600" dirty="0">
                <a:latin typeface="Arial" charset="0"/>
                <a:cs typeface="Arial" charset="0"/>
              </a:rPr>
              <a:t>Unintended pregnancies </a:t>
            </a:r>
          </a:p>
        </p:txBody>
      </p:sp>
      <p:sp>
        <p:nvSpPr>
          <p:cNvPr id="13" name="Title 1">
            <a:extLst>
              <a:ext uri="{FF2B5EF4-FFF2-40B4-BE49-F238E27FC236}">
                <a16:creationId xmlns:a16="http://schemas.microsoft.com/office/drawing/2014/main" id="{1EE78DC5-067C-1448-BAD7-B194576E00CD}"/>
              </a:ext>
            </a:extLst>
          </p:cNvPr>
          <p:cNvSpPr txBox="1">
            <a:spLocks/>
          </p:cNvSpPr>
          <p:nvPr/>
        </p:nvSpPr>
        <p:spPr>
          <a:xfrm>
            <a:off x="804673" y="3804904"/>
            <a:ext cx="4834914" cy="758413"/>
          </a:xfrm>
          <a:prstGeom prst="rect">
            <a:avLst/>
          </a:prstGeom>
        </p:spPr>
        <p:txBody>
          <a:bodyPr vert="horz" wrap="square" lIns="0" tIns="0" rIns="0" bIns="0" rtlCol="0" anchor="t" anchorCtr="0">
            <a:spAutoFit/>
          </a:bodyPr>
          <a:lstStyle>
            <a:lvl1pPr algn="l" defTabSz="457200" rtl="0" eaLnBrk="1" latinLnBrk="0" hangingPunct="1">
              <a:lnSpc>
                <a:spcPts val="2600"/>
              </a:lnSpc>
              <a:spcBef>
                <a:spcPct val="0"/>
              </a:spcBef>
              <a:buNone/>
              <a:defRPr sz="2400" b="1" i="0" kern="1200" spc="0" baseline="0">
                <a:solidFill>
                  <a:schemeClr val="tx1"/>
                </a:solidFill>
                <a:latin typeface="Arial Black" charset="0"/>
                <a:ea typeface="Arial Black" charset="0"/>
                <a:cs typeface="Arial Black" charset="0"/>
              </a:defRPr>
            </a:lvl1pPr>
          </a:lstStyle>
          <a:p>
            <a:pPr marL="228600" lvl="0" indent="-228600">
              <a:lnSpc>
                <a:spcPts val="1800"/>
              </a:lnSpc>
              <a:buClr>
                <a:srgbClr val="43B7B3"/>
              </a:buClr>
              <a:buFont typeface="Wingdings" pitchFamily="2" charset="2"/>
              <a:buChar char="§"/>
            </a:pPr>
            <a:r>
              <a:rPr lang="en-US" sz="1600" dirty="0">
                <a:latin typeface="Arial" charset="0"/>
                <a:cs typeface="Arial" charset="0"/>
              </a:rPr>
              <a:t>Women and newborns with major complications* not receiving treatment</a:t>
            </a:r>
          </a:p>
          <a:p>
            <a:pPr lvl="0" indent="228600">
              <a:buClr>
                <a:srgbClr val="43B7B3"/>
              </a:buClr>
              <a:buFont typeface="Wingdings" pitchFamily="2" charset="2"/>
              <a:buChar char="§"/>
            </a:pPr>
            <a:r>
              <a:rPr lang="en-US" sz="1600" dirty="0">
                <a:latin typeface="Arial" charset="0"/>
                <a:cs typeface="Arial" charset="0"/>
              </a:rPr>
              <a:t>Maternal deaths</a:t>
            </a:r>
          </a:p>
        </p:txBody>
      </p:sp>
      <p:sp>
        <p:nvSpPr>
          <p:cNvPr id="14" name="Title 1">
            <a:extLst>
              <a:ext uri="{FF2B5EF4-FFF2-40B4-BE49-F238E27FC236}">
                <a16:creationId xmlns:a16="http://schemas.microsoft.com/office/drawing/2014/main" id="{B9BF1822-B89D-2348-A040-0DE8B2DA0FD6}"/>
              </a:ext>
            </a:extLst>
          </p:cNvPr>
          <p:cNvSpPr txBox="1">
            <a:spLocks/>
          </p:cNvSpPr>
          <p:nvPr/>
        </p:nvSpPr>
        <p:spPr>
          <a:xfrm>
            <a:off x="804672" y="5165388"/>
            <a:ext cx="7652856" cy="304122"/>
          </a:xfrm>
          <a:prstGeom prst="rect">
            <a:avLst/>
          </a:prstGeom>
        </p:spPr>
        <p:txBody>
          <a:bodyPr vert="horz" wrap="square" lIns="0" tIns="0" rIns="0" bIns="0" rtlCol="0" anchor="t" anchorCtr="0">
            <a:spAutoFit/>
          </a:bodyPr>
          <a:lstStyle>
            <a:lvl1pPr algn="l" defTabSz="457200" rtl="0" eaLnBrk="1" latinLnBrk="0" hangingPunct="1">
              <a:lnSpc>
                <a:spcPts val="2600"/>
              </a:lnSpc>
              <a:spcBef>
                <a:spcPct val="0"/>
              </a:spcBef>
              <a:buNone/>
              <a:defRPr sz="2400" b="1" i="0" kern="1200" spc="0" baseline="0">
                <a:solidFill>
                  <a:schemeClr val="tx1"/>
                </a:solidFill>
                <a:latin typeface="Arial Black" charset="0"/>
                <a:ea typeface="Arial Black" charset="0"/>
                <a:cs typeface="Arial Black" charset="0"/>
              </a:defRPr>
            </a:lvl1pPr>
          </a:lstStyle>
          <a:p>
            <a:pPr lvl="0" indent="228600">
              <a:buClr>
                <a:srgbClr val="43B7B3"/>
              </a:buClr>
              <a:buFont typeface="Wingdings" pitchFamily="2" charset="2"/>
              <a:buChar char="§"/>
            </a:pPr>
            <a:r>
              <a:rPr lang="en-US" sz="1600" dirty="0">
                <a:latin typeface="Arial" charset="0"/>
                <a:cs typeface="Arial" charset="0"/>
              </a:rPr>
              <a:t>Unsafe abortions   </a:t>
            </a:r>
          </a:p>
        </p:txBody>
      </p:sp>
      <p:grpSp>
        <p:nvGrpSpPr>
          <p:cNvPr id="21" name="Group 20">
            <a:extLst>
              <a:ext uri="{FF2B5EF4-FFF2-40B4-BE49-F238E27FC236}">
                <a16:creationId xmlns:a16="http://schemas.microsoft.com/office/drawing/2014/main" id="{E10DC610-8AA1-A84F-ADD6-8D35372D3DD9}"/>
              </a:ext>
            </a:extLst>
          </p:cNvPr>
          <p:cNvGrpSpPr/>
          <p:nvPr/>
        </p:nvGrpSpPr>
        <p:grpSpPr>
          <a:xfrm>
            <a:off x="804673" y="2112137"/>
            <a:ext cx="4918715" cy="331581"/>
            <a:chOff x="1053822" y="2013844"/>
            <a:chExt cx="4918715" cy="331581"/>
          </a:xfrm>
        </p:grpSpPr>
        <p:sp>
          <p:nvSpPr>
            <p:cNvPr id="7" name="Title 1">
              <a:extLst>
                <a:ext uri="{FF2B5EF4-FFF2-40B4-BE49-F238E27FC236}">
                  <a16:creationId xmlns:a16="http://schemas.microsoft.com/office/drawing/2014/main" id="{F3E19DCF-1090-8A4A-BE69-DD823EF0557D}"/>
                </a:ext>
              </a:extLst>
            </p:cNvPr>
            <p:cNvSpPr txBox="1">
              <a:spLocks/>
            </p:cNvSpPr>
            <p:nvPr/>
          </p:nvSpPr>
          <p:spPr>
            <a:xfrm>
              <a:off x="1053822" y="2013844"/>
              <a:ext cx="4918715" cy="331581"/>
            </a:xfrm>
            <a:prstGeom prst="rect">
              <a:avLst/>
            </a:prstGeom>
            <a:solidFill>
              <a:srgbClr val="047A8C"/>
            </a:solidFill>
          </p:spPr>
          <p:txBody>
            <a:bodyPr vert="horz" wrap="square" lIns="91440" tIns="91440" rIns="91440" bIns="91440" rtlCol="0" anchor="t" anchorCtr="0">
              <a:noAutofit/>
            </a:bodyPr>
            <a:lstStyle>
              <a:lvl1pPr algn="l" defTabSz="457200" rtl="0" eaLnBrk="1" latinLnBrk="0" hangingPunct="1">
                <a:lnSpc>
                  <a:spcPts val="2600"/>
                </a:lnSpc>
                <a:spcBef>
                  <a:spcPct val="0"/>
                </a:spcBef>
                <a:buNone/>
                <a:defRPr sz="2400" b="1" i="0" kern="1200" spc="0" baseline="0">
                  <a:solidFill>
                    <a:schemeClr val="tx1"/>
                  </a:solidFill>
                  <a:latin typeface="Arial Black" charset="0"/>
                  <a:ea typeface="Arial Black" charset="0"/>
                  <a:cs typeface="Arial Black" charset="0"/>
                </a:defRPr>
              </a:lvl1pPr>
            </a:lstStyle>
            <a:p>
              <a:pPr lvl="0"/>
              <a:endParaRPr lang="en-US" sz="15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F167E25-D68D-4F4B-A18C-C9A9A155193F}"/>
                </a:ext>
              </a:extLst>
            </p:cNvPr>
            <p:cNvSpPr/>
            <p:nvPr/>
          </p:nvSpPr>
          <p:spPr>
            <a:xfrm>
              <a:off x="1053822" y="2019360"/>
              <a:ext cx="2202847" cy="323165"/>
            </a:xfrm>
            <a:prstGeom prst="rect">
              <a:avLst/>
            </a:prstGeom>
          </p:spPr>
          <p:txBody>
            <a:bodyPr wrap="none">
              <a:spAutoFit/>
            </a:bodyPr>
            <a:lstStyle/>
            <a:p>
              <a:pPr lvl="0"/>
              <a:r>
                <a:rPr lang="en-US" sz="1500" b="1" dirty="0">
                  <a:solidFill>
                    <a:schemeClr val="bg1"/>
                  </a:solidFill>
                  <a:latin typeface="Arial" panose="020B0604020202020204" pitchFamily="34" charset="0"/>
                  <a:cs typeface="Arial" panose="020B0604020202020204" pitchFamily="34" charset="0"/>
                </a:rPr>
                <a:t>Modern contraception</a:t>
              </a:r>
            </a:p>
          </p:txBody>
        </p:sp>
      </p:grpSp>
      <p:grpSp>
        <p:nvGrpSpPr>
          <p:cNvPr id="20" name="Group 19">
            <a:extLst>
              <a:ext uri="{FF2B5EF4-FFF2-40B4-BE49-F238E27FC236}">
                <a16:creationId xmlns:a16="http://schemas.microsoft.com/office/drawing/2014/main" id="{383EF0D7-A0AA-A049-A3CE-758A9B3BC239}"/>
              </a:ext>
            </a:extLst>
          </p:cNvPr>
          <p:cNvGrpSpPr/>
          <p:nvPr/>
        </p:nvGrpSpPr>
        <p:grpSpPr>
          <a:xfrm>
            <a:off x="804673" y="3385798"/>
            <a:ext cx="4918715" cy="331581"/>
            <a:chOff x="1053822" y="3165988"/>
            <a:chExt cx="4918715" cy="331581"/>
          </a:xfrm>
        </p:grpSpPr>
        <p:sp>
          <p:nvSpPr>
            <p:cNvPr id="17" name="Title 1">
              <a:extLst>
                <a:ext uri="{FF2B5EF4-FFF2-40B4-BE49-F238E27FC236}">
                  <a16:creationId xmlns:a16="http://schemas.microsoft.com/office/drawing/2014/main" id="{17370AA0-B23A-224B-8B62-96F3E7C0F74A}"/>
                </a:ext>
              </a:extLst>
            </p:cNvPr>
            <p:cNvSpPr txBox="1">
              <a:spLocks/>
            </p:cNvSpPr>
            <p:nvPr/>
          </p:nvSpPr>
          <p:spPr>
            <a:xfrm>
              <a:off x="1053822" y="3165988"/>
              <a:ext cx="4918715" cy="331581"/>
            </a:xfrm>
            <a:prstGeom prst="rect">
              <a:avLst/>
            </a:prstGeom>
            <a:solidFill>
              <a:srgbClr val="047A8C"/>
            </a:solidFill>
          </p:spPr>
          <p:txBody>
            <a:bodyPr vert="horz" wrap="square" lIns="91440" tIns="91440" rIns="91440" bIns="91440" rtlCol="0" anchor="t" anchorCtr="0">
              <a:noAutofit/>
            </a:bodyPr>
            <a:lstStyle>
              <a:lvl1pPr algn="l" defTabSz="457200" rtl="0" eaLnBrk="1" latinLnBrk="0" hangingPunct="1">
                <a:lnSpc>
                  <a:spcPts val="2600"/>
                </a:lnSpc>
                <a:spcBef>
                  <a:spcPct val="0"/>
                </a:spcBef>
                <a:buNone/>
                <a:defRPr sz="2400" b="1" i="0" kern="1200" spc="0" baseline="0">
                  <a:solidFill>
                    <a:schemeClr val="tx1"/>
                  </a:solidFill>
                  <a:latin typeface="Arial Black" charset="0"/>
                  <a:ea typeface="Arial Black" charset="0"/>
                  <a:cs typeface="Arial Black" charset="0"/>
                </a:defRPr>
              </a:lvl1pPr>
            </a:lstStyle>
            <a:p>
              <a:pPr lvl="0"/>
              <a:endParaRPr lang="en-US" sz="15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07F5C2A-2928-3D40-A313-5198C3AE543F}"/>
                </a:ext>
              </a:extLst>
            </p:cNvPr>
            <p:cNvSpPr/>
            <p:nvPr/>
          </p:nvSpPr>
          <p:spPr>
            <a:xfrm>
              <a:off x="1053822" y="3171504"/>
              <a:ext cx="2315057" cy="323165"/>
            </a:xfrm>
            <a:prstGeom prst="rect">
              <a:avLst/>
            </a:prstGeom>
          </p:spPr>
          <p:txBody>
            <a:bodyPr wrap="none">
              <a:spAutoFit/>
            </a:bodyPr>
            <a:lstStyle/>
            <a:p>
              <a:pPr lvl="0"/>
              <a:r>
                <a:rPr lang="en-US" sz="1500" b="1" dirty="0">
                  <a:solidFill>
                    <a:schemeClr val="bg1"/>
                  </a:solidFill>
                  <a:latin typeface="Arial" panose="020B0604020202020204" pitchFamily="34" charset="0"/>
                  <a:cs typeface="Arial" panose="020B0604020202020204" pitchFamily="34" charset="0"/>
                </a:rPr>
                <a:t>Pregnancy-related care</a:t>
              </a:r>
            </a:p>
          </p:txBody>
        </p:sp>
      </p:grpSp>
      <p:grpSp>
        <p:nvGrpSpPr>
          <p:cNvPr id="22" name="Group 21">
            <a:extLst>
              <a:ext uri="{FF2B5EF4-FFF2-40B4-BE49-F238E27FC236}">
                <a16:creationId xmlns:a16="http://schemas.microsoft.com/office/drawing/2014/main" id="{966343D0-34B6-C440-90DE-A8C60A980DFB}"/>
              </a:ext>
            </a:extLst>
          </p:cNvPr>
          <p:cNvGrpSpPr/>
          <p:nvPr/>
        </p:nvGrpSpPr>
        <p:grpSpPr>
          <a:xfrm>
            <a:off x="804673" y="4810095"/>
            <a:ext cx="4918715" cy="331581"/>
            <a:chOff x="1053822" y="4746858"/>
            <a:chExt cx="4918715" cy="331581"/>
          </a:xfrm>
        </p:grpSpPr>
        <p:sp>
          <p:nvSpPr>
            <p:cNvPr id="9" name="Title 1">
              <a:extLst>
                <a:ext uri="{FF2B5EF4-FFF2-40B4-BE49-F238E27FC236}">
                  <a16:creationId xmlns:a16="http://schemas.microsoft.com/office/drawing/2014/main" id="{72B2C18F-C8C7-AB40-9C75-C922F3754216}"/>
                </a:ext>
              </a:extLst>
            </p:cNvPr>
            <p:cNvSpPr txBox="1">
              <a:spLocks/>
            </p:cNvSpPr>
            <p:nvPr/>
          </p:nvSpPr>
          <p:spPr>
            <a:xfrm>
              <a:off x="1053822" y="4746858"/>
              <a:ext cx="4918715" cy="331581"/>
            </a:xfrm>
            <a:prstGeom prst="rect">
              <a:avLst/>
            </a:prstGeom>
            <a:solidFill>
              <a:srgbClr val="047A8C"/>
            </a:solidFill>
          </p:spPr>
          <p:txBody>
            <a:bodyPr vert="horz" wrap="square" lIns="91440" tIns="91440" rIns="91440" bIns="91440" rtlCol="0" anchor="t" anchorCtr="0">
              <a:noAutofit/>
            </a:bodyPr>
            <a:lstStyle>
              <a:lvl1pPr algn="l" defTabSz="457200" rtl="0" eaLnBrk="1" latinLnBrk="0" hangingPunct="1">
                <a:lnSpc>
                  <a:spcPts val="2600"/>
                </a:lnSpc>
                <a:spcBef>
                  <a:spcPct val="0"/>
                </a:spcBef>
                <a:buNone/>
                <a:defRPr sz="2400" b="1" i="0" kern="1200" spc="0" baseline="0">
                  <a:solidFill>
                    <a:schemeClr val="tx1"/>
                  </a:solidFill>
                  <a:latin typeface="Arial Black" charset="0"/>
                  <a:ea typeface="Arial Black" charset="0"/>
                  <a:cs typeface="Arial Black" charset="0"/>
                </a:defRPr>
              </a:lvl1pPr>
            </a:lstStyle>
            <a:p>
              <a:pPr lvl="0"/>
              <a:endParaRPr lang="en-US" sz="1500"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66583F8-D766-434F-A2A0-008DFE3C3D2B}"/>
                </a:ext>
              </a:extLst>
            </p:cNvPr>
            <p:cNvSpPr/>
            <p:nvPr/>
          </p:nvSpPr>
          <p:spPr>
            <a:xfrm>
              <a:off x="1053822" y="4746858"/>
              <a:ext cx="1915909" cy="323165"/>
            </a:xfrm>
            <a:prstGeom prst="rect">
              <a:avLst/>
            </a:prstGeom>
          </p:spPr>
          <p:txBody>
            <a:bodyPr wrap="none">
              <a:spAutoFit/>
            </a:bodyPr>
            <a:lstStyle/>
            <a:p>
              <a:pPr lvl="0"/>
              <a:r>
                <a:rPr lang="en-US" sz="1500" b="1" dirty="0">
                  <a:solidFill>
                    <a:schemeClr val="bg1"/>
                  </a:solidFill>
                  <a:latin typeface="Arial" panose="020B0604020202020204" pitchFamily="34" charset="0"/>
                  <a:cs typeface="Arial" panose="020B0604020202020204" pitchFamily="34" charset="0"/>
                </a:rPr>
                <a:t>Safe abortion care </a:t>
              </a:r>
            </a:p>
          </p:txBody>
        </p:sp>
      </p:grpSp>
    </p:spTree>
    <p:extLst>
      <p:ext uri="{BB962C8B-B14F-4D97-AF65-F5344CB8AC3E}">
        <p14:creationId xmlns:p14="http://schemas.microsoft.com/office/powerpoint/2010/main" val="115236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677" y="1490472"/>
            <a:ext cx="7837782" cy="738664"/>
          </a:xfrm>
        </p:spPr>
        <p:txBody>
          <a:bodyPr wrap="square">
            <a:spAutoFit/>
          </a:bodyPr>
          <a:lstStyle/>
          <a:p>
            <a:r>
              <a:rPr lang="en-US" dirty="0"/>
              <a:t>Potential annual impacts among adolescents from COVID-19–related disruptions:</a:t>
            </a:r>
            <a:endParaRPr lang="en-US" dirty="0">
              <a:solidFill>
                <a:srgbClr val="047A8C"/>
              </a:solidFill>
            </a:endParaRPr>
          </a:p>
        </p:txBody>
      </p:sp>
      <p:graphicFrame>
        <p:nvGraphicFramePr>
          <p:cNvPr id="4" name="Diagram 3"/>
          <p:cNvGraphicFramePr/>
          <p:nvPr>
            <p:extLst>
              <p:ext uri="{D42A27DB-BD31-4B8C-83A1-F6EECF244321}">
                <p14:modId xmlns:p14="http://schemas.microsoft.com/office/powerpoint/2010/main" val="1154039872"/>
              </p:ext>
            </p:extLst>
          </p:nvPr>
        </p:nvGraphicFramePr>
        <p:xfrm>
          <a:off x="808677" y="2651760"/>
          <a:ext cx="7424927" cy="2048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D03CDB74-2DB0-473A-8125-84E0E774AE89}"/>
              </a:ext>
            </a:extLst>
          </p:cNvPr>
          <p:cNvSpPr>
            <a:spLocks noGrp="1"/>
          </p:cNvSpPr>
          <p:nvPr>
            <p:ph idx="1"/>
          </p:nvPr>
        </p:nvSpPr>
        <p:spPr>
          <a:xfrm>
            <a:off x="861766" y="4579614"/>
            <a:ext cx="7367834" cy="841030"/>
          </a:xfrm>
        </p:spPr>
        <p:txBody>
          <a:bodyPr/>
          <a:lstStyle/>
          <a:p>
            <a:pPr>
              <a:spcBef>
                <a:spcPts val="1200"/>
              </a:spcBef>
            </a:pPr>
            <a:r>
              <a:rPr lang="en-US" sz="1800" dirty="0"/>
              <a:t>Assumed no change in demand for contraception</a:t>
            </a:r>
          </a:p>
          <a:p>
            <a:pPr>
              <a:spcBef>
                <a:spcPts val="1200"/>
              </a:spcBef>
            </a:pPr>
            <a:r>
              <a:rPr lang="en-US" sz="1800" dirty="0"/>
              <a:t>Disruptions assumed to be different by contraceptive method</a:t>
            </a:r>
          </a:p>
          <a:p>
            <a:pPr lvl="1"/>
            <a:endParaRPr lang="en-US" sz="1800" dirty="0"/>
          </a:p>
        </p:txBody>
      </p:sp>
      <p:sp>
        <p:nvSpPr>
          <p:cNvPr id="3" name="Rectangle 2">
            <a:extLst>
              <a:ext uri="{FF2B5EF4-FFF2-40B4-BE49-F238E27FC236}">
                <a16:creationId xmlns:a16="http://schemas.microsoft.com/office/drawing/2014/main" id="{46ACC56F-EEF9-7E43-B430-58337D869656}"/>
              </a:ext>
            </a:extLst>
          </p:cNvPr>
          <p:cNvSpPr/>
          <p:nvPr/>
        </p:nvSpPr>
        <p:spPr>
          <a:xfrm>
            <a:off x="808677" y="2404784"/>
            <a:ext cx="3230051" cy="369332"/>
          </a:xfrm>
          <a:prstGeom prst="rect">
            <a:avLst/>
          </a:prstGeom>
        </p:spPr>
        <p:txBody>
          <a:bodyPr wrap="none" lIns="0" tIns="0" rIns="0" bIns="0">
            <a:spAutoFit/>
          </a:bodyPr>
          <a:lstStyle/>
          <a:p>
            <a:r>
              <a:rPr lang="en-US" sz="2400" b="1" dirty="0">
                <a:solidFill>
                  <a:srgbClr val="047A8C"/>
                </a:solidFill>
                <a:latin typeface="Arial" panose="020B0604020202020204" pitchFamily="34" charset="0"/>
                <a:cs typeface="Arial" panose="020B0604020202020204" pitchFamily="34" charset="0"/>
              </a:rPr>
              <a:t>Modern contraception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94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676" y="2415753"/>
            <a:ext cx="7922947" cy="369332"/>
          </a:xfrm>
        </p:spPr>
        <p:txBody>
          <a:bodyPr>
            <a:spAutoFit/>
          </a:bodyPr>
          <a:lstStyle/>
          <a:p>
            <a:r>
              <a:rPr lang="en-US" dirty="0">
                <a:solidFill>
                  <a:srgbClr val="43B7B3"/>
                </a:solidFill>
                <a:latin typeface="Arial" panose="020B0604020202020204" pitchFamily="34" charset="0"/>
                <a:ea typeface="+mn-ea"/>
                <a:cs typeface="Arial" panose="020B0604020202020204" pitchFamily="34" charset="0"/>
              </a:rPr>
              <a:t>Pregnancy-related care </a:t>
            </a:r>
          </a:p>
        </p:txBody>
      </p:sp>
      <p:graphicFrame>
        <p:nvGraphicFramePr>
          <p:cNvPr id="4" name="Diagram 3"/>
          <p:cNvGraphicFramePr/>
          <p:nvPr>
            <p:extLst>
              <p:ext uri="{D42A27DB-BD31-4B8C-83A1-F6EECF244321}">
                <p14:modId xmlns:p14="http://schemas.microsoft.com/office/powerpoint/2010/main" val="58840517"/>
              </p:ext>
            </p:extLst>
          </p:nvPr>
        </p:nvGraphicFramePr>
        <p:xfrm>
          <a:off x="808676" y="2707493"/>
          <a:ext cx="7424927" cy="2048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1183AAA2-3207-994D-B3D4-3F7B583EFC3C}"/>
              </a:ext>
            </a:extLst>
          </p:cNvPr>
          <p:cNvSpPr txBox="1">
            <a:spLocks/>
          </p:cNvSpPr>
          <p:nvPr/>
        </p:nvSpPr>
        <p:spPr>
          <a:xfrm>
            <a:off x="808676" y="1490472"/>
            <a:ext cx="7757100" cy="738664"/>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2400" b="1" i="0" kern="1200" spc="0" baseline="0">
                <a:solidFill>
                  <a:schemeClr val="tx1"/>
                </a:solidFill>
                <a:latin typeface="Arial Black" charset="0"/>
                <a:ea typeface="Arial Black" charset="0"/>
                <a:cs typeface="Arial Black" charset="0"/>
              </a:defRPr>
            </a:lvl1pPr>
          </a:lstStyle>
          <a:p>
            <a:r>
              <a:rPr lang="en-US" dirty="0"/>
              <a:t>Potential annual impacts among adolescents from COVID-19–related disruptions:</a:t>
            </a:r>
            <a:endParaRPr lang="en-US" dirty="0">
              <a:solidFill>
                <a:srgbClr val="047A8C"/>
              </a:solidFill>
            </a:endParaRPr>
          </a:p>
        </p:txBody>
      </p:sp>
    </p:spTree>
    <p:extLst>
      <p:ext uri="{BB962C8B-B14F-4D97-AF65-F5344CB8AC3E}">
        <p14:creationId xmlns:p14="http://schemas.microsoft.com/office/powerpoint/2010/main" val="241149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158" y="1490472"/>
            <a:ext cx="8079827" cy="738664"/>
          </a:xfrm>
        </p:spPr>
        <p:txBody>
          <a:bodyPr>
            <a:spAutoFit/>
          </a:bodyPr>
          <a:lstStyle/>
          <a:p>
            <a:r>
              <a:rPr lang="en-US" dirty="0"/>
              <a:t>Potential annual impacts among adolescents from COVID-19–related disruptions:  </a:t>
            </a:r>
            <a:endParaRPr lang="en-US" dirty="0">
              <a:solidFill>
                <a:srgbClr val="E26237"/>
              </a:solidFill>
            </a:endParaRPr>
          </a:p>
        </p:txBody>
      </p:sp>
      <p:graphicFrame>
        <p:nvGraphicFramePr>
          <p:cNvPr id="4" name="Diagram 3"/>
          <p:cNvGraphicFramePr/>
          <p:nvPr>
            <p:extLst>
              <p:ext uri="{D42A27DB-BD31-4B8C-83A1-F6EECF244321}">
                <p14:modId xmlns:p14="http://schemas.microsoft.com/office/powerpoint/2010/main" val="4037268745"/>
              </p:ext>
            </p:extLst>
          </p:nvPr>
        </p:nvGraphicFramePr>
        <p:xfrm>
          <a:off x="796159" y="2454369"/>
          <a:ext cx="6976241" cy="206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a:spLocks noGrp="1"/>
          </p:cNvSpPr>
          <p:nvPr>
            <p:ph idx="1"/>
          </p:nvPr>
        </p:nvSpPr>
        <p:spPr>
          <a:xfrm>
            <a:off x="796159" y="4327503"/>
            <a:ext cx="7914290" cy="1738098"/>
          </a:xfrm>
        </p:spPr>
        <p:txBody>
          <a:bodyPr/>
          <a:lstStyle/>
          <a:p>
            <a:pPr>
              <a:spcBef>
                <a:spcPts val="1200"/>
              </a:spcBef>
            </a:pPr>
            <a:r>
              <a:rPr lang="en-US" dirty="0"/>
              <a:t>Only modeling changes to safe abortions </a:t>
            </a:r>
          </a:p>
          <a:p>
            <a:pPr>
              <a:spcBef>
                <a:spcPts val="1200"/>
              </a:spcBef>
            </a:pPr>
            <a:r>
              <a:rPr lang="en-US" dirty="0">
                <a:sym typeface="Wingdings" panose="05000000000000000000" pitchFamily="2" charset="2"/>
              </a:rPr>
              <a:t>Demand for abortion also likely to increase </a:t>
            </a:r>
          </a:p>
          <a:p>
            <a:pPr>
              <a:spcBef>
                <a:spcPts val="1200"/>
              </a:spcBef>
            </a:pPr>
            <a:r>
              <a:rPr lang="en-US" dirty="0"/>
              <a:t>Increasing need for post-abortion care</a:t>
            </a:r>
          </a:p>
        </p:txBody>
      </p:sp>
      <p:sp>
        <p:nvSpPr>
          <p:cNvPr id="3" name="Rectangle 2">
            <a:extLst>
              <a:ext uri="{FF2B5EF4-FFF2-40B4-BE49-F238E27FC236}">
                <a16:creationId xmlns:a16="http://schemas.microsoft.com/office/drawing/2014/main" id="{12258B97-07F6-3F4B-879F-817BDFABD289}"/>
              </a:ext>
            </a:extLst>
          </p:cNvPr>
          <p:cNvSpPr/>
          <p:nvPr/>
        </p:nvSpPr>
        <p:spPr>
          <a:xfrm>
            <a:off x="796157" y="2410120"/>
            <a:ext cx="2769989" cy="369332"/>
          </a:xfrm>
          <a:prstGeom prst="rect">
            <a:avLst/>
          </a:prstGeom>
        </p:spPr>
        <p:txBody>
          <a:bodyPr wrap="none" lIns="0" tIns="0" rIns="0" bIns="0">
            <a:spAutoFit/>
          </a:bodyPr>
          <a:lstStyle/>
          <a:p>
            <a:r>
              <a:rPr lang="en-US" sz="2400" b="1" dirty="0">
                <a:solidFill>
                  <a:srgbClr val="E05529"/>
                </a:solidFill>
                <a:latin typeface="Arial" panose="020B0604020202020204" pitchFamily="34" charset="0"/>
                <a:cs typeface="Arial" panose="020B0604020202020204" pitchFamily="34" charset="0"/>
              </a:rPr>
              <a:t>Safe abortion care </a:t>
            </a:r>
          </a:p>
        </p:txBody>
      </p:sp>
    </p:spTree>
    <p:extLst>
      <p:ext uri="{BB962C8B-B14F-4D97-AF65-F5344CB8AC3E}">
        <p14:creationId xmlns:p14="http://schemas.microsoft.com/office/powerpoint/2010/main" val="254868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4672" y="1198154"/>
            <a:ext cx="6781800" cy="685800"/>
          </a:xfrm>
        </p:spPr>
        <p:txBody>
          <a:bodyPr/>
          <a:lstStyle/>
          <a:p>
            <a:r>
              <a:rPr lang="en-US" dirty="0"/>
              <a:t>Policy actions </a:t>
            </a:r>
          </a:p>
        </p:txBody>
      </p:sp>
      <p:sp>
        <p:nvSpPr>
          <p:cNvPr id="4" name="Content Placeholder 3"/>
          <p:cNvSpPr>
            <a:spLocks noGrp="1"/>
          </p:cNvSpPr>
          <p:nvPr>
            <p:ph idx="1"/>
          </p:nvPr>
        </p:nvSpPr>
        <p:spPr>
          <a:xfrm>
            <a:off x="804672" y="2090598"/>
            <a:ext cx="7048579" cy="3763229"/>
          </a:xfrm>
        </p:spPr>
        <p:txBody>
          <a:bodyPr/>
          <a:lstStyle/>
          <a:p>
            <a:pPr marL="457200" indent="-457200" fontAlgn="base">
              <a:spcBef>
                <a:spcPts val="1200"/>
              </a:spcBef>
              <a:buClr>
                <a:schemeClr val="tx1"/>
              </a:buClr>
              <a:buFont typeface="+mj-lt"/>
              <a:buAutoNum type="arabicPeriod"/>
            </a:pPr>
            <a:r>
              <a:rPr lang="en-US" sz="1800" b="0" dirty="0"/>
              <a:t>Define and promote sexual and reproductive health care—including safe abortion, contraception, and maternal and newborn care—as essential</a:t>
            </a:r>
          </a:p>
          <a:p>
            <a:pPr marL="457200" indent="-457200" fontAlgn="base">
              <a:spcBef>
                <a:spcPts val="1200"/>
              </a:spcBef>
              <a:buClr>
                <a:schemeClr val="tx1"/>
              </a:buClr>
              <a:buFont typeface="+mj-lt"/>
              <a:buAutoNum type="arabicPeriod"/>
            </a:pPr>
            <a:r>
              <a:rPr lang="en-US" sz="1800" b="0" dirty="0"/>
              <a:t>Shore up and strengthen national and regional supply chains</a:t>
            </a:r>
          </a:p>
          <a:p>
            <a:pPr marL="457200" indent="-457200" fontAlgn="base">
              <a:spcBef>
                <a:spcPts val="1200"/>
              </a:spcBef>
              <a:buClr>
                <a:schemeClr val="tx1"/>
              </a:buClr>
              <a:buFont typeface="+mj-lt"/>
              <a:buAutoNum type="arabicPeriod"/>
            </a:pPr>
            <a:r>
              <a:rPr lang="en-US" sz="1800" b="0" dirty="0"/>
              <a:t>Repeal </a:t>
            </a:r>
            <a:r>
              <a:rPr lang="en-US" sz="1800" b="0" dirty="0">
                <a:hlinkClick r:id="rId3">
                  <a:extLst>
                    <a:ext uri="{A12FA001-AC4F-418D-AE19-62706E023703}">
                      <ahyp:hlinkClr xmlns:ahyp="http://schemas.microsoft.com/office/drawing/2018/hyperlinkcolor" val="tx"/>
                    </a:ext>
                  </a:extLst>
                </a:hlinkClick>
              </a:rPr>
              <a:t>restrictive policies</a:t>
            </a:r>
            <a:r>
              <a:rPr lang="en-US" sz="1800" b="0" dirty="0"/>
              <a:t> such as parental consent requirements, which pose an even greater burden during the pandemic</a:t>
            </a:r>
          </a:p>
          <a:p>
            <a:pPr marL="457200" indent="-457200" fontAlgn="base">
              <a:spcBef>
                <a:spcPts val="1200"/>
              </a:spcBef>
              <a:buClr>
                <a:schemeClr val="tx1"/>
              </a:buClr>
              <a:buFont typeface="+mj-lt"/>
              <a:buAutoNum type="arabicPeriod"/>
            </a:pPr>
            <a:r>
              <a:rPr lang="en-US" sz="1800" b="0" dirty="0"/>
              <a:t>Leverage young people’s use of digital platforms to promote telehealth options that make care available to patients in their own homes</a:t>
            </a:r>
          </a:p>
          <a:p>
            <a:pPr marL="457200" indent="-457200" fontAlgn="base">
              <a:spcBef>
                <a:spcPts val="1200"/>
              </a:spcBef>
              <a:buClr>
                <a:schemeClr val="tx1"/>
              </a:buClr>
              <a:buFont typeface="+mj-lt"/>
              <a:buAutoNum type="arabicPeriod"/>
            </a:pPr>
            <a:r>
              <a:rPr lang="en-US" sz="1800" b="0" dirty="0"/>
              <a:t>Address the unique needs of vulnerable and marginalized adolescent populations</a:t>
            </a:r>
            <a:endParaRPr lang="en-US" sz="1800" dirty="0"/>
          </a:p>
        </p:txBody>
      </p:sp>
    </p:spTree>
    <p:extLst>
      <p:ext uri="{BB962C8B-B14F-4D97-AF65-F5344CB8AC3E}">
        <p14:creationId xmlns:p14="http://schemas.microsoft.com/office/powerpoint/2010/main" val="321334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24" y="1225508"/>
            <a:ext cx="3371851" cy="514350"/>
          </a:xfrm>
        </p:spPr>
        <p:txBody>
          <a:bodyPr/>
          <a:lstStyle/>
          <a:p>
            <a:r>
              <a:rPr lang="en-US" sz="2100" dirty="0"/>
              <a:t>Find out more</a:t>
            </a:r>
          </a:p>
        </p:txBody>
      </p:sp>
      <p:sp>
        <p:nvSpPr>
          <p:cNvPr id="11" name="Content Placeholder 2"/>
          <p:cNvSpPr txBox="1">
            <a:spLocks/>
          </p:cNvSpPr>
          <p:nvPr/>
        </p:nvSpPr>
        <p:spPr>
          <a:xfrm>
            <a:off x="592024" y="1937391"/>
            <a:ext cx="4219438" cy="984885"/>
          </a:xfrm>
          <a:prstGeom prst="rect">
            <a:avLst/>
          </a:prstGeom>
        </p:spPr>
        <p:txBody>
          <a:bodyPr vert="horz" wrap="square" lIns="0" tIns="0" rIns="0" bIns="0" rtlCol="0" anchor="t" anchorCtr="0">
            <a:spAutoFit/>
          </a:bodyPr>
          <a:lstStyle>
            <a:lvl1pPr marL="228600" indent="-228600" algn="l" defTabSz="457200" rtl="0" eaLnBrk="1" latinLnBrk="0" hangingPunct="1">
              <a:spcBef>
                <a:spcPts val="2400"/>
              </a:spcBef>
              <a:buClr>
                <a:schemeClr val="accent5"/>
              </a:buClr>
              <a:buFont typeface="Wingdings" charset="2"/>
              <a:buChar char="§"/>
              <a:defRPr sz="20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600" b="1" dirty="0">
                <a:latin typeface="Arial" panose="020B0604020202020204" pitchFamily="34" charset="0"/>
                <a:cs typeface="Arial" panose="020B0604020202020204" pitchFamily="34" charset="0"/>
              </a:rPr>
              <a:t>Policy analysis –  </a:t>
            </a:r>
          </a:p>
          <a:p>
            <a:pPr marL="0" indent="0">
              <a:spcBef>
                <a:spcPts val="0"/>
              </a:spcBef>
              <a:buNone/>
            </a:pPr>
            <a:r>
              <a:rPr lang="en-US" sz="1600" b="1" dirty="0">
                <a:latin typeface="Arial" panose="020B0604020202020204" pitchFamily="34" charset="0"/>
                <a:cs typeface="Arial" panose="020B0604020202020204" pitchFamily="34" charset="0"/>
              </a:rPr>
              <a:t>COVID-19 and SRHR among adolescents:  </a:t>
            </a:r>
            <a:r>
              <a:rPr lang="en-US" sz="1600" b="1" dirty="0">
                <a:latin typeface="Arial" panose="020B0604020202020204" pitchFamily="34" charset="0"/>
                <a:cs typeface="Arial" panose="020B0604020202020204" pitchFamily="34" charset="0"/>
                <a:hlinkClick r:id="rId3" action="ppaction://hlinkfile"/>
              </a:rPr>
              <a:t>gu.tt/32uqMXJ </a:t>
            </a:r>
            <a:endParaRPr lang="en-US" sz="1600" b="1" dirty="0">
              <a:latin typeface="Arial" panose="020B0604020202020204" pitchFamily="34" charset="0"/>
              <a:cs typeface="Arial" panose="020B0604020202020204" pitchFamily="34" charset="0"/>
            </a:endParaRPr>
          </a:p>
          <a:p>
            <a:pPr marL="0" indent="0">
              <a:spcBef>
                <a:spcPts val="0"/>
              </a:spcBef>
              <a:buNone/>
            </a:pPr>
            <a:endParaRPr lang="en-US" sz="1600" b="1" dirty="0">
              <a:solidFill>
                <a:srgbClr val="FF0000"/>
              </a:solidFill>
            </a:endParaRPr>
          </a:p>
        </p:txBody>
      </p:sp>
      <p:sp>
        <p:nvSpPr>
          <p:cNvPr id="13" name="Content Placeholder 2"/>
          <p:cNvSpPr txBox="1">
            <a:spLocks/>
          </p:cNvSpPr>
          <p:nvPr/>
        </p:nvSpPr>
        <p:spPr>
          <a:xfrm>
            <a:off x="5423593" y="3985601"/>
            <a:ext cx="2524685" cy="600380"/>
          </a:xfrm>
          <a:prstGeom prst="rect">
            <a:avLst/>
          </a:prstGeom>
        </p:spPr>
        <p:txBody>
          <a:bodyPr vert="horz" wrap="square" lIns="0" tIns="0" rIns="0" bIns="0" rtlCol="0">
            <a:noAutofit/>
          </a:bodyPr>
          <a:lstStyle>
            <a:lvl1pPr marL="228600" indent="-228600" algn="l" defTabSz="457200" rtl="0" eaLnBrk="1" latinLnBrk="0" hangingPunct="1">
              <a:spcBef>
                <a:spcPts val="2400"/>
              </a:spcBef>
              <a:buClr>
                <a:schemeClr val="accent5"/>
              </a:buClr>
              <a:buFont typeface="Wingdings" charset="2"/>
              <a:buChar char="§"/>
              <a:defRPr sz="20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350" dirty="0"/>
          </a:p>
        </p:txBody>
      </p:sp>
      <p:sp>
        <p:nvSpPr>
          <p:cNvPr id="14" name="Content Placeholder 2"/>
          <p:cNvSpPr txBox="1">
            <a:spLocks/>
          </p:cNvSpPr>
          <p:nvPr/>
        </p:nvSpPr>
        <p:spPr>
          <a:xfrm>
            <a:off x="5228322" y="2183611"/>
            <a:ext cx="3083594" cy="492443"/>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Adding It Up 2019 report: </a:t>
            </a:r>
            <a:br>
              <a:rPr lang="en-US" sz="1600" dirty="0">
                <a:solidFill>
                  <a:srgbClr val="FF0000"/>
                </a:solidFill>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hlinkClick r:id="rId4" action="ppaction://hlinkfile"/>
              </a:rPr>
              <a:t>Gu.tt/AddingItUp</a:t>
            </a:r>
            <a:endParaRPr lang="en-US" sz="16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stretch>
            <a:fillRect/>
          </a:stretch>
        </p:blipFill>
        <p:spPr>
          <a:xfrm>
            <a:off x="592024" y="2846807"/>
            <a:ext cx="4376690" cy="2655787"/>
          </a:xfrm>
          <a:prstGeom prst="rect">
            <a:avLst/>
          </a:prstGeom>
          <a:ln w="3175">
            <a:solidFill>
              <a:schemeClr val="tx2">
                <a:lumMod val="75000"/>
              </a:schemeClr>
            </a:solidFill>
          </a:ln>
        </p:spPr>
      </p:pic>
      <p:pic>
        <p:nvPicPr>
          <p:cNvPr id="16" name="Picture 15"/>
          <p:cNvPicPr>
            <a:picLocks noChangeAspect="1"/>
          </p:cNvPicPr>
          <p:nvPr/>
        </p:nvPicPr>
        <p:blipFill>
          <a:blip r:embed="rId6"/>
          <a:stretch>
            <a:fillRect/>
          </a:stretch>
        </p:blipFill>
        <p:spPr>
          <a:xfrm>
            <a:off x="5228322" y="2846806"/>
            <a:ext cx="3317140" cy="2655787"/>
          </a:xfrm>
          <a:prstGeom prst="rect">
            <a:avLst/>
          </a:prstGeom>
          <a:ln>
            <a:solidFill>
              <a:schemeClr val="tx2">
                <a:lumMod val="75000"/>
              </a:schemeClr>
            </a:solidFill>
          </a:ln>
        </p:spPr>
      </p:pic>
    </p:spTree>
    <p:extLst>
      <p:ext uri="{BB962C8B-B14F-4D97-AF65-F5344CB8AC3E}">
        <p14:creationId xmlns:p14="http://schemas.microsoft.com/office/powerpoint/2010/main" val="37815514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chorCtr="0">
        <a:noAutofit/>
      </a:bodyPr>
      <a:lstStyle>
        <a:defPPr>
          <a:defRPr sz="2400" dirty="0" smtClean="0"/>
        </a:defPPr>
      </a:lstStyle>
    </a:txDef>
  </a:objectDefaults>
  <a:extraClrSchemeLst/>
  <a:extLst>
    <a:ext uri="{05A4C25C-085E-4340-85A3-A5531E510DB2}">
      <thm15:themeFamily xmlns:thm15="http://schemas.microsoft.com/office/thememl/2012/main" name="Guttmacher PPT Template 2019" id="{84FBA9D0-FF9C-484C-8388-805EC18E621A}" vid="{5C40EED3-305A-A340-9F3F-7E706CB9AD50}"/>
    </a:ext>
  </a:ext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chorCtr="0">
        <a:noAutofit/>
      </a:bodyPr>
      <a:lstStyle>
        <a:defPPr>
          <a:defRPr sz="2400" dirty="0" smtClean="0"/>
        </a:defPPr>
      </a:lstStyle>
    </a:txDef>
  </a:objectDefaults>
  <a:extraClrSchemeLst/>
  <a:extLst>
    <a:ext uri="{05A4C25C-085E-4340-85A3-A5531E510DB2}">
      <thm15:themeFamily xmlns:thm15="http://schemas.microsoft.com/office/thememl/2012/main" name="GuttmacherPPTTemplate2017.potx" id="{4D707BDF-AB7C-4AF1-8209-49D7EF5D269C}" vid="{1DBF6F87-360E-4313-B7F1-F3F0CBD9A984}"/>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chorCtr="0">
        <a:noAutofit/>
      </a:bodyPr>
      <a:lstStyle>
        <a:defPPr>
          <a:defRPr sz="2400" dirty="0" smtClean="0"/>
        </a:defPPr>
      </a:lstStyle>
    </a:txDef>
  </a:objectDefaults>
  <a:extraClrSchemeLst/>
  <a:extLst>
    <a:ext uri="{05A4C25C-085E-4340-85A3-A5531E510DB2}">
      <thm15:themeFamily xmlns:thm15="http://schemas.microsoft.com/office/thememl/2012/main" name="Guttmacher PPT Template 2019" id="{84FBA9D0-FF9C-484C-8388-805EC18E621A}" vid="{D09656EE-AA2F-C346-B87D-A10FCC30AE51}"/>
    </a:ext>
  </a:extLst>
</a:theme>
</file>

<file path=ppt/theme/theme3.xml><?xml version="1.0" encoding="utf-8"?>
<a:theme xmlns:a="http://schemas.openxmlformats.org/drawingml/2006/main" name="2_Presentatio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chorCtr="0">
        <a:noAutofit/>
      </a:bodyPr>
      <a:lstStyle>
        <a:defPPr>
          <a:defRPr sz="2400" dirty="0" smtClean="0"/>
        </a:defPPr>
      </a:lstStyle>
    </a:txDef>
  </a:objectDefaults>
  <a:extraClrSchemeLst/>
  <a:extLst>
    <a:ext uri="{05A4C25C-085E-4340-85A3-A5531E510DB2}">
      <thm15:themeFamily xmlns:thm15="http://schemas.microsoft.com/office/thememl/2012/main" name="Guttmacher PPT Template 2019" id="{84FBA9D0-FF9C-484C-8388-805EC18E621A}" vid="{C7EE043E-42CA-264C-A330-4C75FB624626}"/>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chorCtr="0">
        <a:noAutofit/>
      </a:bodyPr>
      <a:lstStyle>
        <a:defPPr>
          <a:defRPr sz="2400" dirty="0" smtClean="0"/>
        </a:defPPr>
      </a:lstStyle>
    </a:txDef>
  </a:objectDefaults>
  <a:extraClrSchemeLst/>
  <a:extLst>
    <a:ext uri="{05A4C25C-085E-4340-85A3-A5531E510DB2}">
      <thm15:themeFamily xmlns:thm15="http://schemas.microsoft.com/office/thememl/2012/main" name="Guttmacher PPT Template 2019" id="{84FBA9D0-FF9C-484C-8388-805EC18E621A}" vid="{5C40EED3-305A-A340-9F3F-7E706CB9AD50}"/>
    </a:ext>
  </a:extLst>
</a:theme>
</file>

<file path=ppt/theme/theme5.xml><?xml version="1.0" encoding="utf-8"?>
<a:theme xmlns:a="http://schemas.openxmlformats.org/drawingml/2006/main" name="1_Presentatio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chorCtr="0">
        <a:noAutofit/>
      </a:bodyPr>
      <a:lstStyle>
        <a:defPPr>
          <a:defRPr sz="2400" dirty="0" smtClean="0"/>
        </a:defPPr>
      </a:lstStyle>
    </a:txDef>
  </a:objectDefaults>
  <a:extraClrSchemeLst/>
  <a:extLst>
    <a:ext uri="{05A4C25C-085E-4340-85A3-A5531E510DB2}">
      <thm15:themeFamily xmlns:thm15="http://schemas.microsoft.com/office/thememl/2012/main" name="GuttmacherPPTTemplate2017.potx" id="{4D707BDF-AB7C-4AF1-8209-49D7EF5D269C}" vid="{3B6D8D3A-6345-454B-A642-BF8CA2161961}"/>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chorCtr="0">
        <a:noAutofit/>
      </a:bodyPr>
      <a:lstStyle>
        <a:defPPr>
          <a:defRPr sz="2400" dirty="0" smtClean="0"/>
        </a:defPPr>
      </a:lstStyle>
    </a:txDef>
  </a:objectDefaults>
  <a:extraClrSchemeLst/>
  <a:extLst>
    <a:ext uri="{05A4C25C-085E-4340-85A3-A5531E510DB2}">
      <thm15:themeFamily xmlns:thm15="http://schemas.microsoft.com/office/thememl/2012/main" name="GuttmacherPPTTemplate2017.potx" id="{4D707BDF-AB7C-4AF1-8209-49D7EF5D269C}" vid="{1DBF6F87-360E-4313-B7F1-F3F0CBD9A984}"/>
    </a:ext>
  </a:extLst>
</a:theme>
</file>

<file path=ppt/theme/theme7.xml><?xml version="1.0" encoding="utf-8"?>
<a:theme xmlns:a="http://schemas.openxmlformats.org/drawingml/2006/main" name="3_Presentatio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chorCtr="0">
        <a:noAutofit/>
      </a:bodyPr>
      <a:lstStyle>
        <a:defPPr>
          <a:defRPr sz="2400" dirty="0" smtClean="0"/>
        </a:defPPr>
      </a:lstStyle>
    </a:txDef>
  </a:objectDefaults>
  <a:extraClrSchemeLst/>
  <a:extLst>
    <a:ext uri="{05A4C25C-085E-4340-85A3-A5531E510DB2}">
      <thm15:themeFamily xmlns:thm15="http://schemas.microsoft.com/office/thememl/2012/main" name="GuttmacherPPTTemplate2017.potx" id="{4D707BDF-AB7C-4AF1-8209-49D7EF5D269C}" vid="{3B6D8D3A-6345-454B-A642-BF8CA2161961}"/>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chorCtr="0">
        <a:noAutofit/>
      </a:bodyPr>
      <a:lstStyle>
        <a:defPPr>
          <a:defRPr sz="2400" dirty="0" smtClean="0"/>
        </a:defPPr>
      </a:lstStyle>
    </a:txDef>
  </a:objectDefaults>
  <a:extraClrSchemeLst/>
  <a:extLst>
    <a:ext uri="{05A4C25C-085E-4340-85A3-A5531E510DB2}">
      <thm15:themeFamily xmlns:thm15="http://schemas.microsoft.com/office/thememl/2012/main" name="GuttmacherPPTTemplate2017.potx" id="{4D707BDF-AB7C-4AF1-8209-49D7EF5D269C}" vid="{1DBF6F87-360E-4313-B7F1-F3F0CBD9A984}"/>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chorCtr="0">
        <a:noAutofit/>
      </a:bodyPr>
      <a:lstStyle>
        <a:defPPr>
          <a:defRPr sz="2400" dirty="0" smtClean="0"/>
        </a:defPPr>
      </a:lstStyle>
    </a:txDef>
  </a:objectDefaults>
  <a:extraClrSchemeLst/>
  <a:extLst>
    <a:ext uri="{05A4C25C-085E-4340-85A3-A5531E510DB2}">
      <thm15:themeFamily xmlns:thm15="http://schemas.microsoft.com/office/thememl/2012/main" name="GuttmacherPPTTemplate2017.potx" id="{4D707BDF-AB7C-4AF1-8209-49D7EF5D269C}" vid="{1DBF6F87-360E-4313-B7F1-F3F0CBD9A984}"/>
    </a:ext>
  </a:extLst>
</a:theme>
</file>

<file path=docProps/app.xml><?xml version="1.0" encoding="utf-8"?>
<Properties xmlns="http://schemas.openxmlformats.org/officeDocument/2006/extended-properties" xmlns:vt="http://schemas.openxmlformats.org/officeDocument/2006/docPropsVTypes">
  <Template>Guttmacher PPT Template 2019</Template>
  <TotalTime>5567</TotalTime>
  <Words>2604</Words>
  <Application>Microsoft Office PowerPoint</Application>
  <PresentationFormat>On-screen Show (4:3)</PresentationFormat>
  <Paragraphs>121</Paragraphs>
  <Slides>8</Slides>
  <Notes>8</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8</vt:i4>
      </vt:variant>
    </vt:vector>
  </HeadingPairs>
  <TitlesOfParts>
    <vt:vector size="24" baseType="lpstr">
      <vt:lpstr>Arial</vt:lpstr>
      <vt:lpstr>Arial</vt:lpstr>
      <vt:lpstr>Arial Black</vt:lpstr>
      <vt:lpstr>Calibri</vt:lpstr>
      <vt:lpstr>Tahoma</vt:lpstr>
      <vt:lpstr>Wingdings</vt:lpstr>
      <vt:lpstr>1_Office Theme</vt:lpstr>
      <vt:lpstr>Presentation Title Slide</vt:lpstr>
      <vt:lpstr>2_Presentation Title Slide</vt:lpstr>
      <vt:lpstr>2_Office Theme</vt:lpstr>
      <vt:lpstr>1_Presentation Title Slide</vt:lpstr>
      <vt:lpstr>3_Office Theme</vt:lpstr>
      <vt:lpstr>3_Presentation Title Slide</vt:lpstr>
      <vt:lpstr>4_Office Theme</vt:lpstr>
      <vt:lpstr>5_Office Theme</vt:lpstr>
      <vt:lpstr>6_Office Theme</vt:lpstr>
      <vt:lpstr>From Bad to Worse:  The COVID-19 Pandemic Risks Further Undermining Adolescents’ SRHR</vt:lpstr>
      <vt:lpstr>Unmet need for sexual and reproductive health services is already disproportionately high among adolescents in low- and middle-income countries</vt:lpstr>
      <vt:lpstr>SRH services and outcomes potentially impacted by COVID-19</vt:lpstr>
      <vt:lpstr>Potential annual impacts among adolescents from COVID-19–related disruptions:</vt:lpstr>
      <vt:lpstr>Pregnancy-related care </vt:lpstr>
      <vt:lpstr>Potential annual impacts among adolescents from COVID-19–related disruptions:  </vt:lpstr>
      <vt:lpstr>Policy actions </vt:lpstr>
      <vt:lpstr>Find out more</vt:lpstr>
    </vt:vector>
  </TitlesOfParts>
  <Manager/>
  <Company>Guttmacher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Bad to Worse: The COVID-19 Pandemic Risks further undermining adolescents' SRHR - Elizabeth Sully</dc:title>
  <dc:subject/>
  <dc:creator>Elizabeth Sully</dc:creator>
  <cp:keywords/>
  <dc:description/>
  <cp:lastModifiedBy>Aldo Campana</cp:lastModifiedBy>
  <cp:revision>195</cp:revision>
  <cp:lastPrinted>2016-03-11T19:59:37Z</cp:lastPrinted>
  <dcterms:created xsi:type="dcterms:W3CDTF">2019-07-15T21:21:23Z</dcterms:created>
  <dcterms:modified xsi:type="dcterms:W3CDTF">2020-10-24T15:51:52Z</dcterms:modified>
  <cp:category/>
</cp:coreProperties>
</file>