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9"/>
  </p:notesMasterIdLst>
  <p:sldIdLst>
    <p:sldId id="256" r:id="rId5"/>
    <p:sldId id="315" r:id="rId6"/>
    <p:sldId id="310" r:id="rId7"/>
    <p:sldId id="311" r:id="rId8"/>
    <p:sldId id="341" r:id="rId9"/>
    <p:sldId id="312" r:id="rId10"/>
    <p:sldId id="313" r:id="rId11"/>
    <p:sldId id="260" r:id="rId12"/>
    <p:sldId id="342" r:id="rId13"/>
    <p:sldId id="316" r:id="rId14"/>
    <p:sldId id="337" r:id="rId15"/>
    <p:sldId id="339" r:id="rId16"/>
    <p:sldId id="340" r:id="rId17"/>
    <p:sldId id="33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95A5FC-4D35-4C3F-8CC8-A35667FB82AE}">
          <p14:sldIdLst>
            <p14:sldId id="256"/>
            <p14:sldId id="315"/>
            <p14:sldId id="310"/>
            <p14:sldId id="311"/>
            <p14:sldId id="341"/>
            <p14:sldId id="312"/>
            <p14:sldId id="313"/>
            <p14:sldId id="260"/>
            <p14:sldId id="342"/>
            <p14:sldId id="316"/>
            <p14:sldId id="337"/>
            <p14:sldId id="339"/>
            <p14:sldId id="340"/>
            <p14:sldId id="33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DC5"/>
    <a:srgbClr val="3366CC"/>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1463" autoAdjust="0"/>
  </p:normalViewPr>
  <p:slideViewPr>
    <p:cSldViewPr>
      <p:cViewPr varScale="1">
        <p:scale>
          <a:sx n="120" d="100"/>
          <a:sy n="120" d="100"/>
        </p:scale>
        <p:origin x="1344"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92D3A8-EBC4-4C75-B876-EC4294A9E5DD}" type="doc">
      <dgm:prSet loTypeId="urn:microsoft.com/office/officeart/2005/8/layout/lProcess2" loCatId="list" qsTypeId="urn:microsoft.com/office/officeart/2005/8/quickstyle/simple1" qsCatId="simple" csTypeId="urn:microsoft.com/office/officeart/2005/8/colors/accent1_2" csCatId="accent1"/>
      <dgm:spPr/>
      <dgm:t>
        <a:bodyPr/>
        <a:lstStyle/>
        <a:p>
          <a:endParaRPr lang="en-US"/>
        </a:p>
      </dgm:t>
    </dgm:pt>
    <dgm:pt modelId="{736830ED-95F9-4F99-9B18-3CDEDA360925}">
      <dgm:prSet/>
      <dgm:spPr/>
      <dgm:t>
        <a:bodyPr/>
        <a:lstStyle/>
        <a:p>
          <a:r>
            <a:rPr lang="en-US" dirty="0"/>
            <a:t>Global strategies </a:t>
          </a:r>
        </a:p>
      </dgm:t>
    </dgm:pt>
    <dgm:pt modelId="{D6B28B56-A797-4C22-9A9A-5DB8542AC156}" type="parTrans" cxnId="{69254C8C-1F79-409B-A689-C00B9D3C866A}">
      <dgm:prSet/>
      <dgm:spPr/>
      <dgm:t>
        <a:bodyPr/>
        <a:lstStyle/>
        <a:p>
          <a:endParaRPr lang="en-US"/>
        </a:p>
      </dgm:t>
    </dgm:pt>
    <dgm:pt modelId="{DB933BA9-B8E9-4886-854C-BF688D44AB38}" type="sibTrans" cxnId="{69254C8C-1F79-409B-A689-C00B9D3C866A}">
      <dgm:prSet/>
      <dgm:spPr/>
      <dgm:t>
        <a:bodyPr/>
        <a:lstStyle/>
        <a:p>
          <a:endParaRPr lang="en-US"/>
        </a:p>
      </dgm:t>
    </dgm:pt>
    <dgm:pt modelId="{82CF932F-6BD6-4187-8981-76F34B742A61}">
      <dgm:prSet/>
      <dgm:spPr/>
      <dgm:t>
        <a:bodyPr/>
        <a:lstStyle/>
        <a:p>
          <a:r>
            <a:rPr lang="en-US" dirty="0"/>
            <a:t>Roadmaps to support or guide achievement of desired outcome</a:t>
          </a:r>
        </a:p>
      </dgm:t>
    </dgm:pt>
    <dgm:pt modelId="{2960E132-733D-424D-BEB8-B4DE79795766}" type="parTrans" cxnId="{EBFFFA91-99D4-42BB-9E27-1C0F93940D24}">
      <dgm:prSet/>
      <dgm:spPr/>
      <dgm:t>
        <a:bodyPr/>
        <a:lstStyle/>
        <a:p>
          <a:endParaRPr lang="en-US"/>
        </a:p>
      </dgm:t>
    </dgm:pt>
    <dgm:pt modelId="{1D67DFF8-30C8-4773-BD47-5320538EC71E}" type="sibTrans" cxnId="{EBFFFA91-99D4-42BB-9E27-1C0F93940D24}">
      <dgm:prSet/>
      <dgm:spPr/>
      <dgm:t>
        <a:bodyPr/>
        <a:lstStyle/>
        <a:p>
          <a:endParaRPr lang="en-US"/>
        </a:p>
      </dgm:t>
    </dgm:pt>
    <dgm:pt modelId="{FFDBA452-A5DC-497E-A4B3-B06C7594C3DF}">
      <dgm:prSet/>
      <dgm:spPr/>
      <dgm:t>
        <a:bodyPr/>
        <a:lstStyle/>
        <a:p>
          <a:r>
            <a:rPr lang="en-US" dirty="0"/>
            <a:t>Broken down to implementation plans, action plans, guidelines and protocols</a:t>
          </a:r>
        </a:p>
      </dgm:t>
    </dgm:pt>
    <dgm:pt modelId="{33FCC0D9-F087-44E7-9F80-3F3AD0B18794}" type="parTrans" cxnId="{845257B9-F6D2-4420-848E-BE67EA3AC659}">
      <dgm:prSet/>
      <dgm:spPr/>
      <dgm:t>
        <a:bodyPr/>
        <a:lstStyle/>
        <a:p>
          <a:endParaRPr lang="en-US"/>
        </a:p>
      </dgm:t>
    </dgm:pt>
    <dgm:pt modelId="{AC147987-CDF6-4988-8F2C-185375340787}" type="sibTrans" cxnId="{845257B9-F6D2-4420-848E-BE67EA3AC659}">
      <dgm:prSet/>
      <dgm:spPr/>
      <dgm:t>
        <a:bodyPr/>
        <a:lstStyle/>
        <a:p>
          <a:endParaRPr lang="en-US"/>
        </a:p>
      </dgm:t>
    </dgm:pt>
    <dgm:pt modelId="{441C0E3F-395B-4C30-B599-5447CA1286C2}">
      <dgm:prSet/>
      <dgm:spPr/>
      <dgm:t>
        <a:bodyPr/>
        <a:lstStyle/>
        <a:p>
          <a:r>
            <a:rPr lang="en-US" dirty="0"/>
            <a:t>Instigate commitment and action, mobilize resources and challenge status quo</a:t>
          </a:r>
        </a:p>
      </dgm:t>
    </dgm:pt>
    <dgm:pt modelId="{A46169DE-4A81-49A2-A4A9-351A39A952DF}" type="parTrans" cxnId="{46BF0EA2-67B5-464D-B656-F270BEC9B2C3}">
      <dgm:prSet/>
      <dgm:spPr/>
      <dgm:t>
        <a:bodyPr/>
        <a:lstStyle/>
        <a:p>
          <a:endParaRPr lang="en-US"/>
        </a:p>
      </dgm:t>
    </dgm:pt>
    <dgm:pt modelId="{15362AEB-5D36-441D-808A-F64C297DEDDA}" type="sibTrans" cxnId="{46BF0EA2-67B5-464D-B656-F270BEC9B2C3}">
      <dgm:prSet/>
      <dgm:spPr/>
      <dgm:t>
        <a:bodyPr/>
        <a:lstStyle/>
        <a:p>
          <a:endParaRPr lang="en-US"/>
        </a:p>
      </dgm:t>
    </dgm:pt>
    <dgm:pt modelId="{A75D02A3-4CE9-4C7B-ADFD-6C7AAFABDD49}">
      <dgm:prSet/>
      <dgm:spPr/>
      <dgm:t>
        <a:bodyPr/>
        <a:lstStyle/>
        <a:p>
          <a:r>
            <a:rPr lang="en-US" dirty="0"/>
            <a:t>Global frameworks </a:t>
          </a:r>
        </a:p>
      </dgm:t>
    </dgm:pt>
    <dgm:pt modelId="{C6275128-5DBE-442A-9628-FCD5728B930C}" type="parTrans" cxnId="{F31FF3B1-A5BC-43CE-9E6E-9A75AE52672A}">
      <dgm:prSet/>
      <dgm:spPr/>
      <dgm:t>
        <a:bodyPr/>
        <a:lstStyle/>
        <a:p>
          <a:endParaRPr lang="en-US"/>
        </a:p>
      </dgm:t>
    </dgm:pt>
    <dgm:pt modelId="{77BC22FE-6D5C-4E6E-8309-9312BFB3D7D9}" type="sibTrans" cxnId="{F31FF3B1-A5BC-43CE-9E6E-9A75AE52672A}">
      <dgm:prSet/>
      <dgm:spPr/>
      <dgm:t>
        <a:bodyPr/>
        <a:lstStyle/>
        <a:p>
          <a:endParaRPr lang="en-US"/>
        </a:p>
      </dgm:t>
    </dgm:pt>
    <dgm:pt modelId="{E83D60C1-F5BE-4FCA-825A-DE50C80FE79F}">
      <dgm:prSet/>
      <dgm:spPr/>
      <dgm:t>
        <a:bodyPr/>
        <a:lstStyle/>
        <a:p>
          <a:r>
            <a:rPr lang="en-US" dirty="0"/>
            <a:t>Grouped ideas, rules or beliefs to guide descriptions, discussions and decisions </a:t>
          </a:r>
        </a:p>
      </dgm:t>
    </dgm:pt>
    <dgm:pt modelId="{DC02D3CA-FF4E-41F9-A65B-99A85641136D}" type="parTrans" cxnId="{55B64115-8571-4D50-B52F-5068B1859421}">
      <dgm:prSet/>
      <dgm:spPr/>
      <dgm:t>
        <a:bodyPr/>
        <a:lstStyle/>
        <a:p>
          <a:endParaRPr lang="en-US"/>
        </a:p>
      </dgm:t>
    </dgm:pt>
    <dgm:pt modelId="{DDD82B4C-5C43-48CD-8E50-18E6203E0039}" type="sibTrans" cxnId="{55B64115-8571-4D50-B52F-5068B1859421}">
      <dgm:prSet/>
      <dgm:spPr/>
      <dgm:t>
        <a:bodyPr/>
        <a:lstStyle/>
        <a:p>
          <a:endParaRPr lang="en-US"/>
        </a:p>
      </dgm:t>
    </dgm:pt>
    <dgm:pt modelId="{551A5DD2-D234-4300-ACA7-8297AF8A0BC2}">
      <dgm:prSet/>
      <dgm:spPr/>
      <dgm:t>
        <a:bodyPr/>
        <a:lstStyle/>
        <a:p>
          <a:r>
            <a:rPr lang="en-US" dirty="0"/>
            <a:t>Facilitate planning, activities, monitoring and reporting</a:t>
          </a:r>
        </a:p>
      </dgm:t>
    </dgm:pt>
    <dgm:pt modelId="{2D7093C4-C017-4C79-892F-D6BCAEF984D1}" type="parTrans" cxnId="{D6FCFDCC-36B7-4CA6-8389-A7C3841BC4F9}">
      <dgm:prSet/>
      <dgm:spPr/>
      <dgm:t>
        <a:bodyPr/>
        <a:lstStyle/>
        <a:p>
          <a:endParaRPr lang="en-US"/>
        </a:p>
      </dgm:t>
    </dgm:pt>
    <dgm:pt modelId="{1BA57251-989E-48D9-905F-45F10DB00D1B}" type="sibTrans" cxnId="{D6FCFDCC-36B7-4CA6-8389-A7C3841BC4F9}">
      <dgm:prSet/>
      <dgm:spPr/>
      <dgm:t>
        <a:bodyPr/>
        <a:lstStyle/>
        <a:p>
          <a:endParaRPr lang="en-US"/>
        </a:p>
      </dgm:t>
    </dgm:pt>
    <dgm:pt modelId="{103430FD-A3C4-454E-9C8C-660AAA2CAEB2}">
      <dgm:prSet/>
      <dgm:spPr/>
      <dgm:t>
        <a:bodyPr/>
        <a:lstStyle/>
        <a:p>
          <a:r>
            <a:rPr lang="en-US" dirty="0"/>
            <a:t>Measurement</a:t>
          </a:r>
        </a:p>
      </dgm:t>
    </dgm:pt>
    <dgm:pt modelId="{5A3BDA3E-3DA0-4B3F-9CA7-01D686CE1B73}" type="parTrans" cxnId="{C2289DD5-1C97-4AE1-A6D4-270BA5CA5C9A}">
      <dgm:prSet/>
      <dgm:spPr/>
      <dgm:t>
        <a:bodyPr/>
        <a:lstStyle/>
        <a:p>
          <a:endParaRPr lang="en-US"/>
        </a:p>
      </dgm:t>
    </dgm:pt>
    <dgm:pt modelId="{70EF75A1-1F2A-4CED-814F-5AF68DB8B176}" type="sibTrans" cxnId="{C2289DD5-1C97-4AE1-A6D4-270BA5CA5C9A}">
      <dgm:prSet/>
      <dgm:spPr/>
      <dgm:t>
        <a:bodyPr/>
        <a:lstStyle/>
        <a:p>
          <a:endParaRPr lang="en-US"/>
        </a:p>
      </dgm:t>
    </dgm:pt>
    <dgm:pt modelId="{5A293B82-28FC-438A-99D3-0BE3AF7DF87E}">
      <dgm:prSet/>
      <dgm:spPr/>
      <dgm:t>
        <a:bodyPr/>
        <a:lstStyle/>
        <a:p>
          <a:r>
            <a:rPr lang="en-US" dirty="0"/>
            <a:t>What cannot be measured, cannot be improved, managed, reported</a:t>
          </a:r>
        </a:p>
      </dgm:t>
    </dgm:pt>
    <dgm:pt modelId="{EDEFD69E-98A9-4E6A-AD3D-6F5E05AF162C}" type="parTrans" cxnId="{34FCDF80-EBB4-4D20-9256-69A8C4D6C3A8}">
      <dgm:prSet/>
      <dgm:spPr/>
      <dgm:t>
        <a:bodyPr/>
        <a:lstStyle/>
        <a:p>
          <a:endParaRPr lang="en-US"/>
        </a:p>
      </dgm:t>
    </dgm:pt>
    <dgm:pt modelId="{BEA372D4-0356-4EC5-89CF-5383DE8D2C0B}" type="sibTrans" cxnId="{34FCDF80-EBB4-4D20-9256-69A8C4D6C3A8}">
      <dgm:prSet/>
      <dgm:spPr/>
      <dgm:t>
        <a:bodyPr/>
        <a:lstStyle/>
        <a:p>
          <a:endParaRPr lang="en-US"/>
        </a:p>
      </dgm:t>
    </dgm:pt>
    <dgm:pt modelId="{D40EF996-0F6B-4C7D-8C8C-EA2A08B2B207}">
      <dgm:prSet/>
      <dgm:spPr/>
      <dgm:t>
        <a:bodyPr/>
        <a:lstStyle/>
        <a:p>
          <a:r>
            <a:rPr lang="en-US" dirty="0"/>
            <a:t>What is measured gets done</a:t>
          </a:r>
        </a:p>
      </dgm:t>
    </dgm:pt>
    <dgm:pt modelId="{55FDAB1A-7A20-42F2-A593-699A9818DB81}" type="parTrans" cxnId="{06A2C449-2CD1-4600-BCAE-F5B9B3935465}">
      <dgm:prSet/>
      <dgm:spPr/>
      <dgm:t>
        <a:bodyPr/>
        <a:lstStyle/>
        <a:p>
          <a:endParaRPr lang="en-US"/>
        </a:p>
      </dgm:t>
    </dgm:pt>
    <dgm:pt modelId="{AF5D5F14-A8AC-49C3-A46F-512F311AAAE5}" type="sibTrans" cxnId="{06A2C449-2CD1-4600-BCAE-F5B9B3935465}">
      <dgm:prSet/>
      <dgm:spPr/>
      <dgm:t>
        <a:bodyPr/>
        <a:lstStyle/>
        <a:p>
          <a:endParaRPr lang="en-US"/>
        </a:p>
      </dgm:t>
    </dgm:pt>
    <dgm:pt modelId="{8DD54E37-E105-4AD6-800C-1A054D9A66B7}" type="pres">
      <dgm:prSet presAssocID="{0D92D3A8-EBC4-4C75-B876-EC4294A9E5DD}" presName="theList" presStyleCnt="0">
        <dgm:presLayoutVars>
          <dgm:dir/>
          <dgm:animLvl val="lvl"/>
          <dgm:resizeHandles val="exact"/>
        </dgm:presLayoutVars>
      </dgm:prSet>
      <dgm:spPr/>
    </dgm:pt>
    <dgm:pt modelId="{B1A9002C-1F16-435F-BD15-2FDD8195B39B}" type="pres">
      <dgm:prSet presAssocID="{736830ED-95F9-4F99-9B18-3CDEDA360925}" presName="compNode" presStyleCnt="0"/>
      <dgm:spPr/>
    </dgm:pt>
    <dgm:pt modelId="{8411A1A3-66C6-4DD1-8D53-6FEA53439A2E}" type="pres">
      <dgm:prSet presAssocID="{736830ED-95F9-4F99-9B18-3CDEDA360925}" presName="aNode" presStyleLbl="bgShp" presStyleIdx="0" presStyleCnt="3"/>
      <dgm:spPr/>
    </dgm:pt>
    <dgm:pt modelId="{1DA9E32A-DC27-4E58-8DAD-28B4ABCA316E}" type="pres">
      <dgm:prSet presAssocID="{736830ED-95F9-4F99-9B18-3CDEDA360925}" presName="textNode" presStyleLbl="bgShp" presStyleIdx="0" presStyleCnt="3"/>
      <dgm:spPr/>
    </dgm:pt>
    <dgm:pt modelId="{816E9A8E-351D-4BFA-B82A-A67FDB34C5DF}" type="pres">
      <dgm:prSet presAssocID="{736830ED-95F9-4F99-9B18-3CDEDA360925}" presName="compChildNode" presStyleCnt="0"/>
      <dgm:spPr/>
    </dgm:pt>
    <dgm:pt modelId="{B90AB065-CE9A-4F82-8BE8-A29093AEEE29}" type="pres">
      <dgm:prSet presAssocID="{736830ED-95F9-4F99-9B18-3CDEDA360925}" presName="theInnerList" presStyleCnt="0"/>
      <dgm:spPr/>
    </dgm:pt>
    <dgm:pt modelId="{58BC1A13-D0F8-45C1-A649-16D6C6B9756D}" type="pres">
      <dgm:prSet presAssocID="{82CF932F-6BD6-4187-8981-76F34B742A61}" presName="childNode" presStyleLbl="node1" presStyleIdx="0" presStyleCnt="7">
        <dgm:presLayoutVars>
          <dgm:bulletEnabled val="1"/>
        </dgm:presLayoutVars>
      </dgm:prSet>
      <dgm:spPr/>
    </dgm:pt>
    <dgm:pt modelId="{8725869A-E188-499B-B977-465346EFE34F}" type="pres">
      <dgm:prSet presAssocID="{82CF932F-6BD6-4187-8981-76F34B742A61}" presName="aSpace2" presStyleCnt="0"/>
      <dgm:spPr/>
    </dgm:pt>
    <dgm:pt modelId="{DF1DEBBC-4567-4BD2-B362-25F9C8C99805}" type="pres">
      <dgm:prSet presAssocID="{FFDBA452-A5DC-497E-A4B3-B06C7594C3DF}" presName="childNode" presStyleLbl="node1" presStyleIdx="1" presStyleCnt="7">
        <dgm:presLayoutVars>
          <dgm:bulletEnabled val="1"/>
        </dgm:presLayoutVars>
      </dgm:prSet>
      <dgm:spPr/>
    </dgm:pt>
    <dgm:pt modelId="{202134A6-BF95-4F0A-BC1E-BD1201648579}" type="pres">
      <dgm:prSet presAssocID="{FFDBA452-A5DC-497E-A4B3-B06C7594C3DF}" presName="aSpace2" presStyleCnt="0"/>
      <dgm:spPr/>
    </dgm:pt>
    <dgm:pt modelId="{295F60C5-A7A9-445C-87A7-670F873391E2}" type="pres">
      <dgm:prSet presAssocID="{441C0E3F-395B-4C30-B599-5447CA1286C2}" presName="childNode" presStyleLbl="node1" presStyleIdx="2" presStyleCnt="7">
        <dgm:presLayoutVars>
          <dgm:bulletEnabled val="1"/>
        </dgm:presLayoutVars>
      </dgm:prSet>
      <dgm:spPr/>
    </dgm:pt>
    <dgm:pt modelId="{63A574BC-E5F0-49AB-B162-699F98995491}" type="pres">
      <dgm:prSet presAssocID="{736830ED-95F9-4F99-9B18-3CDEDA360925}" presName="aSpace" presStyleCnt="0"/>
      <dgm:spPr/>
    </dgm:pt>
    <dgm:pt modelId="{0E40C7B8-216B-4B52-8E9B-F01483312E27}" type="pres">
      <dgm:prSet presAssocID="{A75D02A3-4CE9-4C7B-ADFD-6C7AAFABDD49}" presName="compNode" presStyleCnt="0"/>
      <dgm:spPr/>
    </dgm:pt>
    <dgm:pt modelId="{4476C685-2FC4-4518-9A5E-81C33FD8BDFF}" type="pres">
      <dgm:prSet presAssocID="{A75D02A3-4CE9-4C7B-ADFD-6C7AAFABDD49}" presName="aNode" presStyleLbl="bgShp" presStyleIdx="1" presStyleCnt="3"/>
      <dgm:spPr/>
    </dgm:pt>
    <dgm:pt modelId="{95797FF7-7073-4717-888A-6C4757CF05CD}" type="pres">
      <dgm:prSet presAssocID="{A75D02A3-4CE9-4C7B-ADFD-6C7AAFABDD49}" presName="textNode" presStyleLbl="bgShp" presStyleIdx="1" presStyleCnt="3"/>
      <dgm:spPr/>
    </dgm:pt>
    <dgm:pt modelId="{BF83665A-EE5F-47F8-BC60-D45924B3EA34}" type="pres">
      <dgm:prSet presAssocID="{A75D02A3-4CE9-4C7B-ADFD-6C7AAFABDD49}" presName="compChildNode" presStyleCnt="0"/>
      <dgm:spPr/>
    </dgm:pt>
    <dgm:pt modelId="{2C94DA41-9F81-42DF-AD82-BA7D9C4EB848}" type="pres">
      <dgm:prSet presAssocID="{A75D02A3-4CE9-4C7B-ADFD-6C7AAFABDD49}" presName="theInnerList" presStyleCnt="0"/>
      <dgm:spPr/>
    </dgm:pt>
    <dgm:pt modelId="{A9F3D11F-4F4B-415B-B668-0920ED3093E1}" type="pres">
      <dgm:prSet presAssocID="{E83D60C1-F5BE-4FCA-825A-DE50C80FE79F}" presName="childNode" presStyleLbl="node1" presStyleIdx="3" presStyleCnt="7">
        <dgm:presLayoutVars>
          <dgm:bulletEnabled val="1"/>
        </dgm:presLayoutVars>
      </dgm:prSet>
      <dgm:spPr/>
    </dgm:pt>
    <dgm:pt modelId="{7CBFD6EB-01F8-44FD-AFAC-D18FBFE0A1C1}" type="pres">
      <dgm:prSet presAssocID="{E83D60C1-F5BE-4FCA-825A-DE50C80FE79F}" presName="aSpace2" presStyleCnt="0"/>
      <dgm:spPr/>
    </dgm:pt>
    <dgm:pt modelId="{8E910BC9-7B0B-494E-B7BB-0653E6278F7B}" type="pres">
      <dgm:prSet presAssocID="{551A5DD2-D234-4300-ACA7-8297AF8A0BC2}" presName="childNode" presStyleLbl="node1" presStyleIdx="4" presStyleCnt="7">
        <dgm:presLayoutVars>
          <dgm:bulletEnabled val="1"/>
        </dgm:presLayoutVars>
      </dgm:prSet>
      <dgm:spPr/>
    </dgm:pt>
    <dgm:pt modelId="{C4A2091C-7385-41A4-A39E-FD49E9B4E666}" type="pres">
      <dgm:prSet presAssocID="{A75D02A3-4CE9-4C7B-ADFD-6C7AAFABDD49}" presName="aSpace" presStyleCnt="0"/>
      <dgm:spPr/>
    </dgm:pt>
    <dgm:pt modelId="{84FDDDBC-2E58-4F8D-BC1A-EE771B46C2A6}" type="pres">
      <dgm:prSet presAssocID="{103430FD-A3C4-454E-9C8C-660AAA2CAEB2}" presName="compNode" presStyleCnt="0"/>
      <dgm:spPr/>
    </dgm:pt>
    <dgm:pt modelId="{50820030-A54A-4443-859B-AAD2E846A474}" type="pres">
      <dgm:prSet presAssocID="{103430FD-A3C4-454E-9C8C-660AAA2CAEB2}" presName="aNode" presStyleLbl="bgShp" presStyleIdx="2" presStyleCnt="3"/>
      <dgm:spPr/>
    </dgm:pt>
    <dgm:pt modelId="{6B2F49D6-FA8C-4D68-9899-65626FD64A00}" type="pres">
      <dgm:prSet presAssocID="{103430FD-A3C4-454E-9C8C-660AAA2CAEB2}" presName="textNode" presStyleLbl="bgShp" presStyleIdx="2" presStyleCnt="3"/>
      <dgm:spPr/>
    </dgm:pt>
    <dgm:pt modelId="{085AC250-03CE-4911-9985-C1C53FFE6589}" type="pres">
      <dgm:prSet presAssocID="{103430FD-A3C4-454E-9C8C-660AAA2CAEB2}" presName="compChildNode" presStyleCnt="0"/>
      <dgm:spPr/>
    </dgm:pt>
    <dgm:pt modelId="{C33C0817-8658-4EE1-812F-C1CE74ED56E3}" type="pres">
      <dgm:prSet presAssocID="{103430FD-A3C4-454E-9C8C-660AAA2CAEB2}" presName="theInnerList" presStyleCnt="0"/>
      <dgm:spPr/>
    </dgm:pt>
    <dgm:pt modelId="{180A3082-F4A7-4ADF-888B-FCCD9F26656C}" type="pres">
      <dgm:prSet presAssocID="{5A293B82-28FC-438A-99D3-0BE3AF7DF87E}" presName="childNode" presStyleLbl="node1" presStyleIdx="5" presStyleCnt="7">
        <dgm:presLayoutVars>
          <dgm:bulletEnabled val="1"/>
        </dgm:presLayoutVars>
      </dgm:prSet>
      <dgm:spPr/>
    </dgm:pt>
    <dgm:pt modelId="{BC42517F-33B1-44E9-BA31-D8D343D496F3}" type="pres">
      <dgm:prSet presAssocID="{5A293B82-28FC-438A-99D3-0BE3AF7DF87E}" presName="aSpace2" presStyleCnt="0"/>
      <dgm:spPr/>
    </dgm:pt>
    <dgm:pt modelId="{87E8D985-D17F-4DF0-9334-AAF4D5616051}" type="pres">
      <dgm:prSet presAssocID="{D40EF996-0F6B-4C7D-8C8C-EA2A08B2B207}" presName="childNode" presStyleLbl="node1" presStyleIdx="6" presStyleCnt="7">
        <dgm:presLayoutVars>
          <dgm:bulletEnabled val="1"/>
        </dgm:presLayoutVars>
      </dgm:prSet>
      <dgm:spPr/>
    </dgm:pt>
  </dgm:ptLst>
  <dgm:cxnLst>
    <dgm:cxn modelId="{C3442115-0918-4DBC-A04E-1A0AAA1032CE}" type="presOf" srcId="{103430FD-A3C4-454E-9C8C-660AAA2CAEB2}" destId="{50820030-A54A-4443-859B-AAD2E846A474}" srcOrd="0" destOrd="0" presId="urn:microsoft.com/office/officeart/2005/8/layout/lProcess2"/>
    <dgm:cxn modelId="{55B64115-8571-4D50-B52F-5068B1859421}" srcId="{A75D02A3-4CE9-4C7B-ADFD-6C7AAFABDD49}" destId="{E83D60C1-F5BE-4FCA-825A-DE50C80FE79F}" srcOrd="0" destOrd="0" parTransId="{DC02D3CA-FF4E-41F9-A65B-99A85641136D}" sibTransId="{DDD82B4C-5C43-48CD-8E50-18E6203E0039}"/>
    <dgm:cxn modelId="{58BA231A-9E78-400F-AC0A-161D24DC3FFA}" type="presOf" srcId="{103430FD-A3C4-454E-9C8C-660AAA2CAEB2}" destId="{6B2F49D6-FA8C-4D68-9899-65626FD64A00}" srcOrd="1" destOrd="0" presId="urn:microsoft.com/office/officeart/2005/8/layout/lProcess2"/>
    <dgm:cxn modelId="{6A07E938-228B-4864-B84C-1A6E91B55CCA}" type="presOf" srcId="{FFDBA452-A5DC-497E-A4B3-B06C7594C3DF}" destId="{DF1DEBBC-4567-4BD2-B362-25F9C8C99805}" srcOrd="0" destOrd="0" presId="urn:microsoft.com/office/officeart/2005/8/layout/lProcess2"/>
    <dgm:cxn modelId="{5761D342-80DE-4C7B-B56C-CA99191B2DFC}" type="presOf" srcId="{A75D02A3-4CE9-4C7B-ADFD-6C7AAFABDD49}" destId="{4476C685-2FC4-4518-9A5E-81C33FD8BDFF}" srcOrd="0" destOrd="0" presId="urn:microsoft.com/office/officeart/2005/8/layout/lProcess2"/>
    <dgm:cxn modelId="{06A2C449-2CD1-4600-BCAE-F5B9B3935465}" srcId="{103430FD-A3C4-454E-9C8C-660AAA2CAEB2}" destId="{D40EF996-0F6B-4C7D-8C8C-EA2A08B2B207}" srcOrd="1" destOrd="0" parTransId="{55FDAB1A-7A20-42F2-A593-699A9818DB81}" sibTransId="{AF5D5F14-A8AC-49C3-A46F-512F311AAAE5}"/>
    <dgm:cxn modelId="{E0249A74-C60F-47BC-9E8A-9A1A59D4E924}" type="presOf" srcId="{736830ED-95F9-4F99-9B18-3CDEDA360925}" destId="{1DA9E32A-DC27-4E58-8DAD-28B4ABCA316E}" srcOrd="1" destOrd="0" presId="urn:microsoft.com/office/officeart/2005/8/layout/lProcess2"/>
    <dgm:cxn modelId="{0FB03357-DC93-4929-8730-FA09531C4F9A}" type="presOf" srcId="{D40EF996-0F6B-4C7D-8C8C-EA2A08B2B207}" destId="{87E8D985-D17F-4DF0-9334-AAF4D5616051}" srcOrd="0" destOrd="0" presId="urn:microsoft.com/office/officeart/2005/8/layout/lProcess2"/>
    <dgm:cxn modelId="{4030897B-209B-42F3-8B50-F1770B1F53CE}" type="presOf" srcId="{82CF932F-6BD6-4187-8981-76F34B742A61}" destId="{58BC1A13-D0F8-45C1-A649-16D6C6B9756D}" srcOrd="0" destOrd="0" presId="urn:microsoft.com/office/officeart/2005/8/layout/lProcess2"/>
    <dgm:cxn modelId="{34FCDF80-EBB4-4D20-9256-69A8C4D6C3A8}" srcId="{103430FD-A3C4-454E-9C8C-660AAA2CAEB2}" destId="{5A293B82-28FC-438A-99D3-0BE3AF7DF87E}" srcOrd="0" destOrd="0" parTransId="{EDEFD69E-98A9-4E6A-AD3D-6F5E05AF162C}" sibTransId="{BEA372D4-0356-4EC5-89CF-5383DE8D2C0B}"/>
    <dgm:cxn modelId="{69254C8C-1F79-409B-A689-C00B9D3C866A}" srcId="{0D92D3A8-EBC4-4C75-B876-EC4294A9E5DD}" destId="{736830ED-95F9-4F99-9B18-3CDEDA360925}" srcOrd="0" destOrd="0" parTransId="{D6B28B56-A797-4C22-9A9A-5DB8542AC156}" sibTransId="{DB933BA9-B8E9-4886-854C-BF688D44AB38}"/>
    <dgm:cxn modelId="{EBFFFA91-99D4-42BB-9E27-1C0F93940D24}" srcId="{736830ED-95F9-4F99-9B18-3CDEDA360925}" destId="{82CF932F-6BD6-4187-8981-76F34B742A61}" srcOrd="0" destOrd="0" parTransId="{2960E132-733D-424D-BEB8-B4DE79795766}" sibTransId="{1D67DFF8-30C8-4773-BD47-5320538EC71E}"/>
    <dgm:cxn modelId="{0CBD64A0-0666-4728-876C-610816A4119F}" type="presOf" srcId="{A75D02A3-4CE9-4C7B-ADFD-6C7AAFABDD49}" destId="{95797FF7-7073-4717-888A-6C4757CF05CD}" srcOrd="1" destOrd="0" presId="urn:microsoft.com/office/officeart/2005/8/layout/lProcess2"/>
    <dgm:cxn modelId="{46BF0EA2-67B5-464D-B656-F270BEC9B2C3}" srcId="{736830ED-95F9-4F99-9B18-3CDEDA360925}" destId="{441C0E3F-395B-4C30-B599-5447CA1286C2}" srcOrd="2" destOrd="0" parTransId="{A46169DE-4A81-49A2-A4A9-351A39A952DF}" sibTransId="{15362AEB-5D36-441D-808A-F64C297DEDDA}"/>
    <dgm:cxn modelId="{F31FF3B1-A5BC-43CE-9E6E-9A75AE52672A}" srcId="{0D92D3A8-EBC4-4C75-B876-EC4294A9E5DD}" destId="{A75D02A3-4CE9-4C7B-ADFD-6C7AAFABDD49}" srcOrd="1" destOrd="0" parTransId="{C6275128-5DBE-442A-9628-FCD5728B930C}" sibTransId="{77BC22FE-6D5C-4E6E-8309-9312BFB3D7D9}"/>
    <dgm:cxn modelId="{845257B9-F6D2-4420-848E-BE67EA3AC659}" srcId="{736830ED-95F9-4F99-9B18-3CDEDA360925}" destId="{FFDBA452-A5DC-497E-A4B3-B06C7594C3DF}" srcOrd="1" destOrd="0" parTransId="{33FCC0D9-F087-44E7-9F80-3F3AD0B18794}" sibTransId="{AC147987-CDF6-4988-8F2C-185375340787}"/>
    <dgm:cxn modelId="{95D29AC1-ADAD-4675-B0B9-F0061FD1D27A}" type="presOf" srcId="{5A293B82-28FC-438A-99D3-0BE3AF7DF87E}" destId="{180A3082-F4A7-4ADF-888B-FCCD9F26656C}" srcOrd="0" destOrd="0" presId="urn:microsoft.com/office/officeart/2005/8/layout/lProcess2"/>
    <dgm:cxn modelId="{9FBFA2C1-55F3-4255-8D7D-20A059028BE7}" type="presOf" srcId="{736830ED-95F9-4F99-9B18-3CDEDA360925}" destId="{8411A1A3-66C6-4DD1-8D53-6FEA53439A2E}" srcOrd="0" destOrd="0" presId="urn:microsoft.com/office/officeart/2005/8/layout/lProcess2"/>
    <dgm:cxn modelId="{D6FCFDCC-36B7-4CA6-8389-A7C3841BC4F9}" srcId="{A75D02A3-4CE9-4C7B-ADFD-6C7AAFABDD49}" destId="{551A5DD2-D234-4300-ACA7-8297AF8A0BC2}" srcOrd="1" destOrd="0" parTransId="{2D7093C4-C017-4C79-892F-D6BCAEF984D1}" sibTransId="{1BA57251-989E-48D9-905F-45F10DB00D1B}"/>
    <dgm:cxn modelId="{C2289DD5-1C97-4AE1-A6D4-270BA5CA5C9A}" srcId="{0D92D3A8-EBC4-4C75-B876-EC4294A9E5DD}" destId="{103430FD-A3C4-454E-9C8C-660AAA2CAEB2}" srcOrd="2" destOrd="0" parTransId="{5A3BDA3E-3DA0-4B3F-9CA7-01D686CE1B73}" sibTransId="{70EF75A1-1F2A-4CED-814F-5AF68DB8B176}"/>
    <dgm:cxn modelId="{A1A42FE9-9CE8-493A-9D7D-90955AD61AA0}" type="presOf" srcId="{0D92D3A8-EBC4-4C75-B876-EC4294A9E5DD}" destId="{8DD54E37-E105-4AD6-800C-1A054D9A66B7}" srcOrd="0" destOrd="0" presId="urn:microsoft.com/office/officeart/2005/8/layout/lProcess2"/>
    <dgm:cxn modelId="{19841BFC-81F6-45A2-AF17-0363525521C7}" type="presOf" srcId="{551A5DD2-D234-4300-ACA7-8297AF8A0BC2}" destId="{8E910BC9-7B0B-494E-B7BB-0653E6278F7B}" srcOrd="0" destOrd="0" presId="urn:microsoft.com/office/officeart/2005/8/layout/lProcess2"/>
    <dgm:cxn modelId="{8C22F5FC-20A3-434F-8926-58260351DBEC}" type="presOf" srcId="{E83D60C1-F5BE-4FCA-825A-DE50C80FE79F}" destId="{A9F3D11F-4F4B-415B-B668-0920ED3093E1}" srcOrd="0" destOrd="0" presId="urn:microsoft.com/office/officeart/2005/8/layout/lProcess2"/>
    <dgm:cxn modelId="{B3C11EFE-725C-4DF6-97BB-6F882FCC0E17}" type="presOf" srcId="{441C0E3F-395B-4C30-B599-5447CA1286C2}" destId="{295F60C5-A7A9-445C-87A7-670F873391E2}" srcOrd="0" destOrd="0" presId="urn:microsoft.com/office/officeart/2005/8/layout/lProcess2"/>
    <dgm:cxn modelId="{B1EB05FC-B2EA-487D-92D1-CE932C120599}" type="presParOf" srcId="{8DD54E37-E105-4AD6-800C-1A054D9A66B7}" destId="{B1A9002C-1F16-435F-BD15-2FDD8195B39B}" srcOrd="0" destOrd="0" presId="urn:microsoft.com/office/officeart/2005/8/layout/lProcess2"/>
    <dgm:cxn modelId="{4E2D496B-485B-4438-84EE-D021E5D36B66}" type="presParOf" srcId="{B1A9002C-1F16-435F-BD15-2FDD8195B39B}" destId="{8411A1A3-66C6-4DD1-8D53-6FEA53439A2E}" srcOrd="0" destOrd="0" presId="urn:microsoft.com/office/officeart/2005/8/layout/lProcess2"/>
    <dgm:cxn modelId="{429DB469-F566-45EF-BB78-339E734CEBDB}" type="presParOf" srcId="{B1A9002C-1F16-435F-BD15-2FDD8195B39B}" destId="{1DA9E32A-DC27-4E58-8DAD-28B4ABCA316E}" srcOrd="1" destOrd="0" presId="urn:microsoft.com/office/officeart/2005/8/layout/lProcess2"/>
    <dgm:cxn modelId="{17985A06-7D80-4222-B589-400289A5D21A}" type="presParOf" srcId="{B1A9002C-1F16-435F-BD15-2FDD8195B39B}" destId="{816E9A8E-351D-4BFA-B82A-A67FDB34C5DF}" srcOrd="2" destOrd="0" presId="urn:microsoft.com/office/officeart/2005/8/layout/lProcess2"/>
    <dgm:cxn modelId="{EDDA84B3-C9A0-42A8-ADE2-BCEA879802D0}" type="presParOf" srcId="{816E9A8E-351D-4BFA-B82A-A67FDB34C5DF}" destId="{B90AB065-CE9A-4F82-8BE8-A29093AEEE29}" srcOrd="0" destOrd="0" presId="urn:microsoft.com/office/officeart/2005/8/layout/lProcess2"/>
    <dgm:cxn modelId="{FE90CF88-A8DC-4854-8E3C-DBF330F873D7}" type="presParOf" srcId="{B90AB065-CE9A-4F82-8BE8-A29093AEEE29}" destId="{58BC1A13-D0F8-45C1-A649-16D6C6B9756D}" srcOrd="0" destOrd="0" presId="urn:microsoft.com/office/officeart/2005/8/layout/lProcess2"/>
    <dgm:cxn modelId="{703A279C-6F79-47F8-95AF-B739E2394A75}" type="presParOf" srcId="{B90AB065-CE9A-4F82-8BE8-A29093AEEE29}" destId="{8725869A-E188-499B-B977-465346EFE34F}" srcOrd="1" destOrd="0" presId="urn:microsoft.com/office/officeart/2005/8/layout/lProcess2"/>
    <dgm:cxn modelId="{BB57BE6F-FBC1-4499-9247-E32C1E7CD9E0}" type="presParOf" srcId="{B90AB065-CE9A-4F82-8BE8-A29093AEEE29}" destId="{DF1DEBBC-4567-4BD2-B362-25F9C8C99805}" srcOrd="2" destOrd="0" presId="urn:microsoft.com/office/officeart/2005/8/layout/lProcess2"/>
    <dgm:cxn modelId="{CE4B57A8-A805-4FF4-A61F-942FE23FC451}" type="presParOf" srcId="{B90AB065-CE9A-4F82-8BE8-A29093AEEE29}" destId="{202134A6-BF95-4F0A-BC1E-BD1201648579}" srcOrd="3" destOrd="0" presId="urn:microsoft.com/office/officeart/2005/8/layout/lProcess2"/>
    <dgm:cxn modelId="{4B6D72CD-02DE-4894-9B0B-C535F4201B8A}" type="presParOf" srcId="{B90AB065-CE9A-4F82-8BE8-A29093AEEE29}" destId="{295F60C5-A7A9-445C-87A7-670F873391E2}" srcOrd="4" destOrd="0" presId="urn:microsoft.com/office/officeart/2005/8/layout/lProcess2"/>
    <dgm:cxn modelId="{BC2CEC2B-3FF1-449A-9AE9-A21EA22F3790}" type="presParOf" srcId="{8DD54E37-E105-4AD6-800C-1A054D9A66B7}" destId="{63A574BC-E5F0-49AB-B162-699F98995491}" srcOrd="1" destOrd="0" presId="urn:microsoft.com/office/officeart/2005/8/layout/lProcess2"/>
    <dgm:cxn modelId="{399948B6-DDC7-417E-BDE9-C0597380DC4F}" type="presParOf" srcId="{8DD54E37-E105-4AD6-800C-1A054D9A66B7}" destId="{0E40C7B8-216B-4B52-8E9B-F01483312E27}" srcOrd="2" destOrd="0" presId="urn:microsoft.com/office/officeart/2005/8/layout/lProcess2"/>
    <dgm:cxn modelId="{0E27AA41-1990-4E9F-BA47-2AA7A9A6FBAA}" type="presParOf" srcId="{0E40C7B8-216B-4B52-8E9B-F01483312E27}" destId="{4476C685-2FC4-4518-9A5E-81C33FD8BDFF}" srcOrd="0" destOrd="0" presId="urn:microsoft.com/office/officeart/2005/8/layout/lProcess2"/>
    <dgm:cxn modelId="{5DCCD437-BFEF-4F40-9B22-EB358B1E62D7}" type="presParOf" srcId="{0E40C7B8-216B-4B52-8E9B-F01483312E27}" destId="{95797FF7-7073-4717-888A-6C4757CF05CD}" srcOrd="1" destOrd="0" presId="urn:microsoft.com/office/officeart/2005/8/layout/lProcess2"/>
    <dgm:cxn modelId="{4DAB4AE9-2CDA-47A0-B3ED-96854883854A}" type="presParOf" srcId="{0E40C7B8-216B-4B52-8E9B-F01483312E27}" destId="{BF83665A-EE5F-47F8-BC60-D45924B3EA34}" srcOrd="2" destOrd="0" presId="urn:microsoft.com/office/officeart/2005/8/layout/lProcess2"/>
    <dgm:cxn modelId="{5BAD6114-8521-4784-9711-903624C9637C}" type="presParOf" srcId="{BF83665A-EE5F-47F8-BC60-D45924B3EA34}" destId="{2C94DA41-9F81-42DF-AD82-BA7D9C4EB848}" srcOrd="0" destOrd="0" presId="urn:microsoft.com/office/officeart/2005/8/layout/lProcess2"/>
    <dgm:cxn modelId="{09F246C7-3385-4A26-985E-53D48B4183C2}" type="presParOf" srcId="{2C94DA41-9F81-42DF-AD82-BA7D9C4EB848}" destId="{A9F3D11F-4F4B-415B-B668-0920ED3093E1}" srcOrd="0" destOrd="0" presId="urn:microsoft.com/office/officeart/2005/8/layout/lProcess2"/>
    <dgm:cxn modelId="{92599E50-8405-4B5B-9A06-E1F54FFEF8CF}" type="presParOf" srcId="{2C94DA41-9F81-42DF-AD82-BA7D9C4EB848}" destId="{7CBFD6EB-01F8-44FD-AFAC-D18FBFE0A1C1}" srcOrd="1" destOrd="0" presId="urn:microsoft.com/office/officeart/2005/8/layout/lProcess2"/>
    <dgm:cxn modelId="{5BCE992A-0BB3-4434-8D8C-34B3886BE715}" type="presParOf" srcId="{2C94DA41-9F81-42DF-AD82-BA7D9C4EB848}" destId="{8E910BC9-7B0B-494E-B7BB-0653E6278F7B}" srcOrd="2" destOrd="0" presId="urn:microsoft.com/office/officeart/2005/8/layout/lProcess2"/>
    <dgm:cxn modelId="{CF3F3835-5FD3-493E-8845-742972BEEE8B}" type="presParOf" srcId="{8DD54E37-E105-4AD6-800C-1A054D9A66B7}" destId="{C4A2091C-7385-41A4-A39E-FD49E9B4E666}" srcOrd="3" destOrd="0" presId="urn:microsoft.com/office/officeart/2005/8/layout/lProcess2"/>
    <dgm:cxn modelId="{ACAA0952-A447-4FC4-B61A-D34CD884A9DF}" type="presParOf" srcId="{8DD54E37-E105-4AD6-800C-1A054D9A66B7}" destId="{84FDDDBC-2E58-4F8D-BC1A-EE771B46C2A6}" srcOrd="4" destOrd="0" presId="urn:microsoft.com/office/officeart/2005/8/layout/lProcess2"/>
    <dgm:cxn modelId="{6431BC28-7833-44B1-833E-A20202CD81F0}" type="presParOf" srcId="{84FDDDBC-2E58-4F8D-BC1A-EE771B46C2A6}" destId="{50820030-A54A-4443-859B-AAD2E846A474}" srcOrd="0" destOrd="0" presId="urn:microsoft.com/office/officeart/2005/8/layout/lProcess2"/>
    <dgm:cxn modelId="{9C517A9D-BD00-462A-A9BC-4BB13037596A}" type="presParOf" srcId="{84FDDDBC-2E58-4F8D-BC1A-EE771B46C2A6}" destId="{6B2F49D6-FA8C-4D68-9899-65626FD64A00}" srcOrd="1" destOrd="0" presId="urn:microsoft.com/office/officeart/2005/8/layout/lProcess2"/>
    <dgm:cxn modelId="{1D2415E5-29A5-451C-89E6-A8380F07B26C}" type="presParOf" srcId="{84FDDDBC-2E58-4F8D-BC1A-EE771B46C2A6}" destId="{085AC250-03CE-4911-9985-C1C53FFE6589}" srcOrd="2" destOrd="0" presId="urn:microsoft.com/office/officeart/2005/8/layout/lProcess2"/>
    <dgm:cxn modelId="{4AB823B5-86E3-4B1A-93CA-3A5762386D40}" type="presParOf" srcId="{085AC250-03CE-4911-9985-C1C53FFE6589}" destId="{C33C0817-8658-4EE1-812F-C1CE74ED56E3}" srcOrd="0" destOrd="0" presId="urn:microsoft.com/office/officeart/2005/8/layout/lProcess2"/>
    <dgm:cxn modelId="{1F452325-F8C5-4019-B2EC-EAFA5E5C22A1}" type="presParOf" srcId="{C33C0817-8658-4EE1-812F-C1CE74ED56E3}" destId="{180A3082-F4A7-4ADF-888B-FCCD9F26656C}" srcOrd="0" destOrd="0" presId="urn:microsoft.com/office/officeart/2005/8/layout/lProcess2"/>
    <dgm:cxn modelId="{FC1AD61D-3801-4035-B842-75090C0F73F4}" type="presParOf" srcId="{C33C0817-8658-4EE1-812F-C1CE74ED56E3}" destId="{BC42517F-33B1-44E9-BA31-D8D343D496F3}" srcOrd="1" destOrd="0" presId="urn:microsoft.com/office/officeart/2005/8/layout/lProcess2"/>
    <dgm:cxn modelId="{1636776B-06A7-4A89-9C69-954CCE5B08C4}" type="presParOf" srcId="{C33C0817-8658-4EE1-812F-C1CE74ED56E3}" destId="{87E8D985-D17F-4DF0-9334-AAF4D5616051}"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E5F5F3-3657-4A46-A278-CE9931416EEA}" type="doc">
      <dgm:prSet loTypeId="urn:diagrams.loki3.com/VaryingWidthList" loCatId="list" qsTypeId="urn:microsoft.com/office/officeart/2005/8/quickstyle/simple1" qsCatId="simple" csTypeId="urn:microsoft.com/office/officeart/2005/8/colors/accent1_2" csCatId="accent1" phldr="1"/>
      <dgm:spPr/>
      <dgm:t>
        <a:bodyPr/>
        <a:lstStyle/>
        <a:p>
          <a:endParaRPr lang="en-US"/>
        </a:p>
      </dgm:t>
    </dgm:pt>
    <dgm:pt modelId="{1C4D603F-66C9-4FF7-A485-50238F85C41C}">
      <dgm:prSet/>
      <dgm:spPr/>
      <dgm:t>
        <a:bodyPr/>
        <a:lstStyle/>
        <a:p>
          <a:r>
            <a:rPr lang="en-US" dirty="0"/>
            <a:t>Assessment based on completion of the content, scores in MCQ tests</a:t>
          </a:r>
        </a:p>
      </dgm:t>
    </dgm:pt>
    <dgm:pt modelId="{0FD55A93-5CB9-4C63-B07B-3AEF1C940F71}" type="parTrans" cxnId="{4649E860-20CF-4725-99DB-A77DF0F7DE38}">
      <dgm:prSet/>
      <dgm:spPr/>
      <dgm:t>
        <a:bodyPr/>
        <a:lstStyle/>
        <a:p>
          <a:endParaRPr lang="en-US"/>
        </a:p>
      </dgm:t>
    </dgm:pt>
    <dgm:pt modelId="{A59C6E07-0FA6-4580-A8D4-F371DD82C8CD}" type="sibTrans" cxnId="{4649E860-20CF-4725-99DB-A77DF0F7DE38}">
      <dgm:prSet/>
      <dgm:spPr/>
      <dgm:t>
        <a:bodyPr/>
        <a:lstStyle/>
        <a:p>
          <a:endParaRPr lang="en-US"/>
        </a:p>
      </dgm:t>
    </dgm:pt>
    <dgm:pt modelId="{E0AC93E4-4229-4EC1-86AA-D7F90263EA34}" type="pres">
      <dgm:prSet presAssocID="{AEE5F5F3-3657-4A46-A278-CE9931416EEA}" presName="Name0" presStyleCnt="0">
        <dgm:presLayoutVars>
          <dgm:resizeHandles/>
        </dgm:presLayoutVars>
      </dgm:prSet>
      <dgm:spPr/>
    </dgm:pt>
    <dgm:pt modelId="{CFD6285F-4611-4564-BF69-6E5A4DE601CB}" type="pres">
      <dgm:prSet presAssocID="{1C4D603F-66C9-4FF7-A485-50238F85C41C}" presName="text" presStyleLbl="node1" presStyleIdx="0" presStyleCnt="1" custScaleX="177053">
        <dgm:presLayoutVars>
          <dgm:bulletEnabled val="1"/>
        </dgm:presLayoutVars>
      </dgm:prSet>
      <dgm:spPr/>
    </dgm:pt>
  </dgm:ptLst>
  <dgm:cxnLst>
    <dgm:cxn modelId="{BDC87618-22D1-4C34-85A1-E0C4EBFB3C41}" type="presOf" srcId="{1C4D603F-66C9-4FF7-A485-50238F85C41C}" destId="{CFD6285F-4611-4564-BF69-6E5A4DE601CB}" srcOrd="0" destOrd="0" presId="urn:diagrams.loki3.com/VaryingWidthList"/>
    <dgm:cxn modelId="{4649E860-20CF-4725-99DB-A77DF0F7DE38}" srcId="{AEE5F5F3-3657-4A46-A278-CE9931416EEA}" destId="{1C4D603F-66C9-4FF7-A485-50238F85C41C}" srcOrd="0" destOrd="0" parTransId="{0FD55A93-5CB9-4C63-B07B-3AEF1C940F71}" sibTransId="{A59C6E07-0FA6-4580-A8D4-F371DD82C8CD}"/>
    <dgm:cxn modelId="{0EE068A8-DA30-480F-AB2D-0DA427012F50}" type="presOf" srcId="{AEE5F5F3-3657-4A46-A278-CE9931416EEA}" destId="{E0AC93E4-4229-4EC1-86AA-D7F90263EA34}" srcOrd="0" destOrd="0" presId="urn:diagrams.loki3.com/VaryingWidthList"/>
    <dgm:cxn modelId="{3795C887-CD44-4379-AFB5-AC15E7D113F9}" type="presParOf" srcId="{E0AC93E4-4229-4EC1-86AA-D7F90263EA34}" destId="{CFD6285F-4611-4564-BF69-6E5A4DE601CB}" srcOrd="0"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11A1A3-66C6-4DD1-8D53-6FEA53439A2E}">
      <dsp:nvSpPr>
        <dsp:cNvPr id="0" name=""/>
        <dsp:cNvSpPr/>
      </dsp:nvSpPr>
      <dsp:spPr>
        <a:xfrm>
          <a:off x="1047" y="0"/>
          <a:ext cx="2722921" cy="55054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Global strategies </a:t>
          </a:r>
        </a:p>
      </dsp:txBody>
      <dsp:txXfrm>
        <a:off x="1047" y="0"/>
        <a:ext cx="2722921" cy="1651642"/>
      </dsp:txXfrm>
    </dsp:sp>
    <dsp:sp modelId="{58BC1A13-D0F8-45C1-A649-16D6C6B9756D}">
      <dsp:nvSpPr>
        <dsp:cNvPr id="0" name=""/>
        <dsp:cNvSpPr/>
      </dsp:nvSpPr>
      <dsp:spPr>
        <a:xfrm>
          <a:off x="273339" y="1652112"/>
          <a:ext cx="2178336" cy="10816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Roadmaps to support or guide achievement of desired outcome</a:t>
          </a:r>
        </a:p>
      </dsp:txBody>
      <dsp:txXfrm>
        <a:off x="305018" y="1683791"/>
        <a:ext cx="2114978" cy="1018247"/>
      </dsp:txXfrm>
    </dsp:sp>
    <dsp:sp modelId="{DF1DEBBC-4567-4BD2-B362-25F9C8C99805}">
      <dsp:nvSpPr>
        <dsp:cNvPr id="0" name=""/>
        <dsp:cNvSpPr/>
      </dsp:nvSpPr>
      <dsp:spPr>
        <a:xfrm>
          <a:off x="273339" y="2900119"/>
          <a:ext cx="2178336" cy="10816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Broken down to implementation plans, action plans, guidelines and protocols</a:t>
          </a:r>
        </a:p>
      </dsp:txBody>
      <dsp:txXfrm>
        <a:off x="305018" y="2931798"/>
        <a:ext cx="2114978" cy="1018247"/>
      </dsp:txXfrm>
    </dsp:sp>
    <dsp:sp modelId="{295F60C5-A7A9-445C-87A7-670F873391E2}">
      <dsp:nvSpPr>
        <dsp:cNvPr id="0" name=""/>
        <dsp:cNvSpPr/>
      </dsp:nvSpPr>
      <dsp:spPr>
        <a:xfrm>
          <a:off x="273339" y="4148125"/>
          <a:ext cx="2178336" cy="10816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Instigate commitment and action, mobilize resources and challenge status quo</a:t>
          </a:r>
        </a:p>
      </dsp:txBody>
      <dsp:txXfrm>
        <a:off x="305018" y="4179804"/>
        <a:ext cx="2114978" cy="1018247"/>
      </dsp:txXfrm>
    </dsp:sp>
    <dsp:sp modelId="{4476C685-2FC4-4518-9A5E-81C33FD8BDFF}">
      <dsp:nvSpPr>
        <dsp:cNvPr id="0" name=""/>
        <dsp:cNvSpPr/>
      </dsp:nvSpPr>
      <dsp:spPr>
        <a:xfrm>
          <a:off x="2928187" y="0"/>
          <a:ext cx="2722921" cy="55054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Global frameworks </a:t>
          </a:r>
        </a:p>
      </dsp:txBody>
      <dsp:txXfrm>
        <a:off x="2928187" y="0"/>
        <a:ext cx="2722921" cy="1651642"/>
      </dsp:txXfrm>
    </dsp:sp>
    <dsp:sp modelId="{A9F3D11F-4F4B-415B-B668-0920ED3093E1}">
      <dsp:nvSpPr>
        <dsp:cNvPr id="0" name=""/>
        <dsp:cNvSpPr/>
      </dsp:nvSpPr>
      <dsp:spPr>
        <a:xfrm>
          <a:off x="3200479" y="1653255"/>
          <a:ext cx="2178336" cy="16599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Grouped ideas, rules or beliefs to guide descriptions, discussions and decisions </a:t>
          </a:r>
        </a:p>
      </dsp:txBody>
      <dsp:txXfrm>
        <a:off x="3249098" y="1701874"/>
        <a:ext cx="2081098" cy="1562737"/>
      </dsp:txXfrm>
    </dsp:sp>
    <dsp:sp modelId="{8E910BC9-7B0B-494E-B7BB-0653E6278F7B}">
      <dsp:nvSpPr>
        <dsp:cNvPr id="0" name=""/>
        <dsp:cNvSpPr/>
      </dsp:nvSpPr>
      <dsp:spPr>
        <a:xfrm>
          <a:off x="3200479" y="3568612"/>
          <a:ext cx="2178336" cy="16599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Facilitate planning, activities, monitoring and reporting</a:t>
          </a:r>
        </a:p>
      </dsp:txBody>
      <dsp:txXfrm>
        <a:off x="3249098" y="3617231"/>
        <a:ext cx="2081098" cy="1562737"/>
      </dsp:txXfrm>
    </dsp:sp>
    <dsp:sp modelId="{50820030-A54A-4443-859B-AAD2E846A474}">
      <dsp:nvSpPr>
        <dsp:cNvPr id="0" name=""/>
        <dsp:cNvSpPr/>
      </dsp:nvSpPr>
      <dsp:spPr>
        <a:xfrm>
          <a:off x="5855327" y="0"/>
          <a:ext cx="2722921" cy="55054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Measurement</a:t>
          </a:r>
        </a:p>
      </dsp:txBody>
      <dsp:txXfrm>
        <a:off x="5855327" y="0"/>
        <a:ext cx="2722921" cy="1651642"/>
      </dsp:txXfrm>
    </dsp:sp>
    <dsp:sp modelId="{180A3082-F4A7-4ADF-888B-FCCD9F26656C}">
      <dsp:nvSpPr>
        <dsp:cNvPr id="0" name=""/>
        <dsp:cNvSpPr/>
      </dsp:nvSpPr>
      <dsp:spPr>
        <a:xfrm>
          <a:off x="6127619" y="1653255"/>
          <a:ext cx="2178336" cy="16599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What cannot be measured, cannot be improved, managed, reported</a:t>
          </a:r>
        </a:p>
      </dsp:txBody>
      <dsp:txXfrm>
        <a:off x="6176238" y="1701874"/>
        <a:ext cx="2081098" cy="1562737"/>
      </dsp:txXfrm>
    </dsp:sp>
    <dsp:sp modelId="{87E8D985-D17F-4DF0-9334-AAF4D5616051}">
      <dsp:nvSpPr>
        <dsp:cNvPr id="0" name=""/>
        <dsp:cNvSpPr/>
      </dsp:nvSpPr>
      <dsp:spPr>
        <a:xfrm>
          <a:off x="6127619" y="3568612"/>
          <a:ext cx="2178336" cy="16599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t>What is measured gets done</a:t>
          </a:r>
        </a:p>
      </dsp:txBody>
      <dsp:txXfrm>
        <a:off x="6176238" y="3617231"/>
        <a:ext cx="2081098" cy="15627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6285F-4611-4564-BF69-6E5A4DE601CB}">
      <dsp:nvSpPr>
        <dsp:cNvPr id="0" name=""/>
        <dsp:cNvSpPr/>
      </dsp:nvSpPr>
      <dsp:spPr>
        <a:xfrm>
          <a:off x="5" y="415"/>
          <a:ext cx="8286080" cy="84927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en-US" sz="2500" kern="1200" dirty="0"/>
            <a:t>Assessment based on completion of the content, scores in MCQ tests</a:t>
          </a:r>
        </a:p>
      </dsp:txBody>
      <dsp:txXfrm>
        <a:off x="5" y="415"/>
        <a:ext cx="8286080" cy="84927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F76D5D-1347-44BE-9468-18706034E012}" type="datetimeFigureOut">
              <a:rPr lang="en-GB" smtClean="0"/>
              <a:t>12/06/2021</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8F2579-E084-4BE5-B155-114E7DEDDB7D}" type="slidenum">
              <a:rPr lang="en-GB" smtClean="0"/>
              <a:t>‹#›</a:t>
            </a:fld>
            <a:endParaRPr lang="en-GB" dirty="0"/>
          </a:p>
        </p:txBody>
      </p:sp>
    </p:spTree>
    <p:extLst>
      <p:ext uri="{BB962C8B-B14F-4D97-AF65-F5344CB8AC3E}">
        <p14:creationId xmlns:p14="http://schemas.microsoft.com/office/powerpoint/2010/main" val="976758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a:spcBef>
                <a:spcPct val="30000"/>
              </a:spcBef>
              <a:defRPr sz="1200">
                <a:solidFill>
                  <a:schemeClr val="tx1"/>
                </a:solidFill>
                <a:latin typeface="Arial" pitchFamily="34" charset="0"/>
                <a:ea typeface="Arial" pitchFamily="34" charset="0"/>
                <a:cs typeface="Arial" pitchFamily="34" charset="0"/>
              </a:defRPr>
            </a:lvl2pPr>
            <a:lvl3pPr marL="1143000" indent="-228600">
              <a:spcBef>
                <a:spcPct val="30000"/>
              </a:spcBef>
              <a:defRPr sz="1200">
                <a:solidFill>
                  <a:schemeClr val="tx1"/>
                </a:solidFill>
                <a:latin typeface="Arial" pitchFamily="34" charset="0"/>
                <a:ea typeface="Arial" pitchFamily="34" charset="0"/>
                <a:cs typeface="Arial" pitchFamily="34" charset="0"/>
              </a:defRPr>
            </a:lvl3pPr>
            <a:lvl4pPr marL="1600200" indent="-228600">
              <a:spcBef>
                <a:spcPct val="30000"/>
              </a:spcBef>
              <a:defRPr sz="1200">
                <a:solidFill>
                  <a:schemeClr val="tx1"/>
                </a:solidFill>
                <a:latin typeface="Arial" pitchFamily="34" charset="0"/>
                <a:ea typeface="Arial" pitchFamily="34" charset="0"/>
                <a:cs typeface="Arial" pitchFamily="34" charset="0"/>
              </a:defRPr>
            </a:lvl4pPr>
            <a:lvl5pPr marL="2057400" indent="-228600">
              <a:spcBef>
                <a:spcPct val="30000"/>
              </a:spcBef>
              <a:defRPr sz="1200">
                <a:solidFill>
                  <a:schemeClr val="tx1"/>
                </a:solidFill>
                <a:latin typeface="Arial" pitchFamily="34" charset="0"/>
                <a:ea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spcBef>
                <a:spcPct val="0"/>
              </a:spcBef>
            </a:pPr>
            <a:fld id="{B25AB34E-7FC1-4A86-81B0-E28481CD03C6}" type="slidenum">
              <a:rPr lang="en-US" altLang="zh-TW">
                <a:ea typeface="新細明體" pitchFamily="18" charset="-120"/>
              </a:rPr>
              <a:pPr>
                <a:spcBef>
                  <a:spcPct val="0"/>
                </a:spcBef>
              </a:pPr>
              <a:t>8</a:t>
            </a:fld>
            <a:endParaRPr lang="en-US" altLang="zh-TW" dirty="0">
              <a:ea typeface="新細明體" pitchFamily="18" charset="-120"/>
            </a:endParaRPr>
          </a:p>
        </p:txBody>
      </p:sp>
      <p:sp>
        <p:nvSpPr>
          <p:cNvPr id="10243" name="Rectangle 7"/>
          <p:cNvSpPr txBox="1">
            <a:spLocks noGrp="1" noChangeArrowheads="1"/>
          </p:cNvSpPr>
          <p:nvPr/>
        </p:nvSpPr>
        <p:spPr bwMode="auto">
          <a:xfrm>
            <a:off x="3884602" y="8684099"/>
            <a:ext cx="2971801" cy="458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493" tIns="43247" rIns="86493" bIns="43247" anchor="b"/>
          <a:lstStyle>
            <a:lvl1pPr defTabSz="865188">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defTabSz="865188">
              <a:spcBef>
                <a:spcPct val="30000"/>
              </a:spcBef>
              <a:defRPr sz="1200">
                <a:solidFill>
                  <a:schemeClr val="tx1"/>
                </a:solidFill>
                <a:latin typeface="Arial" pitchFamily="34" charset="0"/>
                <a:ea typeface="Arial" pitchFamily="34" charset="0"/>
                <a:cs typeface="Arial" pitchFamily="34" charset="0"/>
              </a:defRPr>
            </a:lvl2pPr>
            <a:lvl3pPr marL="1143000" indent="-228600" defTabSz="865188">
              <a:spcBef>
                <a:spcPct val="30000"/>
              </a:spcBef>
              <a:defRPr sz="1200">
                <a:solidFill>
                  <a:schemeClr val="tx1"/>
                </a:solidFill>
                <a:latin typeface="Arial" pitchFamily="34" charset="0"/>
                <a:ea typeface="Arial" pitchFamily="34" charset="0"/>
                <a:cs typeface="Arial" pitchFamily="34" charset="0"/>
              </a:defRPr>
            </a:lvl3pPr>
            <a:lvl4pPr marL="1600200" indent="-228600" defTabSz="865188">
              <a:spcBef>
                <a:spcPct val="30000"/>
              </a:spcBef>
              <a:defRPr sz="1200">
                <a:solidFill>
                  <a:schemeClr val="tx1"/>
                </a:solidFill>
                <a:latin typeface="Arial" pitchFamily="34" charset="0"/>
                <a:ea typeface="Arial" pitchFamily="34" charset="0"/>
                <a:cs typeface="Arial" pitchFamily="34" charset="0"/>
              </a:defRPr>
            </a:lvl4pPr>
            <a:lvl5pPr marL="2057400" indent="-228600" defTabSz="865188">
              <a:spcBef>
                <a:spcPct val="30000"/>
              </a:spcBef>
              <a:defRPr sz="1200">
                <a:solidFill>
                  <a:schemeClr val="tx1"/>
                </a:solidFill>
                <a:latin typeface="Arial" pitchFamily="34" charset="0"/>
                <a:ea typeface="Arial" pitchFamily="34" charset="0"/>
                <a:cs typeface="Arial" pitchFamily="34" charset="0"/>
              </a:defRPr>
            </a:lvl5pPr>
            <a:lvl6pPr marL="2514600" indent="-228600" defTabSz="86518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defTabSz="86518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defTabSz="86518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defTabSz="86518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eaLnBrk="1" hangingPunct="1">
              <a:spcBef>
                <a:spcPct val="0"/>
              </a:spcBef>
            </a:pPr>
            <a:fld id="{2BC4E9C3-7DD8-44DF-91BE-C752428D4E19}" type="slidenum">
              <a:rPr lang="en-US" altLang="ja-JP" sz="1100" b="0"/>
              <a:pPr algn="r" eaLnBrk="1" hangingPunct="1">
                <a:spcBef>
                  <a:spcPct val="0"/>
                </a:spcBef>
              </a:pPr>
              <a:t>8</a:t>
            </a:fld>
            <a:endParaRPr lang="en-US" altLang="ja-JP" sz="1100" b="0" dirty="0"/>
          </a:p>
        </p:txBody>
      </p:sp>
      <p:sp>
        <p:nvSpPr>
          <p:cNvPr id="10244" name="Rectangle 2"/>
          <p:cNvSpPr>
            <a:spLocks noGrp="1" noRot="1" noChangeAspect="1" noChangeArrowheads="1" noTextEdit="1"/>
          </p:cNvSpPr>
          <p:nvPr>
            <p:ph type="sldImg"/>
          </p:nvPr>
        </p:nvSpPr>
        <p:spPr>
          <a:xfrm>
            <a:off x="1144588" y="684213"/>
            <a:ext cx="4573587" cy="3429000"/>
          </a:xfrm>
          <a:ln/>
        </p:spPr>
      </p:sp>
      <p:sp>
        <p:nvSpPr>
          <p:cNvPr id="10245" name="Rectangle 3"/>
          <p:cNvSpPr>
            <a:spLocks noGrp="1" noChangeArrowheads="1"/>
          </p:cNvSpPr>
          <p:nvPr>
            <p:ph type="body" idx="1"/>
          </p:nvPr>
        </p:nvSpPr>
        <p:spPr>
          <a:xfrm>
            <a:off x="685801" y="4343510"/>
            <a:ext cx="5486400" cy="411574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493" tIns="43247" rIns="86493" bIns="43247"/>
          <a:lstStyle/>
          <a:p>
            <a:pPr eaLnBrk="1" hangingPunct="1"/>
            <a:endParaRPr lang="ja-JP" altLang="en-US">
              <a:ea typeface="Osaka"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txBox="1">
            <a:spLocks noGrp="1" noChangeArrowheads="1"/>
          </p:cNvSpPr>
          <p:nvPr/>
        </p:nvSpPr>
        <p:spPr bwMode="auto">
          <a:xfrm>
            <a:off x="3885507" y="8685486"/>
            <a:ext cx="2970894" cy="4570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366" tIns="46182" rIns="92366" bIns="46182" anchor="b"/>
          <a:lstStyle>
            <a:lvl1pPr defTabSz="912813" eaLnBrk="0" hangingPunct="0">
              <a:spcBef>
                <a:spcPct val="30000"/>
              </a:spcBef>
              <a:defRPr sz="1200">
                <a:solidFill>
                  <a:schemeClr val="tx1"/>
                </a:solidFill>
                <a:latin typeface="Arial" pitchFamily="34" charset="0"/>
                <a:cs typeface="Arial" pitchFamily="34" charset="0"/>
              </a:defRPr>
            </a:lvl1pPr>
            <a:lvl2pPr marL="742950" indent="-285750" defTabSz="912813" eaLnBrk="0" hangingPunct="0">
              <a:spcBef>
                <a:spcPct val="30000"/>
              </a:spcBef>
              <a:defRPr sz="1200">
                <a:solidFill>
                  <a:schemeClr val="tx1"/>
                </a:solidFill>
                <a:latin typeface="Arial" pitchFamily="34" charset="0"/>
                <a:cs typeface="Arial" pitchFamily="34" charset="0"/>
              </a:defRPr>
            </a:lvl2pPr>
            <a:lvl3pPr marL="1143000" indent="-228600" defTabSz="912813" eaLnBrk="0" hangingPunct="0">
              <a:spcBef>
                <a:spcPct val="30000"/>
              </a:spcBef>
              <a:defRPr sz="1200">
                <a:solidFill>
                  <a:schemeClr val="tx1"/>
                </a:solidFill>
                <a:latin typeface="Arial" pitchFamily="34" charset="0"/>
                <a:cs typeface="Arial" pitchFamily="34" charset="0"/>
              </a:defRPr>
            </a:lvl3pPr>
            <a:lvl4pPr marL="1600200" indent="-228600" defTabSz="912813" eaLnBrk="0" hangingPunct="0">
              <a:spcBef>
                <a:spcPct val="30000"/>
              </a:spcBef>
              <a:defRPr sz="1200">
                <a:solidFill>
                  <a:schemeClr val="tx1"/>
                </a:solidFill>
                <a:latin typeface="Arial" pitchFamily="34" charset="0"/>
                <a:cs typeface="Arial" pitchFamily="34" charset="0"/>
              </a:defRPr>
            </a:lvl4pPr>
            <a:lvl5pPr marL="2057400" indent="-228600" defTabSz="912813" eaLnBrk="0" hangingPunct="0">
              <a:spcBef>
                <a:spcPct val="30000"/>
              </a:spcBef>
              <a:defRPr sz="1200">
                <a:solidFill>
                  <a:schemeClr val="tx1"/>
                </a:solidFill>
                <a:latin typeface="Arial" pitchFamily="34" charset="0"/>
                <a:cs typeface="Arial" pitchFamily="34" charset="0"/>
              </a:defRPr>
            </a:lvl5pPr>
            <a:lvl6pPr marL="2514600" indent="-228600" defTabSz="91281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1281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1281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12813" eaLnBrk="0" fontAlgn="base" hangingPunct="0">
              <a:spcBef>
                <a:spcPct val="30000"/>
              </a:spcBef>
              <a:spcAft>
                <a:spcPct val="0"/>
              </a:spcAft>
              <a:defRPr sz="1200">
                <a:solidFill>
                  <a:schemeClr val="tx1"/>
                </a:solidFill>
                <a:latin typeface="Arial" pitchFamily="34" charset="0"/>
                <a:cs typeface="Arial" pitchFamily="34" charset="0"/>
              </a:defRPr>
            </a:lvl9pPr>
          </a:lstStyle>
          <a:p>
            <a:pPr marL="0" marR="0" lvl="0" indent="0" algn="r" defTabSz="912813" rtl="0" eaLnBrk="1" fontAlgn="auto" latinLnBrk="0" hangingPunct="1">
              <a:lnSpc>
                <a:spcPct val="100000"/>
              </a:lnSpc>
              <a:spcBef>
                <a:spcPct val="20000"/>
              </a:spcBef>
              <a:spcAft>
                <a:spcPts val="0"/>
              </a:spcAft>
              <a:buClrTx/>
              <a:buSzTx/>
              <a:buFontTx/>
              <a:buNone/>
              <a:tabLst/>
              <a:defRPr/>
            </a:pPr>
            <a:fld id="{24786CD3-3935-483C-B20E-A18B8FE95D39}" type="slidenum">
              <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Arial" pitchFamily="34" charset="0"/>
              </a:rPr>
              <a:pPr marL="0" marR="0" lvl="0" indent="0" algn="r" defTabSz="912813" rtl="0" eaLnBrk="1" fontAlgn="auto" latinLnBrk="0" hangingPunct="1">
                <a:lnSpc>
                  <a:spcPct val="100000"/>
                </a:lnSpc>
                <a:spcBef>
                  <a:spcPct val="20000"/>
                </a:spcBef>
                <a:spcAft>
                  <a:spcPts val="0"/>
                </a:spcAft>
                <a:buClrTx/>
                <a:buSzTx/>
                <a:buFontTx/>
                <a:buNone/>
                <a:tabLst/>
                <a:defRPr/>
              </a:pPr>
              <a:t>11</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p:txBody>
      </p:sp>
      <p:sp>
        <p:nvSpPr>
          <p:cNvPr id="90115" name="Rectangle 2"/>
          <p:cNvSpPr>
            <a:spLocks noGrp="1" noRot="1" noChangeAspect="1" noChangeArrowheads="1" noTextEdit="1"/>
          </p:cNvSpPr>
          <p:nvPr>
            <p:ph type="sldImg"/>
          </p:nvPr>
        </p:nvSpPr>
        <p:spPr>
          <a:xfrm>
            <a:off x="1160463" y="679450"/>
            <a:ext cx="4537075" cy="3402013"/>
          </a:xfrm>
          <a:ln/>
        </p:spPr>
      </p:sp>
      <p:sp>
        <p:nvSpPr>
          <p:cNvPr id="90116" name="Rectangle 3"/>
          <p:cNvSpPr>
            <a:spLocks noGrp="1" noChangeArrowheads="1"/>
          </p:cNvSpPr>
          <p:nvPr>
            <p:ph type="body" idx="1"/>
          </p:nvPr>
        </p:nvSpPr>
        <p:spPr>
          <a:xfrm>
            <a:off x="903421" y="4307698"/>
            <a:ext cx="5051158" cy="415583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3833849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sp>
        <p:nvSpPr>
          <p:cNvPr id="11" name="Rectangle 10"/>
          <p:cNvSpPr/>
          <p:nvPr userDrawn="1"/>
        </p:nvSpPr>
        <p:spPr bwMode="auto">
          <a:xfrm>
            <a:off x="1062896" y="3556951"/>
            <a:ext cx="6605448" cy="864098"/>
          </a:xfrm>
          <a:prstGeom prst="rect">
            <a:avLst/>
          </a:prstGeom>
          <a:solidFill>
            <a:schemeClr val="bg1">
              <a:lumMod val="85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GB" sz="1600" b="0" i="0" u="none" strike="noStrike" cap="none" normalizeH="0" baseline="0" dirty="0">
              <a:ln>
                <a:noFill/>
              </a:ln>
              <a:solidFill>
                <a:schemeClr val="tx1"/>
              </a:solidFill>
              <a:effectLst/>
              <a:latin typeface="Trebuchet MS" pitchFamily="34" charset="0"/>
              <a:cs typeface="Arial" charset="0"/>
            </a:endParaRPr>
          </a:p>
        </p:txBody>
      </p:sp>
      <p:sp>
        <p:nvSpPr>
          <p:cNvPr id="12" name="Rectangle 11"/>
          <p:cNvSpPr/>
          <p:nvPr userDrawn="1"/>
        </p:nvSpPr>
        <p:spPr bwMode="auto">
          <a:xfrm flipV="1">
            <a:off x="1062896" y="1381343"/>
            <a:ext cx="6605448" cy="2175607"/>
          </a:xfrm>
          <a:prstGeom prst="rect">
            <a:avLst/>
          </a:prstGeom>
          <a:solidFill>
            <a:schemeClr val="bg1">
              <a:lumMod val="95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GB" sz="1600" b="0" i="0" u="none" strike="noStrike" cap="none" normalizeH="0" baseline="0" dirty="0">
              <a:ln>
                <a:noFill/>
              </a:ln>
              <a:solidFill>
                <a:schemeClr val="tx1"/>
              </a:solidFill>
              <a:effectLst/>
              <a:latin typeface="Trebuchet MS" pitchFamily="34" charset="0"/>
              <a:cs typeface="Arial" charset="0"/>
            </a:endParaRPr>
          </a:p>
        </p:txBody>
      </p:sp>
      <p:sp>
        <p:nvSpPr>
          <p:cNvPr id="2" name="Title 1"/>
          <p:cNvSpPr>
            <a:spLocks noGrp="1"/>
          </p:cNvSpPr>
          <p:nvPr>
            <p:ph type="ctrTitle" hasCustomPrompt="1"/>
          </p:nvPr>
        </p:nvSpPr>
        <p:spPr>
          <a:xfrm>
            <a:off x="1446541" y="1601424"/>
            <a:ext cx="5933771" cy="1735444"/>
          </a:xfrm>
        </p:spPr>
        <p:txBody>
          <a:bodyPr>
            <a:normAutofit/>
          </a:bodyPr>
          <a:lstStyle>
            <a:lvl1pPr>
              <a:defRPr sz="3600">
                <a:solidFill>
                  <a:schemeClr val="tx1"/>
                </a:solidFill>
              </a:defRPr>
            </a:lvl1pPr>
          </a:lstStyle>
          <a:p>
            <a:r>
              <a:rPr lang="en-US" dirty="0"/>
              <a:t>Presentation title</a:t>
            </a:r>
            <a:endParaRPr lang="en-GB" dirty="0"/>
          </a:p>
        </p:txBody>
      </p:sp>
      <p:sp>
        <p:nvSpPr>
          <p:cNvPr id="3" name="Subtitle 2"/>
          <p:cNvSpPr>
            <a:spLocks noGrp="1"/>
          </p:cNvSpPr>
          <p:nvPr>
            <p:ph type="subTitle" idx="1" hasCustomPrompt="1"/>
          </p:nvPr>
        </p:nvSpPr>
        <p:spPr>
          <a:xfrm>
            <a:off x="1446541" y="3663209"/>
            <a:ext cx="5933771" cy="360039"/>
          </a:xfrm>
        </p:spPr>
        <p:txBody>
          <a:bodyPr>
            <a:normAutofit/>
          </a:bodyPr>
          <a:lstStyle>
            <a:lvl1pPr marL="0" indent="0" algn="l">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a:t>
            </a:r>
            <a:endParaRPr lang="en-GB" dirty="0"/>
          </a:p>
        </p:txBody>
      </p:sp>
      <p:sp>
        <p:nvSpPr>
          <p:cNvPr id="23" name="Text Placeholder 22"/>
          <p:cNvSpPr>
            <a:spLocks noGrp="1"/>
          </p:cNvSpPr>
          <p:nvPr>
            <p:ph type="body" sz="quarter" idx="10" hasCustomPrompt="1"/>
          </p:nvPr>
        </p:nvSpPr>
        <p:spPr>
          <a:xfrm>
            <a:off x="1446540" y="4023323"/>
            <a:ext cx="5933771" cy="287337"/>
          </a:xfrm>
        </p:spPr>
        <p:txBody>
          <a:bodyPr>
            <a:noAutofit/>
          </a:bodyPr>
          <a:lstStyle>
            <a:lvl1pPr marL="0" indent="0">
              <a:buNone/>
              <a:defRPr sz="1600"/>
            </a:lvl1pPr>
          </a:lstStyle>
          <a:p>
            <a:pPr lvl="0"/>
            <a:r>
              <a:rPr lang="en-US" dirty="0"/>
              <a:t>Title</a:t>
            </a:r>
            <a:endParaRPr lang="en-GB" dirty="0"/>
          </a:p>
        </p:txBody>
      </p:sp>
      <p:sp>
        <p:nvSpPr>
          <p:cNvPr id="25" name="Text Placeholder 24"/>
          <p:cNvSpPr>
            <a:spLocks noGrp="1"/>
          </p:cNvSpPr>
          <p:nvPr>
            <p:ph type="body" sz="quarter" idx="11" hasCustomPrompt="1"/>
          </p:nvPr>
        </p:nvSpPr>
        <p:spPr>
          <a:xfrm>
            <a:off x="0" y="476672"/>
            <a:ext cx="1763688" cy="288925"/>
          </a:xfrm>
          <a:solidFill>
            <a:schemeClr val="tx1">
              <a:lumMod val="95000"/>
              <a:lumOff val="5000"/>
            </a:schemeClr>
          </a:solidFill>
        </p:spPr>
        <p:txBody>
          <a:bodyPr>
            <a:normAutofit/>
          </a:bodyPr>
          <a:lstStyle>
            <a:lvl1pPr marL="0" indent="0" algn="ctr">
              <a:buNone/>
              <a:defRPr sz="1200" b="1" baseline="0">
                <a:solidFill>
                  <a:schemeClr val="bg1"/>
                </a:solidFill>
                <a:latin typeface="+mj-lt"/>
              </a:defRPr>
            </a:lvl1pPr>
          </a:lstStyle>
          <a:p>
            <a:pPr lvl="0"/>
            <a:r>
              <a:rPr lang="en-US" dirty="0"/>
              <a:t>Date and place</a:t>
            </a:r>
            <a:endParaRPr lang="en-GB" dirty="0"/>
          </a:p>
        </p:txBody>
      </p:sp>
      <p:pic>
        <p:nvPicPr>
          <p:cNvPr id="1026" name="Picture 2" descr="C:\Users\kolevs\Desktop\WHO-EN-BW-H.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07704" y="5420907"/>
            <a:ext cx="1645722" cy="504768"/>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4963" y="5198994"/>
            <a:ext cx="1954264" cy="1050416"/>
          </a:xfrm>
          <a:prstGeom prst="rect">
            <a:avLst/>
          </a:prstGeom>
        </p:spPr>
      </p:pic>
      <p:sp>
        <p:nvSpPr>
          <p:cNvPr id="13" name="Rectangle 12"/>
          <p:cNvSpPr/>
          <p:nvPr userDrawn="1"/>
        </p:nvSpPr>
        <p:spPr bwMode="auto">
          <a:xfrm flipV="1">
            <a:off x="1062896" y="4333672"/>
            <a:ext cx="6605448" cy="463480"/>
          </a:xfrm>
          <a:prstGeom prst="rect">
            <a:avLst/>
          </a:prstGeom>
          <a:solidFill>
            <a:schemeClr val="bg1">
              <a:lumMod val="95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GB" sz="1600" b="0" i="0" u="none" strike="noStrike" cap="none" normalizeH="0" baseline="0" dirty="0">
              <a:ln>
                <a:noFill/>
              </a:ln>
              <a:solidFill>
                <a:schemeClr val="tx1"/>
              </a:solidFill>
              <a:effectLst/>
              <a:latin typeface="Trebuchet MS" pitchFamily="34" charset="0"/>
              <a:cs typeface="Arial" charset="0"/>
            </a:endParaRPr>
          </a:p>
        </p:txBody>
      </p:sp>
      <p:sp>
        <p:nvSpPr>
          <p:cNvPr id="15" name="TextBox 14"/>
          <p:cNvSpPr txBox="1"/>
          <p:nvPr userDrawn="1"/>
        </p:nvSpPr>
        <p:spPr>
          <a:xfrm>
            <a:off x="1441536" y="4415739"/>
            <a:ext cx="1834320" cy="285165"/>
          </a:xfrm>
          <a:prstGeom prst="rect">
            <a:avLst/>
          </a:prstGeom>
        </p:spPr>
        <p:txBody>
          <a:bodyPr vert="horz" lIns="91440" tIns="45720" rIns="91440" bIns="45720" rtlCol="0">
            <a:noAutofit/>
          </a:bodyPr>
          <a:lstStyle>
            <a:lvl1pPr lvl="0" indent="0">
              <a:spcBef>
                <a:spcPct val="20000"/>
              </a:spcBef>
              <a:buClr>
                <a:schemeClr val="tx1"/>
              </a:buClr>
              <a:buSzPct val="60000"/>
              <a:buFont typeface="Wingdings" pitchFamily="2" charset="2"/>
              <a:buNone/>
              <a:defRPr sz="1600"/>
            </a:lvl1pPr>
            <a:lvl2pPr marL="742950" indent="-285750">
              <a:spcBef>
                <a:spcPct val="20000"/>
              </a:spcBef>
              <a:buFont typeface="Arial" pitchFamily="34" charset="0"/>
              <a:buChar char="–"/>
              <a:defRPr sz="2400"/>
            </a:lvl2pPr>
            <a:lvl3pPr marL="1143000" indent="-228600">
              <a:spcBef>
                <a:spcPct val="20000"/>
              </a:spcBef>
              <a:buFont typeface="Arial" pitchFamily="34" charset="0"/>
              <a:buChar char="•"/>
              <a:defRPr sz="20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GB" sz="1300" dirty="0">
                <a:solidFill>
                  <a:schemeClr val="accent1"/>
                </a:solidFill>
              </a:rPr>
              <a:t>Twitter </a:t>
            </a:r>
            <a:r>
              <a:rPr lang="en-GB" sz="1300" b="1" dirty="0">
                <a:solidFill>
                  <a:schemeClr val="accent1"/>
                </a:solidFill>
              </a:rPr>
              <a:t>@HRPresearch</a:t>
            </a:r>
          </a:p>
        </p:txBody>
      </p:sp>
    </p:spTree>
    <p:extLst>
      <p:ext uri="{BB962C8B-B14F-4D97-AF65-F5344CB8AC3E}">
        <p14:creationId xmlns:p14="http://schemas.microsoft.com/office/powerpoint/2010/main" val="3852205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8" name="TextBox 7"/>
          <p:cNvSpPr txBox="1"/>
          <p:nvPr userDrawn="1"/>
        </p:nvSpPr>
        <p:spPr>
          <a:xfrm>
            <a:off x="368240" y="6519812"/>
            <a:ext cx="1224136" cy="215444"/>
          </a:xfrm>
          <a:prstGeom prst="rect">
            <a:avLst/>
          </a:prstGeom>
          <a:noFill/>
        </p:spPr>
        <p:txBody>
          <a:bodyPr wrap="square" rtlCol="0">
            <a:spAutoFit/>
          </a:bodyPr>
          <a:lstStyle/>
          <a:p>
            <a:r>
              <a:rPr lang="en-GB" sz="800" dirty="0">
                <a:solidFill>
                  <a:schemeClr val="bg1">
                    <a:lumMod val="50000"/>
                  </a:schemeClr>
                </a:solidFill>
                <a:latin typeface="+mn-lt"/>
              </a:rPr>
              <a:t>Twitter @HRPresearch</a:t>
            </a:r>
          </a:p>
        </p:txBody>
      </p:sp>
    </p:spTree>
    <p:extLst>
      <p:ext uri="{BB962C8B-B14F-4D97-AF65-F5344CB8AC3E}">
        <p14:creationId xmlns:p14="http://schemas.microsoft.com/office/powerpoint/2010/main" val="1036742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8" name="TextBox 7"/>
          <p:cNvSpPr txBox="1"/>
          <p:nvPr userDrawn="1"/>
        </p:nvSpPr>
        <p:spPr>
          <a:xfrm>
            <a:off x="368240" y="6519812"/>
            <a:ext cx="1224136" cy="215444"/>
          </a:xfrm>
          <a:prstGeom prst="rect">
            <a:avLst/>
          </a:prstGeom>
          <a:noFill/>
        </p:spPr>
        <p:txBody>
          <a:bodyPr wrap="square" rtlCol="0">
            <a:spAutoFit/>
          </a:bodyPr>
          <a:lstStyle/>
          <a:p>
            <a:r>
              <a:rPr lang="en-GB" sz="800" dirty="0">
                <a:solidFill>
                  <a:schemeClr val="bg1">
                    <a:lumMod val="50000"/>
                  </a:schemeClr>
                </a:solidFill>
                <a:latin typeface="+mn-lt"/>
              </a:rPr>
              <a:t>Twitter @HRPresearch</a:t>
            </a:r>
          </a:p>
        </p:txBody>
      </p:sp>
    </p:spTree>
    <p:extLst>
      <p:ext uri="{BB962C8B-B14F-4D97-AF65-F5344CB8AC3E}">
        <p14:creationId xmlns:p14="http://schemas.microsoft.com/office/powerpoint/2010/main" val="1315809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1032" y="6466329"/>
            <a:ext cx="801218" cy="246423"/>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8" name="TextBox 7"/>
          <p:cNvSpPr txBox="1"/>
          <p:nvPr userDrawn="1"/>
        </p:nvSpPr>
        <p:spPr>
          <a:xfrm>
            <a:off x="368240" y="6519812"/>
            <a:ext cx="1224136" cy="215444"/>
          </a:xfrm>
          <a:prstGeom prst="rect">
            <a:avLst/>
          </a:prstGeom>
          <a:noFill/>
        </p:spPr>
        <p:txBody>
          <a:bodyPr wrap="square" rtlCol="0">
            <a:spAutoFit/>
          </a:bodyPr>
          <a:lstStyle/>
          <a:p>
            <a:r>
              <a:rPr lang="en-GB" sz="800" dirty="0">
                <a:solidFill>
                  <a:schemeClr val="bg1">
                    <a:lumMod val="50000"/>
                  </a:schemeClr>
                </a:solidFill>
                <a:latin typeface="+mn-lt"/>
              </a:rPr>
              <a:t>Twitter @HRPresearch</a:t>
            </a:r>
          </a:p>
        </p:txBody>
      </p:sp>
    </p:spTree>
    <p:extLst>
      <p:ext uri="{BB962C8B-B14F-4D97-AF65-F5344CB8AC3E}">
        <p14:creationId xmlns:p14="http://schemas.microsoft.com/office/powerpoint/2010/main" val="348184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8" name="TextBox 7"/>
          <p:cNvSpPr txBox="1"/>
          <p:nvPr userDrawn="1"/>
        </p:nvSpPr>
        <p:spPr>
          <a:xfrm>
            <a:off x="368240" y="6519812"/>
            <a:ext cx="1224136" cy="215444"/>
          </a:xfrm>
          <a:prstGeom prst="rect">
            <a:avLst/>
          </a:prstGeom>
          <a:noFill/>
        </p:spPr>
        <p:txBody>
          <a:bodyPr wrap="square" rtlCol="0">
            <a:spAutoFit/>
          </a:bodyPr>
          <a:lstStyle/>
          <a:p>
            <a:r>
              <a:rPr lang="en-GB" sz="800" dirty="0">
                <a:solidFill>
                  <a:schemeClr val="bg1">
                    <a:lumMod val="50000"/>
                  </a:schemeClr>
                </a:solidFill>
                <a:latin typeface="+mn-lt"/>
              </a:rPr>
              <a:t>Twitter @HRPresearch</a:t>
            </a:r>
          </a:p>
        </p:txBody>
      </p:sp>
    </p:spTree>
    <p:extLst>
      <p:ext uri="{BB962C8B-B14F-4D97-AF65-F5344CB8AC3E}">
        <p14:creationId xmlns:p14="http://schemas.microsoft.com/office/powerpoint/2010/main" val="734575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9" name="TextBox 8"/>
          <p:cNvSpPr txBox="1"/>
          <p:nvPr userDrawn="1"/>
        </p:nvSpPr>
        <p:spPr>
          <a:xfrm>
            <a:off x="368240" y="6519812"/>
            <a:ext cx="1224136" cy="215444"/>
          </a:xfrm>
          <a:prstGeom prst="rect">
            <a:avLst/>
          </a:prstGeom>
          <a:noFill/>
        </p:spPr>
        <p:txBody>
          <a:bodyPr wrap="square" rtlCol="0">
            <a:spAutoFit/>
          </a:bodyPr>
          <a:lstStyle/>
          <a:p>
            <a:r>
              <a:rPr lang="en-GB" sz="800" dirty="0">
                <a:solidFill>
                  <a:schemeClr val="bg1">
                    <a:lumMod val="50000"/>
                  </a:schemeClr>
                </a:solidFill>
                <a:latin typeface="+mn-lt"/>
              </a:rPr>
              <a:t>Twitter @HRPresearch</a:t>
            </a:r>
          </a:p>
        </p:txBody>
      </p:sp>
    </p:spTree>
    <p:extLst>
      <p:ext uri="{BB962C8B-B14F-4D97-AF65-F5344CB8AC3E}">
        <p14:creationId xmlns:p14="http://schemas.microsoft.com/office/powerpoint/2010/main" val="248789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11" name="TextBox 10"/>
          <p:cNvSpPr txBox="1"/>
          <p:nvPr userDrawn="1"/>
        </p:nvSpPr>
        <p:spPr>
          <a:xfrm>
            <a:off x="368240" y="6519812"/>
            <a:ext cx="1224136" cy="215444"/>
          </a:xfrm>
          <a:prstGeom prst="rect">
            <a:avLst/>
          </a:prstGeom>
          <a:noFill/>
        </p:spPr>
        <p:txBody>
          <a:bodyPr wrap="square" rtlCol="0">
            <a:spAutoFit/>
          </a:bodyPr>
          <a:lstStyle/>
          <a:p>
            <a:r>
              <a:rPr lang="en-GB" sz="800" dirty="0">
                <a:solidFill>
                  <a:schemeClr val="bg1">
                    <a:lumMod val="50000"/>
                  </a:schemeClr>
                </a:solidFill>
                <a:latin typeface="+mn-lt"/>
              </a:rPr>
              <a:t>Twitter @HRPresearch</a:t>
            </a:r>
          </a:p>
        </p:txBody>
      </p:sp>
    </p:spTree>
    <p:extLst>
      <p:ext uri="{BB962C8B-B14F-4D97-AF65-F5344CB8AC3E}">
        <p14:creationId xmlns:p14="http://schemas.microsoft.com/office/powerpoint/2010/main" val="3286600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7" name="TextBox 6"/>
          <p:cNvSpPr txBox="1"/>
          <p:nvPr userDrawn="1"/>
        </p:nvSpPr>
        <p:spPr>
          <a:xfrm>
            <a:off x="368240" y="6519812"/>
            <a:ext cx="1224136" cy="215444"/>
          </a:xfrm>
          <a:prstGeom prst="rect">
            <a:avLst/>
          </a:prstGeom>
          <a:noFill/>
        </p:spPr>
        <p:txBody>
          <a:bodyPr wrap="square" rtlCol="0">
            <a:spAutoFit/>
          </a:bodyPr>
          <a:lstStyle/>
          <a:p>
            <a:r>
              <a:rPr lang="en-GB" sz="800" dirty="0">
                <a:solidFill>
                  <a:schemeClr val="bg1">
                    <a:lumMod val="50000"/>
                  </a:schemeClr>
                </a:solidFill>
                <a:latin typeface="+mn-lt"/>
              </a:rPr>
              <a:t>Twitter @HRPresearch</a:t>
            </a:r>
          </a:p>
        </p:txBody>
      </p:sp>
    </p:spTree>
    <p:extLst>
      <p:ext uri="{BB962C8B-B14F-4D97-AF65-F5344CB8AC3E}">
        <p14:creationId xmlns:p14="http://schemas.microsoft.com/office/powerpoint/2010/main" val="1850844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6" name="TextBox 5"/>
          <p:cNvSpPr txBox="1"/>
          <p:nvPr userDrawn="1"/>
        </p:nvSpPr>
        <p:spPr>
          <a:xfrm>
            <a:off x="368240" y="6519812"/>
            <a:ext cx="1224136" cy="215444"/>
          </a:xfrm>
          <a:prstGeom prst="rect">
            <a:avLst/>
          </a:prstGeom>
          <a:noFill/>
        </p:spPr>
        <p:txBody>
          <a:bodyPr wrap="square" rtlCol="0">
            <a:spAutoFit/>
          </a:bodyPr>
          <a:lstStyle/>
          <a:p>
            <a:r>
              <a:rPr lang="en-GB" sz="800" dirty="0">
                <a:solidFill>
                  <a:schemeClr val="bg1">
                    <a:lumMod val="50000"/>
                  </a:schemeClr>
                </a:solidFill>
                <a:latin typeface="+mn-lt"/>
              </a:rPr>
              <a:t>Twitter @HRPresearch</a:t>
            </a:r>
          </a:p>
        </p:txBody>
      </p:sp>
    </p:spTree>
    <p:extLst>
      <p:ext uri="{BB962C8B-B14F-4D97-AF65-F5344CB8AC3E}">
        <p14:creationId xmlns:p14="http://schemas.microsoft.com/office/powerpoint/2010/main" val="273793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9" name="TextBox 8"/>
          <p:cNvSpPr txBox="1"/>
          <p:nvPr userDrawn="1"/>
        </p:nvSpPr>
        <p:spPr>
          <a:xfrm>
            <a:off x="368240" y="6519812"/>
            <a:ext cx="1224136" cy="215444"/>
          </a:xfrm>
          <a:prstGeom prst="rect">
            <a:avLst/>
          </a:prstGeom>
          <a:noFill/>
        </p:spPr>
        <p:txBody>
          <a:bodyPr wrap="square" rtlCol="0">
            <a:spAutoFit/>
          </a:bodyPr>
          <a:lstStyle/>
          <a:p>
            <a:r>
              <a:rPr lang="en-GB" sz="800" dirty="0">
                <a:solidFill>
                  <a:schemeClr val="bg1">
                    <a:lumMod val="50000"/>
                  </a:schemeClr>
                </a:solidFill>
                <a:latin typeface="+mn-lt"/>
              </a:rPr>
              <a:t>Twitter @HRPresearch</a:t>
            </a:r>
          </a:p>
        </p:txBody>
      </p:sp>
    </p:spTree>
    <p:extLst>
      <p:ext uri="{BB962C8B-B14F-4D97-AF65-F5344CB8AC3E}">
        <p14:creationId xmlns:p14="http://schemas.microsoft.com/office/powerpoint/2010/main" val="1337024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6"/>
          <p:cNvSpPr txBox="1">
            <a:spLocks noChangeArrowheads="1"/>
          </p:cNvSpPr>
          <p:nvPr userDrawn="1"/>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7072" y="6480289"/>
            <a:ext cx="801218" cy="246423"/>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77753" y="6359852"/>
            <a:ext cx="476672" cy="476672"/>
          </a:xfrm>
          <a:prstGeom prst="rect">
            <a:avLst/>
          </a:prstGeom>
        </p:spPr>
      </p:pic>
      <p:sp>
        <p:nvSpPr>
          <p:cNvPr id="9" name="TextBox 8"/>
          <p:cNvSpPr txBox="1"/>
          <p:nvPr userDrawn="1"/>
        </p:nvSpPr>
        <p:spPr>
          <a:xfrm>
            <a:off x="368240" y="6519812"/>
            <a:ext cx="1224136" cy="215444"/>
          </a:xfrm>
          <a:prstGeom prst="rect">
            <a:avLst/>
          </a:prstGeom>
          <a:noFill/>
        </p:spPr>
        <p:txBody>
          <a:bodyPr wrap="square" rtlCol="0">
            <a:spAutoFit/>
          </a:bodyPr>
          <a:lstStyle/>
          <a:p>
            <a:r>
              <a:rPr lang="en-GB" sz="800" dirty="0">
                <a:solidFill>
                  <a:schemeClr val="bg1">
                    <a:lumMod val="50000"/>
                  </a:schemeClr>
                </a:solidFill>
                <a:latin typeface="+mn-lt"/>
              </a:rPr>
              <a:t>Twitter @HRPresearch</a:t>
            </a:r>
          </a:p>
        </p:txBody>
      </p:sp>
    </p:spTree>
    <p:extLst>
      <p:ext uri="{BB962C8B-B14F-4D97-AF65-F5344CB8AC3E}">
        <p14:creationId xmlns:p14="http://schemas.microsoft.com/office/powerpoint/2010/main" val="1230244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850106"/>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457200" y="1556792"/>
            <a:ext cx="8229600" cy="45693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Slide Number Placeholder 6"/>
          <p:cNvSpPr txBox="1">
            <a:spLocks noChangeArrowheads="1"/>
          </p:cNvSpPr>
          <p:nvPr/>
        </p:nvSpPr>
        <p:spPr>
          <a:xfrm>
            <a:off x="107504" y="6526180"/>
            <a:ext cx="360362" cy="215900"/>
          </a:xfrm>
          <a:prstGeom prst="rect">
            <a:avLst/>
          </a:prstGeom>
          <a:ln/>
        </p:spPr>
        <p:txBody>
          <a:bodyPr vert="horz" lIns="91440" tIns="45720" rIns="91440" bIns="45720" rtlCol="0" anchor="ctr"/>
          <a:lstStyle>
            <a:defPPr>
              <a:defRPr lang="en-US"/>
            </a:defPPr>
            <a:lvl1pPr marL="0" algn="r" defTabSz="914400" rtl="0" eaLnBrk="1" latinLnBrk="0" hangingPunct="1">
              <a:defRPr sz="1050" b="0" kern="1200">
                <a:solidFill>
                  <a:schemeClr val="bg1">
                    <a:lumMod val="8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42FD93C-0291-4835-BA8C-C11EA0F97B50}" type="slidenum">
              <a:rPr lang="en-GB" smtClean="0"/>
              <a:pPr>
                <a:defRPr/>
              </a:pPr>
              <a:t>‹#›</a:t>
            </a:fld>
            <a:endParaRPr lang="en-GB" dirty="0"/>
          </a:p>
        </p:txBody>
      </p:sp>
    </p:spTree>
    <p:extLst>
      <p:ext uri="{BB962C8B-B14F-4D97-AF65-F5344CB8AC3E}">
        <p14:creationId xmlns:p14="http://schemas.microsoft.com/office/powerpoint/2010/main" val="2442983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spcBef>
          <a:spcPct val="0"/>
        </a:spcBef>
        <a:buNone/>
        <a:defRPr sz="3600" b="1" kern="1200">
          <a:solidFill>
            <a:srgbClr val="007DC5"/>
          </a:solidFill>
          <a:latin typeface="+mj-lt"/>
          <a:ea typeface="+mj-ea"/>
          <a:cs typeface="+mj-cs"/>
        </a:defRPr>
      </a:lvl1pPr>
    </p:titleStyle>
    <p:bodyStyle>
      <a:lvl1pPr marL="342900" indent="-342900" algn="l" defTabSz="914400" rtl="0" eaLnBrk="1" latinLnBrk="0" hangingPunct="1">
        <a:spcBef>
          <a:spcPct val="20000"/>
        </a:spcBef>
        <a:buClr>
          <a:schemeClr val="tx1"/>
        </a:buClr>
        <a:buSzPct val="60000"/>
        <a:buFont typeface="Wingdings" pitchFamily="2" charset="2"/>
        <a:buChar char="q"/>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jHb69wklWN4" TargetMode="External"/><Relationship Id="rId2" Type="http://schemas.openxmlformats.org/officeDocument/2006/relationships/hyperlink" Target="https://www.who.int/news-room/fact-sheets/detail/family-planning-contraception" TargetMode="External"/><Relationship Id="rId1" Type="http://schemas.openxmlformats.org/officeDocument/2006/relationships/slideLayout" Target="../slideLayouts/slideLayout2.xml"/><Relationship Id="rId4" Type="http://schemas.openxmlformats.org/officeDocument/2006/relationships/hyperlink" Target="https://www.youtube.com/watch?v=4ubJzsYeJTI&amp;t=513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1412776"/>
            <a:ext cx="6624737" cy="2088232"/>
          </a:xfrm>
        </p:spPr>
        <p:txBody>
          <a:bodyPr>
            <a:normAutofit fontScale="90000"/>
          </a:bodyPr>
          <a:lstStyle/>
          <a:p>
            <a:pPr algn="ctr"/>
            <a:br>
              <a:rPr lang="en-US" sz="2200" dirty="0"/>
            </a:br>
            <a:r>
              <a:rPr lang="en-US" sz="2200" dirty="0"/>
              <a:t>Family Planning through the lens of global strategies, measurement and human rights </a:t>
            </a:r>
            <a:br>
              <a:rPr lang="en-GB" sz="2200" dirty="0"/>
            </a:br>
            <a:br>
              <a:rPr lang="en-GB" sz="2200" dirty="0"/>
            </a:br>
            <a:br>
              <a:rPr lang="en-US" altLang="zh-TW" sz="2200" dirty="0"/>
            </a:br>
            <a:r>
              <a:rPr lang="en-US" sz="2400" dirty="0"/>
              <a:t>Introduction to the Module</a:t>
            </a:r>
            <a:br>
              <a:rPr lang="en-US" altLang="zh-TW" sz="2200" dirty="0"/>
            </a:br>
            <a:r>
              <a:rPr lang="en-US" altLang="zh-TW" sz="1300" b="0" dirty="0"/>
              <a:t>An Online Evidence-based Course 2021</a:t>
            </a:r>
            <a:endParaRPr lang="en-GB" sz="2200" dirty="0"/>
          </a:p>
        </p:txBody>
      </p:sp>
      <p:sp>
        <p:nvSpPr>
          <p:cNvPr id="3" name="Subtitle 2"/>
          <p:cNvSpPr>
            <a:spLocks noGrp="1"/>
          </p:cNvSpPr>
          <p:nvPr>
            <p:ph type="subTitle" idx="1"/>
          </p:nvPr>
        </p:nvSpPr>
        <p:spPr>
          <a:xfrm>
            <a:off x="1446541" y="3593140"/>
            <a:ext cx="5933771" cy="684000"/>
          </a:xfrm>
        </p:spPr>
        <p:txBody>
          <a:bodyPr>
            <a:normAutofit lnSpcReduction="10000"/>
          </a:bodyPr>
          <a:lstStyle/>
          <a:p>
            <a:r>
              <a:rPr lang="en-GB" dirty="0"/>
              <a:t>Moazzam Ali MBBS, PhD, MPH</a:t>
            </a:r>
          </a:p>
          <a:p>
            <a:r>
              <a:rPr lang="en-GB" dirty="0"/>
              <a:t>James Kiarie MBChB, Mmed, MPH</a:t>
            </a:r>
          </a:p>
          <a:p>
            <a:endParaRPr lang="en-GB" dirty="0"/>
          </a:p>
          <a:p>
            <a:endParaRPr lang="en-GB" dirty="0"/>
          </a:p>
          <a:p>
            <a:endParaRPr lang="en-GB" dirty="0"/>
          </a:p>
        </p:txBody>
      </p:sp>
      <p:sp>
        <p:nvSpPr>
          <p:cNvPr id="5" name="Text Placeholder 22"/>
          <p:cNvSpPr>
            <a:spLocks noGrp="1"/>
          </p:cNvSpPr>
          <p:nvPr>
            <p:ph type="body" sz="quarter" idx="10"/>
          </p:nvPr>
        </p:nvSpPr>
        <p:spPr>
          <a:xfrm>
            <a:off x="1446541" y="4149775"/>
            <a:ext cx="5834062" cy="287337"/>
          </a:xfrm>
        </p:spPr>
        <p:txBody>
          <a:bodyPr>
            <a:noAutofit/>
          </a:bodyPr>
          <a:lstStyle>
            <a:lvl1pPr marL="0" indent="0">
              <a:buNone/>
              <a:defRPr sz="1600"/>
            </a:lvl1pPr>
          </a:lstStyle>
          <a:p>
            <a:pPr lvl="0"/>
            <a:r>
              <a:rPr lang="en-US" dirty="0"/>
              <a:t>Department of Sexual Reproductive Health and Research</a:t>
            </a:r>
          </a:p>
        </p:txBody>
      </p:sp>
    </p:spTree>
    <p:extLst>
      <p:ext uri="{BB962C8B-B14F-4D97-AF65-F5344CB8AC3E}">
        <p14:creationId xmlns:p14="http://schemas.microsoft.com/office/powerpoint/2010/main" val="3585349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C4C86-2EC1-42E0-9DD3-DFBCC5AEE06B}"/>
              </a:ext>
            </a:extLst>
          </p:cNvPr>
          <p:cNvSpPr>
            <a:spLocks noGrp="1"/>
          </p:cNvSpPr>
          <p:nvPr>
            <p:ph type="title"/>
          </p:nvPr>
        </p:nvSpPr>
        <p:spPr>
          <a:xfrm>
            <a:off x="107504" y="44624"/>
            <a:ext cx="8856984" cy="1368152"/>
          </a:xfrm>
        </p:spPr>
        <p:txBody>
          <a:bodyPr>
            <a:normAutofit/>
          </a:bodyPr>
          <a:lstStyle/>
          <a:p>
            <a:r>
              <a:rPr lang="en-US" dirty="0"/>
              <a:t>Important concepts</a:t>
            </a:r>
          </a:p>
        </p:txBody>
      </p:sp>
      <p:sp>
        <p:nvSpPr>
          <p:cNvPr id="3" name="Content Placeholder 2">
            <a:extLst>
              <a:ext uri="{FF2B5EF4-FFF2-40B4-BE49-F238E27FC236}">
                <a16:creationId xmlns:a16="http://schemas.microsoft.com/office/drawing/2014/main" id="{0FD3E551-F2CC-43A2-AD84-9C2474534E57}"/>
              </a:ext>
            </a:extLst>
          </p:cNvPr>
          <p:cNvSpPr>
            <a:spLocks noGrp="1"/>
          </p:cNvSpPr>
          <p:nvPr>
            <p:ph idx="1"/>
          </p:nvPr>
        </p:nvSpPr>
        <p:spPr>
          <a:xfrm>
            <a:off x="179512" y="1412776"/>
            <a:ext cx="8784976" cy="4896544"/>
          </a:xfrm>
        </p:spPr>
        <p:txBody>
          <a:bodyPr>
            <a:normAutofit fontScale="85000" lnSpcReduction="10000"/>
          </a:bodyPr>
          <a:lstStyle/>
          <a:p>
            <a:r>
              <a:rPr lang="en-US" b="1" dirty="0"/>
              <a:t>Family planning/Contraception</a:t>
            </a:r>
            <a:r>
              <a:rPr lang="en-US" dirty="0"/>
              <a:t>: Is an essential intervention to promoting the well-being and autonomy of women, their families and their communities by empowering women to chose if and when to become pregnant </a:t>
            </a:r>
          </a:p>
          <a:p>
            <a:r>
              <a:rPr lang="en-US" b="1" dirty="0"/>
              <a:t>Methods of contraception</a:t>
            </a:r>
            <a:r>
              <a:rPr lang="en-US" dirty="0"/>
              <a:t>: Oral contraceptive pills, implants, injectables, patches, vaginal rings, Intra uterine devices, condoms, male and female sterilization, lactational amenorrhea methods, withdrawal and fertility awareness-based methods. </a:t>
            </a:r>
          </a:p>
          <a:p>
            <a:r>
              <a:rPr lang="en-US" dirty="0"/>
              <a:t>Differ in effectiveness in preventing unintended pregnancy. This is measured by </a:t>
            </a:r>
            <a:r>
              <a:rPr lang="en-US" b="1" dirty="0"/>
              <a:t>the number of pregnancies per 100 women using the method per year</a:t>
            </a:r>
            <a:r>
              <a:rPr lang="en-US" dirty="0"/>
              <a:t>.  </a:t>
            </a:r>
          </a:p>
          <a:p>
            <a:r>
              <a:rPr lang="en-US" dirty="0"/>
              <a:t>Methods classified by their effectiveness as commonly used into:  </a:t>
            </a:r>
            <a:r>
              <a:rPr lang="en-US" b="1" dirty="0"/>
              <a:t>Very effective</a:t>
            </a:r>
            <a:r>
              <a:rPr lang="en-US" dirty="0"/>
              <a:t>, </a:t>
            </a:r>
            <a:r>
              <a:rPr lang="en-US" b="1" dirty="0"/>
              <a:t>Effective</a:t>
            </a:r>
            <a:r>
              <a:rPr lang="en-US" dirty="0"/>
              <a:t>, </a:t>
            </a:r>
            <a:r>
              <a:rPr lang="en-US" b="1" dirty="0"/>
              <a:t>Moderately effective </a:t>
            </a:r>
            <a:r>
              <a:rPr lang="en-US" dirty="0"/>
              <a:t>and </a:t>
            </a:r>
            <a:r>
              <a:rPr lang="en-US" b="1" dirty="0"/>
              <a:t>Less effective.</a:t>
            </a:r>
          </a:p>
        </p:txBody>
      </p:sp>
    </p:spTree>
    <p:extLst>
      <p:ext uri="{BB962C8B-B14F-4D97-AF65-F5344CB8AC3E}">
        <p14:creationId xmlns:p14="http://schemas.microsoft.com/office/powerpoint/2010/main" val="1834676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0" y="0"/>
            <a:ext cx="9144000" cy="46038"/>
          </a:xfrm>
          <a:prstGeom prst="rect">
            <a:avLst/>
          </a:prstGeom>
          <a:solidFill>
            <a:srgbClr val="FFFF99"/>
          </a:solid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Calibri" pitchFamily="34" charset="0"/>
              <a:ea typeface="+mn-ea"/>
              <a:cs typeface="+mn-cs"/>
            </a:endParaRPr>
          </a:p>
        </p:txBody>
      </p:sp>
      <p:pic>
        <p:nvPicPr>
          <p:cNvPr id="63514" name="Picture 26" descr="FemaleCondom-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1688" y="5019675"/>
            <a:ext cx="198437"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DEE8B059-7AEA-40A9-9B9A-34E3CEF2F929}"/>
              </a:ext>
            </a:extLst>
          </p:cNvPr>
          <p:cNvGrpSpPr/>
          <p:nvPr/>
        </p:nvGrpSpPr>
        <p:grpSpPr>
          <a:xfrm>
            <a:off x="109537" y="136088"/>
            <a:ext cx="9297988" cy="6413624"/>
            <a:chOff x="109537" y="260226"/>
            <a:chExt cx="9297988" cy="6413624"/>
          </a:xfrm>
        </p:grpSpPr>
        <p:sp>
          <p:nvSpPr>
            <p:cNvPr id="63491" name="Rectangle 3"/>
            <p:cNvSpPr>
              <a:spLocks noChangeArrowheads="1"/>
            </p:cNvSpPr>
            <p:nvPr/>
          </p:nvSpPr>
          <p:spPr bwMode="auto">
            <a:xfrm>
              <a:off x="1403648" y="260226"/>
              <a:ext cx="141099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19526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195263" eaLnBrk="0" hangingPunct="0">
                <a:buFont typeface="Arial" pitchFamily="34" charset="0"/>
                <a:buChar char="–"/>
                <a:defRPr sz="2400">
                  <a:solidFill>
                    <a:schemeClr val="tx1"/>
                  </a:solidFill>
                  <a:latin typeface="Calibri" pitchFamily="34" charset="0"/>
                </a:defRPr>
              </a:lvl2pPr>
              <a:lvl3pPr marL="1143000" indent="-228600" defTabSz="195263" eaLnBrk="0" hangingPunct="0">
                <a:buFont typeface="Arial" pitchFamily="34" charset="0"/>
                <a:defRPr sz="2000">
                  <a:solidFill>
                    <a:schemeClr val="tx1"/>
                  </a:solidFill>
                  <a:latin typeface="Calibri" pitchFamily="34" charset="0"/>
                </a:defRPr>
              </a:lvl3pPr>
              <a:lvl4pPr marL="1600200" indent="-228600" defTabSz="195263" eaLnBrk="0" hangingPunct="0">
                <a:buFont typeface="Arial" pitchFamily="34" charset="0"/>
                <a:buChar char="–"/>
                <a:defRPr sz="2000">
                  <a:solidFill>
                    <a:schemeClr val="tx1"/>
                  </a:solidFill>
                  <a:latin typeface="Calibri" pitchFamily="34" charset="0"/>
                </a:defRPr>
              </a:lvl4pPr>
              <a:lvl5pPr marL="2057400" indent="-228600" defTabSz="195263" eaLnBrk="0" hangingPunct="0">
                <a:buFont typeface="Arial" pitchFamily="34" charset="0"/>
                <a:buChar char="»"/>
                <a:defRPr sz="2000">
                  <a:solidFill>
                    <a:schemeClr val="tx1"/>
                  </a:solidFill>
                  <a:latin typeface="Calibri" pitchFamily="34" charset="0"/>
                </a:defRPr>
              </a:lvl5pPr>
              <a:lvl6pPr marL="2514600" indent="-228600" defTabSz="195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95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95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95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195263" rtl="0" eaLnBrk="1" fontAlgn="auto" latinLnBrk="0" hangingPunct="1">
                <a:lnSpc>
                  <a:spcPct val="100000"/>
                </a:lnSpc>
                <a:spcBef>
                  <a:spcPts val="0"/>
                </a:spcBef>
                <a:spcAft>
                  <a:spcPts val="0"/>
                </a:spcAft>
                <a:buClrTx/>
                <a:buSzTx/>
                <a:buNone/>
                <a:tabLst/>
                <a:defRPr/>
              </a:pPr>
              <a:r>
                <a:rPr kumimoji="0" lang="en-US" altLang="en-US" sz="18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Most effective</a:t>
              </a:r>
            </a:p>
          </p:txBody>
        </p:sp>
        <p:sp>
          <p:nvSpPr>
            <p:cNvPr id="63492" name="Text Box 4"/>
            <p:cNvSpPr txBox="1">
              <a:spLocks noChangeArrowheads="1"/>
            </p:cNvSpPr>
            <p:nvPr/>
          </p:nvSpPr>
          <p:spPr bwMode="auto">
            <a:xfrm>
              <a:off x="1403648" y="6020866"/>
              <a:ext cx="130492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2813" rtl="0" eaLnBrk="1" fontAlgn="auto" latinLnBrk="0" hangingPunct="1">
                <a:lnSpc>
                  <a:spcPct val="100000"/>
                </a:lnSpc>
                <a:spcBef>
                  <a:spcPts val="0"/>
                </a:spcBef>
                <a:spcAft>
                  <a:spcPts val="0"/>
                </a:spcAft>
                <a:buClrTx/>
                <a:buSzTx/>
                <a:buNone/>
                <a:tabLst/>
                <a:defRPr/>
              </a:pPr>
              <a:r>
                <a:rPr kumimoji="0" lang="en-US" altLang="en-US" sz="1800" b="1" i="0" u="none" strike="noStrike" kern="1200" cap="none" spc="0" normalizeH="0" baseline="0" noProof="0" dirty="0">
                  <a:ln>
                    <a:noFill/>
                  </a:ln>
                  <a:solidFill>
                    <a:srgbClr val="00B0F0"/>
                  </a:solidFill>
                  <a:effectLst/>
                  <a:uLnTx/>
                  <a:uFillTx/>
                  <a:latin typeface="Arial" pitchFamily="34" charset="0"/>
                  <a:ea typeface="ＭＳ Ｐゴシック" pitchFamily="34" charset="-128"/>
                  <a:cs typeface="+mn-cs"/>
                </a:rPr>
                <a:t>Least effective</a:t>
              </a:r>
              <a:endParaRPr kumimoji="0" lang="en-GB" altLang="en-US" sz="1800" b="1" i="0" u="none" strike="noStrike" kern="1200" cap="none" spc="0" normalizeH="0" baseline="0" noProof="0" dirty="0">
                <a:ln>
                  <a:noFill/>
                </a:ln>
                <a:solidFill>
                  <a:srgbClr val="00B0F0"/>
                </a:solidFill>
                <a:effectLst/>
                <a:uLnTx/>
                <a:uFillTx/>
                <a:latin typeface="Arial" pitchFamily="34" charset="0"/>
                <a:ea typeface="ＭＳ Ｐゴシック" pitchFamily="34" charset="-128"/>
                <a:cs typeface="+mn-cs"/>
              </a:endParaRPr>
            </a:p>
          </p:txBody>
        </p:sp>
        <p:sp>
          <p:nvSpPr>
            <p:cNvPr id="63493" name="Rectangle 5"/>
            <p:cNvSpPr>
              <a:spLocks noChangeArrowheads="1"/>
            </p:cNvSpPr>
            <p:nvPr/>
          </p:nvSpPr>
          <p:spPr bwMode="auto">
            <a:xfrm>
              <a:off x="109537" y="764282"/>
              <a:ext cx="1570038" cy="954107"/>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0" algn="ctr" eaLnBrk="1" hangingPunct="1">
                <a:buClrTx/>
                <a:buSzTx/>
                <a:buFontTx/>
                <a:buChar char="•"/>
              </a:pPr>
              <a:r>
                <a:rPr kumimoji="0" lang="en-US" altLang="en-US" sz="1400" b="0" i="0" u="none" strike="noStrike" kern="1200" cap="none" spc="0" normalizeH="0" baseline="0" noProof="0" dirty="0">
                  <a:ln>
                    <a:noFill/>
                  </a:ln>
                  <a:solidFill>
                    <a:srgbClr val="000000"/>
                  </a:solidFill>
                  <a:effectLst/>
                  <a:uLnTx/>
                  <a:uFillTx/>
                  <a:latin typeface="Trebuchet MS" pitchFamily="34" charset="0"/>
                  <a:ea typeface="Arial Unicode MS" pitchFamily="34" charset="-128"/>
                  <a:cs typeface="Arial Unicode MS" pitchFamily="34" charset="-128"/>
                </a:rPr>
                <a:t> </a:t>
              </a:r>
              <a:r>
                <a:rPr lang="en-US" altLang="en-US" sz="1400" dirty="0">
                  <a:solidFill>
                    <a:srgbClr val="000000"/>
                  </a:solidFill>
                  <a:latin typeface="Trebuchet MS" pitchFamily="34" charset="0"/>
                  <a:ea typeface="Arial Unicode MS" pitchFamily="34" charset="-128"/>
                  <a:cs typeface="Arial Unicode MS" pitchFamily="34" charset="-128"/>
                </a:rPr>
                <a:t>Very effective &lt; 1per 100 women)</a:t>
              </a:r>
            </a:p>
            <a:p>
              <a:pPr lvl="0" algn="ctr" eaLnBrk="1" hangingPunct="1">
                <a:buClrTx/>
                <a:buSzTx/>
                <a:buFontTx/>
                <a:buChar char="•"/>
              </a:pPr>
              <a:endParaRPr kumimoji="0" lang="en-US" altLang="en-US" sz="1400" b="0" i="0" u="none" strike="noStrike" kern="1200" cap="none" spc="0" normalizeH="0" baseline="0" noProof="0" dirty="0">
                <a:ln>
                  <a:noFill/>
                </a:ln>
                <a:solidFill>
                  <a:srgbClr val="000000"/>
                </a:solidFill>
                <a:effectLst/>
                <a:uLnTx/>
                <a:uFillTx/>
                <a:latin typeface="Trebuchet MS" pitchFamily="34" charset="0"/>
                <a:ea typeface="Arial Unicode MS" pitchFamily="34" charset="-128"/>
                <a:cs typeface="Arial Unicode MS" pitchFamily="34" charset="-128"/>
              </a:endParaRPr>
            </a:p>
          </p:txBody>
        </p:sp>
        <p:sp>
          <p:nvSpPr>
            <p:cNvPr id="63494" name="Rectangle 6"/>
            <p:cNvSpPr>
              <a:spLocks noChangeArrowheads="1"/>
            </p:cNvSpPr>
            <p:nvPr/>
          </p:nvSpPr>
          <p:spPr bwMode="auto">
            <a:xfrm>
              <a:off x="109537" y="3136974"/>
              <a:ext cx="1507138" cy="1815882"/>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0" algn="ctr" eaLnBrk="1" hangingPunct="1">
                <a:buClrTx/>
                <a:buSzTx/>
                <a:buFontTx/>
                <a:buChar char="•"/>
              </a:pPr>
              <a:r>
                <a:rPr lang="en-US" altLang="en-US" sz="1400" dirty="0">
                  <a:solidFill>
                    <a:srgbClr val="000000"/>
                  </a:solidFill>
                  <a:latin typeface="Trebuchet MS" pitchFamily="34" charset="0"/>
                  <a:ea typeface="Arial Unicode MS" pitchFamily="34" charset="-128"/>
                  <a:cs typeface="Arial Unicode MS" pitchFamily="34" charset="-128"/>
                </a:rPr>
                <a:t>Moderately effective (10-19 per 100 women)</a:t>
              </a:r>
            </a:p>
            <a:p>
              <a:pPr lvl="0" algn="ctr" eaLnBrk="1" hangingPunct="1">
                <a:buClrTx/>
                <a:buSzTx/>
                <a:buFontTx/>
                <a:buChar char="•"/>
              </a:pPr>
              <a:endParaRPr kumimoji="0" lang="en-US" altLang="en-US" sz="1400" b="0" i="0" u="none" strike="noStrike" kern="1200" cap="none" spc="0" normalizeH="0" baseline="0" noProof="0" dirty="0">
                <a:ln>
                  <a:noFill/>
                </a:ln>
                <a:solidFill>
                  <a:srgbClr val="000000"/>
                </a:solidFill>
                <a:effectLst/>
                <a:uLnTx/>
                <a:uFillTx/>
                <a:latin typeface="Trebuchet MS" pitchFamily="34" charset="0"/>
                <a:ea typeface="Arial Unicode MS" pitchFamily="34" charset="-128"/>
                <a:cs typeface="Arial Unicode MS" pitchFamily="34" charset="-128"/>
              </a:endParaRPr>
            </a:p>
            <a:p>
              <a:pPr lvl="0" algn="ctr" eaLnBrk="1" hangingPunct="1">
                <a:buClrTx/>
                <a:buSzTx/>
                <a:buFontTx/>
                <a:buChar char="•"/>
              </a:pPr>
              <a:endParaRPr kumimoji="0" lang="en-US" altLang="en-US" sz="1400" b="0" i="0" u="none" strike="noStrike" kern="1200" cap="none" spc="0" normalizeH="0" baseline="0" noProof="0" dirty="0">
                <a:ln>
                  <a:noFill/>
                </a:ln>
                <a:solidFill>
                  <a:srgbClr val="000000"/>
                </a:solidFill>
                <a:effectLst/>
                <a:uLnTx/>
                <a:uFillTx/>
                <a:latin typeface="Trebuchet MS" pitchFamily="34" charset="0"/>
                <a:ea typeface="Arial Unicode MS" pitchFamily="34" charset="-128"/>
                <a:cs typeface="Arial Unicode MS" pitchFamily="34" charset="-128"/>
              </a:endParaRPr>
            </a:p>
            <a:p>
              <a:pPr lvl="0" algn="ctr" eaLnBrk="1" hangingPunct="1">
                <a:buClrTx/>
                <a:buSzTx/>
                <a:buFontTx/>
                <a:buChar char="•"/>
              </a:pPr>
              <a:endParaRPr lang="en-US" altLang="en-US" sz="1400" dirty="0">
                <a:solidFill>
                  <a:srgbClr val="000000"/>
                </a:solidFill>
                <a:latin typeface="Trebuchet MS" pitchFamily="34" charset="0"/>
                <a:ea typeface="Arial Unicode MS" pitchFamily="34" charset="-128"/>
                <a:cs typeface="Arial Unicode MS" pitchFamily="34" charset="-128"/>
              </a:endParaRPr>
            </a:p>
            <a:p>
              <a:pPr lvl="0" algn="ctr" eaLnBrk="1" hangingPunct="1">
                <a:buClrTx/>
                <a:buSzTx/>
                <a:buFontTx/>
                <a:buChar char="•"/>
              </a:pPr>
              <a:endParaRPr lang="en-US" altLang="en-US" sz="1400" dirty="0">
                <a:solidFill>
                  <a:srgbClr val="000000"/>
                </a:solidFill>
                <a:latin typeface="Trebuchet MS" pitchFamily="34" charset="0"/>
                <a:ea typeface="Arial Unicode MS" pitchFamily="34" charset="-128"/>
                <a:cs typeface="Arial Unicode MS" pitchFamily="34" charset="-128"/>
              </a:endParaRPr>
            </a:p>
            <a:p>
              <a:pPr lvl="0" algn="ctr" eaLnBrk="1" hangingPunct="1">
                <a:buClrTx/>
                <a:buSzTx/>
                <a:buFontTx/>
                <a:buChar char="•"/>
              </a:pPr>
              <a:endParaRPr kumimoji="0" lang="en-US" altLang="en-US" sz="1400" b="0" i="0" u="none" strike="noStrike" kern="1200" cap="none" spc="0" normalizeH="0" baseline="0" noProof="0" dirty="0">
                <a:ln>
                  <a:noFill/>
                </a:ln>
                <a:solidFill>
                  <a:srgbClr val="000000"/>
                </a:solidFill>
                <a:effectLst/>
                <a:uLnTx/>
                <a:uFillTx/>
                <a:latin typeface="Trebuchet MS" pitchFamily="34" charset="0"/>
                <a:ea typeface="Arial Unicode MS" pitchFamily="34" charset="-128"/>
                <a:cs typeface="Arial Unicode MS" pitchFamily="34" charset="-128"/>
              </a:endParaRPr>
            </a:p>
          </p:txBody>
        </p:sp>
        <p:sp>
          <p:nvSpPr>
            <p:cNvPr id="63495" name="Rectangle 7"/>
            <p:cNvSpPr>
              <a:spLocks noChangeArrowheads="1"/>
            </p:cNvSpPr>
            <p:nvPr/>
          </p:nvSpPr>
          <p:spPr bwMode="auto">
            <a:xfrm>
              <a:off x="128588" y="5009182"/>
              <a:ext cx="1450975" cy="1600438"/>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0" algn="ctr" eaLnBrk="1" hangingPunct="1">
                <a:buClrTx/>
                <a:buSzTx/>
                <a:buFontTx/>
                <a:buChar char="•"/>
              </a:pPr>
              <a:r>
                <a:rPr lang="en-US" altLang="en-US" sz="1400" dirty="0">
                  <a:solidFill>
                    <a:srgbClr val="000000"/>
                  </a:solidFill>
                  <a:latin typeface="Trebuchet MS" pitchFamily="34" charset="0"/>
                  <a:ea typeface="Arial Unicode MS" pitchFamily="34" charset="-128"/>
                  <a:cs typeface="Arial Unicode MS" pitchFamily="34" charset="-128"/>
                </a:rPr>
                <a:t>Less effective (20 or more per 100 women)</a:t>
              </a:r>
            </a:p>
            <a:p>
              <a:pPr lvl="0" algn="ctr" eaLnBrk="1" hangingPunct="1">
                <a:buClrTx/>
                <a:buSzTx/>
                <a:buFontTx/>
                <a:buChar char="•"/>
              </a:pPr>
              <a:endParaRPr kumimoji="0" lang="en-US" altLang="en-US" sz="1400" b="0" i="0" u="none" strike="noStrike" kern="1200" cap="none" spc="0" normalizeH="0" baseline="0" noProof="0" dirty="0">
                <a:ln>
                  <a:noFill/>
                </a:ln>
                <a:solidFill>
                  <a:srgbClr val="000000"/>
                </a:solidFill>
                <a:effectLst/>
                <a:uLnTx/>
                <a:uFillTx/>
                <a:latin typeface="Trebuchet MS" pitchFamily="34" charset="0"/>
                <a:ea typeface="Arial Unicode MS" pitchFamily="34" charset="-128"/>
                <a:cs typeface="Arial Unicode MS" pitchFamily="34" charset="-128"/>
              </a:endParaRPr>
            </a:p>
            <a:p>
              <a:pPr lvl="0" algn="ctr" eaLnBrk="1" hangingPunct="1">
                <a:buClrTx/>
                <a:buSzTx/>
                <a:buFontTx/>
                <a:buChar char="•"/>
              </a:pPr>
              <a:endParaRPr lang="en-US" altLang="en-US" sz="1400" dirty="0">
                <a:solidFill>
                  <a:srgbClr val="000000"/>
                </a:solidFill>
                <a:latin typeface="Trebuchet MS" pitchFamily="34" charset="0"/>
                <a:ea typeface="Arial Unicode MS" pitchFamily="34" charset="-128"/>
                <a:cs typeface="Arial Unicode MS" pitchFamily="34" charset="-128"/>
              </a:endParaRPr>
            </a:p>
            <a:p>
              <a:pPr lvl="0" algn="ctr" eaLnBrk="1" hangingPunct="1">
                <a:buClrTx/>
                <a:buSzTx/>
                <a:buFontTx/>
                <a:buChar char="•"/>
              </a:pPr>
              <a:endParaRPr kumimoji="0" lang="en-US" altLang="en-US" sz="1400" b="0" i="0" u="none" strike="noStrike" kern="1200" cap="none" spc="0" normalizeH="0" baseline="0" noProof="0" dirty="0">
                <a:ln>
                  <a:noFill/>
                </a:ln>
                <a:solidFill>
                  <a:srgbClr val="000000"/>
                </a:solidFill>
                <a:effectLst/>
                <a:uLnTx/>
                <a:uFillTx/>
                <a:latin typeface="Trebuchet MS" pitchFamily="34" charset="0"/>
                <a:ea typeface="Arial Unicode MS" pitchFamily="34" charset="-128"/>
                <a:cs typeface="Arial Unicode MS" pitchFamily="34" charset="-128"/>
              </a:endParaRPr>
            </a:p>
            <a:p>
              <a:pPr lvl="0" algn="ctr" eaLnBrk="1" hangingPunct="1">
                <a:buClrTx/>
                <a:buSzTx/>
                <a:buFontTx/>
                <a:buChar char="•"/>
              </a:pPr>
              <a:endParaRPr kumimoji="0" lang="en-US" altLang="en-US" sz="1400" b="0" i="0" u="none" strike="noStrike" kern="1200" cap="none" spc="0" normalizeH="0" baseline="0" noProof="0" dirty="0">
                <a:ln>
                  <a:noFill/>
                </a:ln>
                <a:solidFill>
                  <a:srgbClr val="000000"/>
                </a:solidFill>
                <a:effectLst/>
                <a:uLnTx/>
                <a:uFillTx/>
                <a:latin typeface="Trebuchet MS" pitchFamily="34" charset="0"/>
                <a:ea typeface="Arial Unicode MS" pitchFamily="34" charset="-128"/>
                <a:cs typeface="Arial Unicode MS" pitchFamily="34" charset="-128"/>
              </a:endParaRPr>
            </a:p>
          </p:txBody>
        </p:sp>
        <p:sp>
          <p:nvSpPr>
            <p:cNvPr id="63496" name="Text Box 8"/>
            <p:cNvSpPr txBox="1">
              <a:spLocks noChangeArrowheads="1"/>
            </p:cNvSpPr>
            <p:nvPr/>
          </p:nvSpPr>
          <p:spPr bwMode="auto">
            <a:xfrm>
              <a:off x="5856288" y="1854200"/>
              <a:ext cx="31226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ct val="50000"/>
                </a:spcBef>
                <a:spcAft>
                  <a:spcPts val="0"/>
                </a:spcAft>
                <a:buClrTx/>
                <a:buSzTx/>
                <a:buFontTx/>
                <a:buChar char="•"/>
                <a:tabLst/>
                <a:defRPr/>
              </a:pPr>
              <a:r>
                <a:rPr kumimoji="0" lang="en-GB" alt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Need repeat injections every 1, 2 or 3 months</a:t>
              </a:r>
            </a:p>
          </p:txBody>
        </p:sp>
        <p:sp>
          <p:nvSpPr>
            <p:cNvPr id="63497" name="Text Box 9"/>
            <p:cNvSpPr txBox="1">
              <a:spLocks noChangeArrowheads="1"/>
            </p:cNvSpPr>
            <p:nvPr/>
          </p:nvSpPr>
          <p:spPr bwMode="auto">
            <a:xfrm>
              <a:off x="5856288" y="2565400"/>
              <a:ext cx="3084512"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ct val="50000"/>
                </a:spcBef>
                <a:spcAft>
                  <a:spcPts val="0"/>
                </a:spcAft>
                <a:buClrTx/>
                <a:buSzTx/>
                <a:buFontTx/>
                <a:buChar char="•"/>
                <a:tabLst/>
                <a:defRPr/>
              </a:pPr>
              <a:r>
                <a:rPr kumimoji="0" lang="en-GB" alt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Must take a pill each day</a:t>
              </a:r>
            </a:p>
          </p:txBody>
        </p:sp>
        <p:sp>
          <p:nvSpPr>
            <p:cNvPr id="63498" name="Text Box 10"/>
            <p:cNvSpPr txBox="1">
              <a:spLocks noChangeArrowheads="1"/>
            </p:cNvSpPr>
            <p:nvPr/>
          </p:nvSpPr>
          <p:spPr bwMode="auto">
            <a:xfrm>
              <a:off x="5872163" y="3784600"/>
              <a:ext cx="34242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ct val="50000"/>
                </a:spcBef>
                <a:spcAft>
                  <a:spcPts val="0"/>
                </a:spcAft>
                <a:buClrTx/>
                <a:buSzTx/>
                <a:buFontTx/>
                <a:buChar char="•"/>
                <a:tabLst/>
                <a:defRPr/>
              </a:pPr>
              <a:r>
                <a:rPr kumimoji="0" lang="en-GB" alt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Must use every time you have sex;    requires partner’s cooperation</a:t>
              </a:r>
            </a:p>
          </p:txBody>
        </p:sp>
        <p:sp>
          <p:nvSpPr>
            <p:cNvPr id="63499" name="Text Box 11"/>
            <p:cNvSpPr txBox="1">
              <a:spLocks noChangeArrowheads="1"/>
            </p:cNvSpPr>
            <p:nvPr/>
          </p:nvSpPr>
          <p:spPr bwMode="auto">
            <a:xfrm>
              <a:off x="5856288" y="3268663"/>
              <a:ext cx="3440112"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ct val="50000"/>
                </a:spcBef>
                <a:spcAft>
                  <a:spcPts val="0"/>
                </a:spcAft>
                <a:buClrTx/>
                <a:buSzTx/>
                <a:buFontTx/>
                <a:buChar char="•"/>
                <a:tabLst/>
                <a:defRPr/>
              </a:pPr>
              <a:r>
                <a:rPr kumimoji="0" lang="en-GB" alt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Must follow LAM instructions</a:t>
              </a:r>
            </a:p>
          </p:txBody>
        </p:sp>
        <p:sp>
          <p:nvSpPr>
            <p:cNvPr id="63500" name="Text Box 12"/>
            <p:cNvSpPr txBox="1">
              <a:spLocks noChangeArrowheads="1"/>
            </p:cNvSpPr>
            <p:nvPr/>
          </p:nvSpPr>
          <p:spPr bwMode="auto">
            <a:xfrm>
              <a:off x="5856288" y="5719763"/>
              <a:ext cx="35512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ct val="50000"/>
                </a:spcBef>
                <a:spcAft>
                  <a:spcPts val="0"/>
                </a:spcAft>
                <a:buClrTx/>
                <a:buSzTx/>
                <a:buFontTx/>
                <a:buChar char="•"/>
                <a:tabLst/>
                <a:defRPr/>
              </a:pPr>
              <a:r>
                <a:rPr kumimoji="0" lang="en-GB" alt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Must abstain or use condoms on fertile</a:t>
              </a:r>
              <a:br>
                <a:rPr kumimoji="0" lang="en-GB" alt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br>
              <a:r>
                <a:rPr kumimoji="0" lang="en-GB" alt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days; requires partner’s cooperation</a:t>
              </a:r>
            </a:p>
          </p:txBody>
        </p:sp>
        <p:sp>
          <p:nvSpPr>
            <p:cNvPr id="63501" name="Rectangle 13"/>
            <p:cNvSpPr>
              <a:spLocks noChangeArrowheads="1"/>
            </p:cNvSpPr>
            <p:nvPr/>
          </p:nvSpPr>
          <p:spPr bwMode="auto">
            <a:xfrm>
              <a:off x="5699125" y="663575"/>
              <a:ext cx="3368675"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19526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195263" eaLnBrk="0" hangingPunct="0">
                <a:buFont typeface="Arial" pitchFamily="34" charset="0"/>
                <a:buChar char="–"/>
                <a:defRPr sz="2400">
                  <a:solidFill>
                    <a:schemeClr val="tx1"/>
                  </a:solidFill>
                  <a:latin typeface="Calibri" pitchFamily="34" charset="0"/>
                </a:defRPr>
              </a:lvl2pPr>
              <a:lvl3pPr marL="1143000" indent="-228600" defTabSz="195263" eaLnBrk="0" hangingPunct="0">
                <a:buFont typeface="Arial" pitchFamily="34" charset="0"/>
                <a:defRPr sz="2000">
                  <a:solidFill>
                    <a:schemeClr val="tx1"/>
                  </a:solidFill>
                  <a:latin typeface="Calibri" pitchFamily="34" charset="0"/>
                </a:defRPr>
              </a:lvl3pPr>
              <a:lvl4pPr marL="1600200" indent="-228600" defTabSz="195263" eaLnBrk="0" hangingPunct="0">
                <a:buFont typeface="Arial" pitchFamily="34" charset="0"/>
                <a:buChar char="–"/>
                <a:defRPr sz="2000">
                  <a:solidFill>
                    <a:schemeClr val="tx1"/>
                  </a:solidFill>
                  <a:latin typeface="Calibri" pitchFamily="34" charset="0"/>
                </a:defRPr>
              </a:lvl4pPr>
              <a:lvl5pPr marL="2057400" indent="-228600" defTabSz="195263" eaLnBrk="0" hangingPunct="0">
                <a:buFont typeface="Arial" pitchFamily="34" charset="0"/>
                <a:buChar char="»"/>
                <a:defRPr sz="2000">
                  <a:solidFill>
                    <a:schemeClr val="tx1"/>
                  </a:solidFill>
                  <a:latin typeface="Calibri" pitchFamily="34" charset="0"/>
                </a:defRPr>
              </a:lvl5pPr>
              <a:lvl6pPr marL="2514600" indent="-228600" defTabSz="195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95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95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95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195263" rtl="0" eaLnBrk="1" fontAlgn="auto" latinLnBrk="0" hangingPunct="1">
                <a:lnSpc>
                  <a:spcPct val="100000"/>
                </a:lnSpc>
                <a:spcBef>
                  <a:spcPts val="0"/>
                </a:spcBef>
                <a:spcAft>
                  <a:spcPts val="0"/>
                </a:spcAft>
                <a:buClrTx/>
                <a:buSzTx/>
                <a:buFontTx/>
                <a:buChar char="•"/>
                <a:tabLst/>
                <a:defRPr/>
              </a:pPr>
              <a:r>
                <a:rPr kumimoji="0" lang="en-US" altLang="en-US" sz="1400" b="1" i="0" u="none" strike="noStrike" kern="1200" cap="none" spc="0" normalizeH="0" baseline="0" noProof="0" dirty="0">
                  <a:ln>
                    <a:noFill/>
                  </a:ln>
                  <a:solidFill>
                    <a:srgbClr val="FF3300"/>
                  </a:solidFill>
                  <a:effectLst/>
                  <a:uLnTx/>
                  <a:uFillTx/>
                  <a:latin typeface="Trebuchet MS" pitchFamily="34" charset="0"/>
                  <a:ea typeface="+mn-ea"/>
                  <a:cs typeface="+mn-cs"/>
                </a:rPr>
                <a:t>How to make your method </a:t>
              </a:r>
            </a:p>
            <a:p>
              <a:pPr marL="0" marR="0" lvl="0" indent="0" algn="ctr" defTabSz="195263" rtl="0" eaLnBrk="1" fontAlgn="auto" latinLnBrk="0" hangingPunct="1">
                <a:lnSpc>
                  <a:spcPct val="100000"/>
                </a:lnSpc>
                <a:spcBef>
                  <a:spcPts val="0"/>
                </a:spcBef>
                <a:spcAft>
                  <a:spcPts val="0"/>
                </a:spcAft>
                <a:buClrTx/>
                <a:buSzTx/>
                <a:buFontTx/>
                <a:buChar char="•"/>
                <a:tabLst/>
                <a:defRPr/>
              </a:pPr>
              <a:r>
                <a:rPr kumimoji="0" lang="en-US" altLang="en-US" sz="1400" b="1" i="0" u="none" strike="noStrike" kern="1200" cap="none" spc="0" normalizeH="0" baseline="0" noProof="0" dirty="0">
                  <a:ln>
                    <a:noFill/>
                  </a:ln>
                  <a:solidFill>
                    <a:srgbClr val="FF3300"/>
                  </a:solidFill>
                  <a:effectLst/>
                  <a:uLnTx/>
                  <a:uFillTx/>
                  <a:latin typeface="Trebuchet MS" pitchFamily="34" charset="0"/>
                  <a:ea typeface="+mn-ea"/>
                  <a:cs typeface="+mn-cs"/>
                </a:rPr>
                <a:t>more effective</a:t>
              </a:r>
            </a:p>
          </p:txBody>
        </p:sp>
        <p:sp>
          <p:nvSpPr>
            <p:cNvPr id="63502" name="Text Box 14"/>
            <p:cNvSpPr txBox="1">
              <a:spLocks noChangeArrowheads="1"/>
            </p:cNvSpPr>
            <p:nvPr/>
          </p:nvSpPr>
          <p:spPr bwMode="auto">
            <a:xfrm>
              <a:off x="5856288" y="1282700"/>
              <a:ext cx="34401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ct val="50000"/>
                </a:spcBef>
                <a:spcAft>
                  <a:spcPts val="0"/>
                </a:spcAft>
                <a:buClrTx/>
                <a:buSzTx/>
                <a:buFontTx/>
                <a:buChar char="•"/>
                <a:tabLst/>
                <a:defRPr/>
              </a:pPr>
              <a:r>
                <a:rPr kumimoji="0" lang="en-GB" alt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One-time procedures; nothing to do or   remember</a:t>
              </a:r>
            </a:p>
          </p:txBody>
        </p:sp>
        <p:sp>
          <p:nvSpPr>
            <p:cNvPr id="63503" name="Text Box 15"/>
            <p:cNvSpPr txBox="1">
              <a:spLocks noChangeArrowheads="1"/>
            </p:cNvSpPr>
            <p:nvPr/>
          </p:nvSpPr>
          <p:spPr bwMode="auto">
            <a:xfrm>
              <a:off x="5856288" y="4492625"/>
              <a:ext cx="3440112"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ct val="50000"/>
                </a:spcBef>
                <a:spcAft>
                  <a:spcPts val="0"/>
                </a:spcAft>
                <a:buClrTx/>
                <a:buSzTx/>
                <a:buFontTx/>
                <a:buChar char="•"/>
                <a:tabLst/>
                <a:defRPr/>
              </a:pPr>
              <a:r>
                <a:rPr kumimoji="0" lang="en-GB" alt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Must use every time you have sex</a:t>
              </a:r>
            </a:p>
          </p:txBody>
        </p:sp>
        <p:sp>
          <p:nvSpPr>
            <p:cNvPr id="63504" name="Text Box 16"/>
            <p:cNvSpPr txBox="1">
              <a:spLocks noChangeArrowheads="1"/>
            </p:cNvSpPr>
            <p:nvPr/>
          </p:nvSpPr>
          <p:spPr bwMode="auto">
            <a:xfrm>
              <a:off x="5881688" y="6364288"/>
              <a:ext cx="3236912"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ct val="50000"/>
                </a:spcBef>
                <a:spcAft>
                  <a:spcPts val="0"/>
                </a:spcAft>
                <a:buClrTx/>
                <a:buSzTx/>
                <a:buFontTx/>
                <a:buChar char="•"/>
                <a:tabLst/>
                <a:defRPr/>
              </a:pPr>
              <a:r>
                <a:rPr kumimoji="0" lang="en-GB" alt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Must use every time you have sex</a:t>
              </a:r>
            </a:p>
          </p:txBody>
        </p:sp>
        <p:sp>
          <p:nvSpPr>
            <p:cNvPr id="63505" name="Text Box 17"/>
            <p:cNvSpPr txBox="1">
              <a:spLocks noChangeArrowheads="1"/>
            </p:cNvSpPr>
            <p:nvPr/>
          </p:nvSpPr>
          <p:spPr bwMode="auto">
            <a:xfrm>
              <a:off x="5856288" y="5072063"/>
              <a:ext cx="34242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ct val="50000"/>
                </a:spcBef>
                <a:spcAft>
                  <a:spcPts val="0"/>
                </a:spcAft>
                <a:buClrTx/>
                <a:buSzTx/>
                <a:buFontTx/>
                <a:buChar char="•"/>
                <a:tabLst/>
                <a:defRPr/>
              </a:pPr>
              <a:r>
                <a:rPr kumimoji="0" lang="en-GB" altLang="en-US" sz="12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Must use every time you have sex;    requires partner’s cooperation</a:t>
              </a:r>
            </a:p>
          </p:txBody>
        </p:sp>
        <p:sp>
          <p:nvSpPr>
            <p:cNvPr id="63506" name="Rectangle 18"/>
            <p:cNvSpPr>
              <a:spLocks noChangeArrowheads="1"/>
            </p:cNvSpPr>
            <p:nvPr/>
          </p:nvSpPr>
          <p:spPr bwMode="auto">
            <a:xfrm>
              <a:off x="3417888" y="2155825"/>
              <a:ext cx="9144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2813" rtl="0" eaLnBrk="1" fontAlgn="auto" latinLnBrk="0" hangingPunct="1">
                <a:lnSpc>
                  <a:spcPct val="10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Injectables</a:t>
              </a:r>
              <a:endParaRPr kumimoji="0" lang="en-GB" altLang="en-US" sz="10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sp>
          <p:nvSpPr>
            <p:cNvPr id="63507" name="Rectangle 19"/>
            <p:cNvSpPr>
              <a:spLocks noChangeArrowheads="1"/>
            </p:cNvSpPr>
            <p:nvPr/>
          </p:nvSpPr>
          <p:spPr bwMode="auto">
            <a:xfrm>
              <a:off x="3875088" y="2727325"/>
              <a:ext cx="4572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2813" rtl="0" eaLnBrk="1" fontAlgn="auto" latinLnBrk="0" hangingPunct="1">
                <a:lnSpc>
                  <a:spcPct val="10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Pills</a:t>
              </a:r>
              <a:endParaRPr kumimoji="0" lang="en-GB" altLang="en-US" sz="10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pic>
          <p:nvPicPr>
            <p:cNvPr id="63508" name="Picture 20" descr="28-DayP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9288" y="2498725"/>
              <a:ext cx="6524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509" name="Picture 21" descr="LAM-6m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9775" y="3048000"/>
              <a:ext cx="376238"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10" name="Rectangle 22"/>
            <p:cNvSpPr>
              <a:spLocks noChangeArrowheads="1"/>
            </p:cNvSpPr>
            <p:nvPr/>
          </p:nvSpPr>
          <p:spPr bwMode="auto">
            <a:xfrm>
              <a:off x="3698875" y="3284538"/>
              <a:ext cx="79216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9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LAM</a:t>
              </a:r>
              <a:endParaRPr kumimoji="0" lang="en-GB" altLang="en-US" sz="10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sp>
          <p:nvSpPr>
            <p:cNvPr id="63511" name="Rectangle 23"/>
            <p:cNvSpPr>
              <a:spLocks noChangeArrowheads="1"/>
            </p:cNvSpPr>
            <p:nvPr/>
          </p:nvSpPr>
          <p:spPr bwMode="auto">
            <a:xfrm>
              <a:off x="3556000" y="3905250"/>
              <a:ext cx="9144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2813" rtl="0" eaLnBrk="1" fontAlgn="auto" latinLnBrk="0" hangingPunct="1">
                <a:lnSpc>
                  <a:spcPct val="9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Male condoms</a:t>
              </a:r>
              <a:r>
                <a:rPr kumimoji="0" lang="en-GB" altLang="en-US" sz="1000" b="0" i="0" u="none" strike="noStrike" kern="1200" cap="none" spc="0" normalizeH="0" baseline="0" noProof="0" dirty="0">
                  <a:ln>
                    <a:noFill/>
                  </a:ln>
                  <a:solidFill>
                    <a:srgbClr val="000000"/>
                  </a:solidFill>
                  <a:effectLst/>
                  <a:uLnTx/>
                  <a:uFillTx/>
                  <a:latin typeface="Trebuchet MS" pitchFamily="34" charset="0"/>
                  <a:ea typeface="+mn-ea"/>
                  <a:cs typeface="+mn-cs"/>
                </a:rPr>
                <a:t> </a:t>
              </a:r>
            </a:p>
          </p:txBody>
        </p:sp>
        <p:pic>
          <p:nvPicPr>
            <p:cNvPr id="63512" name="Picture 24" descr="Condom-in-Pack#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3088" y="3733800"/>
              <a:ext cx="611187" cy="49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13" name="Rectangle 25"/>
            <p:cNvSpPr>
              <a:spLocks noChangeArrowheads="1"/>
            </p:cNvSpPr>
            <p:nvPr/>
          </p:nvSpPr>
          <p:spPr bwMode="auto">
            <a:xfrm>
              <a:off x="3570288" y="5222875"/>
              <a:ext cx="7620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2813" rtl="0" eaLnBrk="1" fontAlgn="auto" latinLnBrk="0" hangingPunct="1">
                <a:lnSpc>
                  <a:spcPct val="9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Female condoms</a:t>
              </a:r>
              <a:endParaRPr kumimoji="0" lang="en-GB" altLang="en-US" sz="10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sp>
          <p:nvSpPr>
            <p:cNvPr id="63515" name="Rectangle 27"/>
            <p:cNvSpPr>
              <a:spLocks noChangeArrowheads="1"/>
            </p:cNvSpPr>
            <p:nvPr/>
          </p:nvSpPr>
          <p:spPr bwMode="auto">
            <a:xfrm>
              <a:off x="3819525" y="5699125"/>
              <a:ext cx="143827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2813" rtl="0" eaLnBrk="1" fontAlgn="auto" latinLnBrk="0" hangingPunct="1">
                <a:lnSpc>
                  <a:spcPct val="9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Fertility Awareness-Based Methods</a:t>
              </a:r>
            </a:p>
            <a:p>
              <a:pPr marL="0" marR="0" lvl="0" indent="0" algn="ctr" defTabSz="912813" rtl="0" eaLnBrk="1" fontAlgn="auto" latinLnBrk="0" hangingPunct="1">
                <a:lnSpc>
                  <a:spcPct val="90000"/>
                </a:lnSpc>
                <a:spcBef>
                  <a:spcPts val="0"/>
                </a:spcBef>
                <a:spcAft>
                  <a:spcPts val="0"/>
                </a:spcAft>
                <a:buClrTx/>
                <a:buSzTx/>
                <a:buFontTx/>
                <a:buChar char="•"/>
                <a:tabLst/>
                <a:defRPr/>
              </a:pPr>
              <a:r>
                <a:rPr kumimoji="0" lang="en-GB" altLang="en-US" sz="1000" b="0" i="0" u="none" strike="noStrike" kern="1200" cap="none" spc="0" normalizeH="0" baseline="0" noProof="0" dirty="0">
                  <a:ln>
                    <a:noFill/>
                  </a:ln>
                  <a:solidFill>
                    <a:srgbClr val="000000"/>
                  </a:solidFill>
                  <a:effectLst/>
                  <a:uLnTx/>
                  <a:uFillTx/>
                  <a:latin typeface="Trebuchet MS" pitchFamily="34" charset="0"/>
                  <a:ea typeface="+mn-ea"/>
                  <a:cs typeface="+mn-cs"/>
                </a:rPr>
                <a:t>(selected)</a:t>
              </a:r>
            </a:p>
          </p:txBody>
        </p:sp>
        <p:grpSp>
          <p:nvGrpSpPr>
            <p:cNvPr id="63516" name="Group 28"/>
            <p:cNvGrpSpPr>
              <a:grpSpLocks/>
            </p:cNvGrpSpPr>
            <p:nvPr/>
          </p:nvGrpSpPr>
          <p:grpSpPr bwMode="auto">
            <a:xfrm>
              <a:off x="2884488" y="5656263"/>
              <a:ext cx="990600" cy="593725"/>
              <a:chOff x="1961" y="3555"/>
              <a:chExt cx="624" cy="374"/>
            </a:xfrm>
          </p:grpSpPr>
          <p:pic>
            <p:nvPicPr>
              <p:cNvPr id="63544" name="Picture 29" descr="FertilityAwareness-cop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 y="3555"/>
                <a:ext cx="528" cy="3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545" name="Picture 30" descr="beeds-tes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1" y="3603"/>
                <a:ext cx="271" cy="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3517" name="Rectangle 31"/>
            <p:cNvSpPr>
              <a:spLocks noChangeArrowheads="1"/>
            </p:cNvSpPr>
            <p:nvPr/>
          </p:nvSpPr>
          <p:spPr bwMode="auto">
            <a:xfrm>
              <a:off x="3717925" y="4649788"/>
              <a:ext cx="84613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9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Diaphragm</a:t>
              </a:r>
              <a:endParaRPr kumimoji="0" lang="en-GB" altLang="en-US" sz="10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pic>
          <p:nvPicPr>
            <p:cNvPr id="63518" name="Picture 32" descr="diaphragmjellydg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94038" y="6324600"/>
              <a:ext cx="685800" cy="34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19" name="Rectangle 33"/>
            <p:cNvSpPr>
              <a:spLocks noChangeArrowheads="1"/>
            </p:cNvSpPr>
            <p:nvPr/>
          </p:nvSpPr>
          <p:spPr bwMode="auto">
            <a:xfrm>
              <a:off x="3827463" y="6396038"/>
              <a:ext cx="93503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9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Spermicides</a:t>
              </a:r>
              <a:endParaRPr kumimoji="0" lang="en-GB" altLang="en-US" sz="10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pic>
          <p:nvPicPr>
            <p:cNvPr id="63520" name="Picture 34" descr="diaphragm-copy"/>
            <p:cNvPicPr>
              <a:picLocks noChangeAspect="1" noChangeArrowheads="1"/>
            </p:cNvPicPr>
            <p:nvPr/>
          </p:nvPicPr>
          <p:blipFill>
            <a:blip r:embed="rId10" cstate="print">
              <a:extLst>
                <a:ext uri="{28A0092B-C50C-407E-A947-70E740481C1C}">
                  <a14:useLocalDpi xmlns:a14="http://schemas.microsoft.com/office/drawing/2010/main" val="0"/>
                </a:ext>
              </a:extLst>
            </a:blip>
            <a:srcRect l="30821"/>
            <a:stretch>
              <a:fillRect/>
            </a:stretch>
          </p:blipFill>
          <p:spPr bwMode="auto">
            <a:xfrm>
              <a:off x="3121025" y="4424363"/>
              <a:ext cx="609600" cy="493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21" name="Line 35"/>
            <p:cNvSpPr>
              <a:spLocks noChangeShapeType="1"/>
            </p:cNvSpPr>
            <p:nvPr/>
          </p:nvSpPr>
          <p:spPr bwMode="auto">
            <a:xfrm>
              <a:off x="1828800" y="1752600"/>
              <a:ext cx="7132638" cy="2063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522" name="Line 36"/>
            <p:cNvSpPr>
              <a:spLocks noChangeShapeType="1"/>
            </p:cNvSpPr>
            <p:nvPr/>
          </p:nvSpPr>
          <p:spPr bwMode="auto">
            <a:xfrm>
              <a:off x="1828800" y="2400300"/>
              <a:ext cx="7137400" cy="1428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523" name="Line 37"/>
            <p:cNvSpPr>
              <a:spLocks noChangeShapeType="1"/>
            </p:cNvSpPr>
            <p:nvPr/>
          </p:nvSpPr>
          <p:spPr bwMode="auto">
            <a:xfrm flipV="1">
              <a:off x="1828800" y="3017838"/>
              <a:ext cx="7121525" cy="17462"/>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524" name="Line 38"/>
            <p:cNvSpPr>
              <a:spLocks noChangeShapeType="1"/>
            </p:cNvSpPr>
            <p:nvPr/>
          </p:nvSpPr>
          <p:spPr bwMode="auto">
            <a:xfrm>
              <a:off x="1828800" y="3679825"/>
              <a:ext cx="7161213" cy="33338"/>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525" name="Line 39"/>
            <p:cNvSpPr>
              <a:spLocks noChangeShapeType="1"/>
            </p:cNvSpPr>
            <p:nvPr/>
          </p:nvSpPr>
          <p:spPr bwMode="auto">
            <a:xfrm flipV="1">
              <a:off x="1828800" y="4322763"/>
              <a:ext cx="7110413" cy="4762"/>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526" name="Line 40"/>
            <p:cNvSpPr>
              <a:spLocks noChangeShapeType="1"/>
            </p:cNvSpPr>
            <p:nvPr/>
          </p:nvSpPr>
          <p:spPr bwMode="auto">
            <a:xfrm>
              <a:off x="1828800" y="4964113"/>
              <a:ext cx="7137400" cy="635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527" name="Line 41"/>
            <p:cNvSpPr>
              <a:spLocks noChangeShapeType="1"/>
            </p:cNvSpPr>
            <p:nvPr/>
          </p:nvSpPr>
          <p:spPr bwMode="auto">
            <a:xfrm flipV="1">
              <a:off x="1828800" y="5605463"/>
              <a:ext cx="7112000" cy="635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528" name="Line 42"/>
            <p:cNvSpPr>
              <a:spLocks noChangeShapeType="1"/>
            </p:cNvSpPr>
            <p:nvPr/>
          </p:nvSpPr>
          <p:spPr bwMode="auto">
            <a:xfrm>
              <a:off x="1828800" y="6248400"/>
              <a:ext cx="7151688" cy="4763"/>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529" name="Line 43"/>
            <p:cNvSpPr>
              <a:spLocks noChangeShapeType="1"/>
            </p:cNvSpPr>
            <p:nvPr/>
          </p:nvSpPr>
          <p:spPr bwMode="auto">
            <a:xfrm flipV="1">
              <a:off x="5884863" y="1196975"/>
              <a:ext cx="2305050" cy="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3530" name="Group 44"/>
            <p:cNvGrpSpPr>
              <a:grpSpLocks/>
            </p:cNvGrpSpPr>
            <p:nvPr/>
          </p:nvGrpSpPr>
          <p:grpSpPr bwMode="auto">
            <a:xfrm>
              <a:off x="5203825" y="841375"/>
              <a:ext cx="544513" cy="911225"/>
              <a:chOff x="2851" y="768"/>
              <a:chExt cx="343" cy="574"/>
            </a:xfrm>
          </p:grpSpPr>
          <p:pic>
            <p:nvPicPr>
              <p:cNvPr id="63542" name="Picture 45" descr="IU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51" y="768"/>
                <a:ext cx="343" cy="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43" name="Rectangle 46"/>
              <p:cNvSpPr>
                <a:spLocks noChangeArrowheads="1"/>
              </p:cNvSpPr>
              <p:nvPr/>
            </p:nvSpPr>
            <p:spPr bwMode="auto">
              <a:xfrm>
                <a:off x="2914" y="1188"/>
                <a:ext cx="254"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IUD</a:t>
                </a:r>
                <a:endParaRPr kumimoji="0" lang="en-GB" altLang="en-US" sz="10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grpSp>
        <p:grpSp>
          <p:nvGrpSpPr>
            <p:cNvPr id="63531" name="Group 47"/>
            <p:cNvGrpSpPr>
              <a:grpSpLocks/>
            </p:cNvGrpSpPr>
            <p:nvPr/>
          </p:nvGrpSpPr>
          <p:grpSpPr bwMode="auto">
            <a:xfrm>
              <a:off x="2303463" y="836613"/>
              <a:ext cx="704850" cy="835025"/>
              <a:chOff x="3396" y="816"/>
              <a:chExt cx="444" cy="526"/>
            </a:xfrm>
          </p:grpSpPr>
          <p:pic>
            <p:nvPicPr>
              <p:cNvPr id="63540" name="Picture 48" descr="Implant-cop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08" y="816"/>
                <a:ext cx="343" cy="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41" name="Rectangle 49"/>
              <p:cNvSpPr>
                <a:spLocks noChangeArrowheads="1"/>
              </p:cNvSpPr>
              <p:nvPr/>
            </p:nvSpPr>
            <p:spPr bwMode="auto">
              <a:xfrm>
                <a:off x="3396" y="1188"/>
                <a:ext cx="444"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Implants</a:t>
                </a:r>
                <a:endParaRPr kumimoji="0" lang="en-GB" altLang="en-US" sz="10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grpSp>
        <p:grpSp>
          <p:nvGrpSpPr>
            <p:cNvPr id="63532" name="Group 50"/>
            <p:cNvGrpSpPr>
              <a:grpSpLocks/>
            </p:cNvGrpSpPr>
            <p:nvPr/>
          </p:nvGrpSpPr>
          <p:grpSpPr bwMode="auto">
            <a:xfrm>
              <a:off x="3260725" y="850900"/>
              <a:ext cx="942975" cy="922338"/>
              <a:chOff x="2257" y="525"/>
              <a:chExt cx="594" cy="581"/>
            </a:xfrm>
          </p:grpSpPr>
          <p:sp>
            <p:nvSpPr>
              <p:cNvPr id="63538" name="Rectangle 51"/>
              <p:cNvSpPr>
                <a:spLocks noChangeArrowheads="1"/>
              </p:cNvSpPr>
              <p:nvPr/>
            </p:nvSpPr>
            <p:spPr bwMode="auto">
              <a:xfrm>
                <a:off x="2257" y="876"/>
                <a:ext cx="594" cy="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9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Sterilisation </a:t>
                </a:r>
              </a:p>
              <a:p>
                <a:pPr marL="0" marR="0" lvl="0" indent="0" algn="l" defTabSz="912813" rtl="0" eaLnBrk="1" fontAlgn="auto" latinLnBrk="0" hangingPunct="1">
                  <a:lnSpc>
                    <a:spcPct val="9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for women</a:t>
                </a:r>
                <a:endParaRPr kumimoji="0" lang="en-GB" altLang="en-US" sz="10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pic>
            <p:nvPicPr>
              <p:cNvPr id="63539" name="Picture 52" descr="Steriliz(arms)(cuts)8-8-0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40" y="525"/>
                <a:ext cx="408" cy="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3533" name="Group 53"/>
            <p:cNvGrpSpPr>
              <a:grpSpLocks/>
            </p:cNvGrpSpPr>
            <p:nvPr/>
          </p:nvGrpSpPr>
          <p:grpSpPr bwMode="auto">
            <a:xfrm>
              <a:off x="4289425" y="865188"/>
              <a:ext cx="850900" cy="793750"/>
              <a:chOff x="2201" y="687"/>
              <a:chExt cx="536" cy="500"/>
            </a:xfrm>
          </p:grpSpPr>
          <p:sp>
            <p:nvSpPr>
              <p:cNvPr id="63536" name="Rectangle 54"/>
              <p:cNvSpPr>
                <a:spLocks noChangeArrowheads="1"/>
              </p:cNvSpPr>
              <p:nvPr/>
            </p:nvSpPr>
            <p:spPr bwMode="auto">
              <a:xfrm>
                <a:off x="2201" y="1033"/>
                <a:ext cx="536"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ts val="0"/>
                  </a:spcBef>
                  <a:spcAft>
                    <a:spcPts val="0"/>
                  </a:spcAft>
                  <a:buClrTx/>
                  <a:buSzTx/>
                  <a:buFontTx/>
                  <a:buChar char="•"/>
                  <a:tabLst/>
                  <a:defRPr/>
                </a:pPr>
                <a:r>
                  <a:rPr kumimoji="0" lang="en-GB" altLang="en-US" sz="1000" b="1" i="0" u="none" strike="noStrike" kern="1200" cap="none" spc="0" normalizeH="0" baseline="0" noProof="0" dirty="0">
                    <a:ln>
                      <a:noFill/>
                    </a:ln>
                    <a:solidFill>
                      <a:srgbClr val="000000"/>
                    </a:solidFill>
                    <a:effectLst/>
                    <a:uLnTx/>
                    <a:uFillTx/>
                    <a:latin typeface="Trebuchet MS" pitchFamily="34" charset="0"/>
                    <a:ea typeface="+mn-ea"/>
                    <a:cs typeface="+mn-cs"/>
                  </a:rPr>
                  <a:t>Vasectomy</a:t>
                </a:r>
                <a:endParaRPr kumimoji="0" lang="en-GB" altLang="en-US" sz="1000" b="0" i="0" u="none" strike="noStrike" kern="1200" cap="none" spc="0" normalizeH="0" baseline="0" noProof="0" dirty="0">
                  <a:ln>
                    <a:noFill/>
                  </a:ln>
                  <a:solidFill>
                    <a:srgbClr val="000000"/>
                  </a:solidFill>
                  <a:effectLst/>
                  <a:uLnTx/>
                  <a:uFillTx/>
                  <a:latin typeface="Trebuchet MS" pitchFamily="34" charset="0"/>
                  <a:ea typeface="+mn-ea"/>
                  <a:cs typeface="+mn-cs"/>
                </a:endParaRPr>
              </a:p>
            </p:txBody>
          </p:sp>
          <p:pic>
            <p:nvPicPr>
              <p:cNvPr id="63537" name="Picture 55" descr="Vasectomy(cuts)7-28-0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50" y="687"/>
                <a:ext cx="38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3534" name="AutoShape 56"/>
            <p:cNvSpPr>
              <a:spLocks noChangeArrowheads="1"/>
            </p:cNvSpPr>
            <p:nvPr/>
          </p:nvSpPr>
          <p:spPr bwMode="auto">
            <a:xfrm>
              <a:off x="1511300" y="963613"/>
              <a:ext cx="792163" cy="4984750"/>
            </a:xfrm>
            <a:prstGeom prst="upArrow">
              <a:avLst>
                <a:gd name="adj1" fmla="val 50000"/>
                <a:gd name="adj2" fmla="val 177241"/>
              </a:avLst>
            </a:prstGeom>
            <a:gradFill rotWithShape="1">
              <a:gsLst>
                <a:gs pos="0">
                  <a:srgbClr val="99CCFF"/>
                </a:gs>
                <a:gs pos="100000">
                  <a:srgbClr val="FF3399"/>
                </a:gs>
              </a:gsLst>
              <a:lin ang="5400000" scaled="1"/>
            </a:gradFill>
            <a:ln w="9525">
              <a:solidFill>
                <a:srgbClr val="000000"/>
              </a:solidFill>
              <a:miter lim="800000"/>
              <a:headEnd/>
              <a:tailEnd/>
            </a:ln>
          </p:spPr>
          <p:txBody>
            <a:bodyPr wrap="none" anchor="ctr"/>
            <a:lstStyle>
              <a:lvl1pPr defTabSz="912813" eaLnBrk="0" hangingPunct="0">
                <a:buClr>
                  <a:schemeClr val="tx1"/>
                </a:buClr>
                <a:buSzPct val="60000"/>
                <a:buFont typeface="Wingdings" pitchFamily="2" charset="2"/>
                <a:buChar char="q"/>
                <a:defRPr sz="2800">
                  <a:solidFill>
                    <a:schemeClr val="tx1"/>
                  </a:solidFill>
                  <a:latin typeface="Calibri" pitchFamily="34" charset="0"/>
                </a:defRPr>
              </a:lvl1pPr>
              <a:lvl2pPr marL="742950" indent="-285750" defTabSz="912813" eaLnBrk="0" hangingPunct="0">
                <a:buFont typeface="Arial" pitchFamily="34" charset="0"/>
                <a:buChar char="–"/>
                <a:defRPr sz="2400">
                  <a:solidFill>
                    <a:schemeClr val="tx1"/>
                  </a:solidFill>
                  <a:latin typeface="Calibri" pitchFamily="34" charset="0"/>
                </a:defRPr>
              </a:lvl2pPr>
              <a:lvl3pPr marL="1143000" indent="-228600" defTabSz="912813" eaLnBrk="0" hangingPunct="0">
                <a:buFont typeface="Arial" pitchFamily="34" charset="0"/>
                <a:defRPr sz="2000">
                  <a:solidFill>
                    <a:schemeClr val="tx1"/>
                  </a:solidFill>
                  <a:latin typeface="Calibri" pitchFamily="34" charset="0"/>
                </a:defRPr>
              </a:lvl3pPr>
              <a:lvl4pPr marL="1600200" indent="-228600" defTabSz="912813" eaLnBrk="0" hangingPunct="0">
                <a:buFont typeface="Arial" pitchFamily="34" charset="0"/>
                <a:buChar char="–"/>
                <a:defRPr sz="2000">
                  <a:solidFill>
                    <a:schemeClr val="tx1"/>
                  </a:solidFill>
                  <a:latin typeface="Calibri" pitchFamily="34" charset="0"/>
                </a:defRPr>
              </a:lvl4pPr>
              <a:lvl5pPr marL="2057400" indent="-228600" defTabSz="912813" eaLnBrk="0" hangingPunct="0">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ts val="0"/>
                </a:spcBef>
                <a:spcAft>
                  <a:spcPts val="0"/>
                </a:spcAft>
                <a:buClrTx/>
                <a:buSzTx/>
                <a:buFontTx/>
                <a:buChar char="•"/>
                <a:tabLst/>
                <a:defRPr/>
              </a:pPr>
              <a:endParaRPr kumimoji="0" lang="nl-NL" altLang="en-US" sz="1600" b="0" i="0" u="none" strike="noStrike" kern="1200" cap="none" spc="0" normalizeH="0" baseline="0" noProof="0" dirty="0">
                <a:ln>
                  <a:noFill/>
                </a:ln>
                <a:solidFill>
                  <a:prstClr val="black"/>
                </a:solidFill>
                <a:effectLst/>
                <a:uLnTx/>
                <a:uFillTx/>
                <a:latin typeface="Trebuchet MS" pitchFamily="34" charset="0"/>
                <a:ea typeface="+mn-ea"/>
                <a:cs typeface="+mn-cs"/>
              </a:endParaRPr>
            </a:p>
          </p:txBody>
        </p:sp>
        <p:pic>
          <p:nvPicPr>
            <p:cNvPr id="63535" name="Picture 57" descr="Injectabl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84500" y="1968500"/>
              <a:ext cx="5461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Rectangle 2">
            <a:extLst>
              <a:ext uri="{FF2B5EF4-FFF2-40B4-BE49-F238E27FC236}">
                <a16:creationId xmlns:a16="http://schemas.microsoft.com/office/drawing/2014/main" id="{62ACC387-91F9-457A-8DDD-34C847DB9B57}"/>
              </a:ext>
            </a:extLst>
          </p:cNvPr>
          <p:cNvSpPr/>
          <p:nvPr/>
        </p:nvSpPr>
        <p:spPr>
          <a:xfrm>
            <a:off x="112534" y="1772816"/>
            <a:ext cx="1507138" cy="1169551"/>
          </a:xfrm>
          <a:prstGeom prst="rect">
            <a:avLst/>
          </a:prstGeom>
          <a:ln>
            <a:solidFill>
              <a:schemeClr val="tx1"/>
            </a:solidFill>
          </a:ln>
        </p:spPr>
        <p:txBody>
          <a:bodyPr wrap="square">
            <a:spAutoFit/>
          </a:bodyPr>
          <a:lstStyle/>
          <a:p>
            <a:pPr marL="285750" indent="-285750">
              <a:buFont typeface="Arial" panose="020B0604020202020204" pitchFamily="34" charset="0"/>
              <a:buChar char="•"/>
            </a:pPr>
            <a:r>
              <a:rPr lang="en-US" sz="1400" dirty="0">
                <a:solidFill>
                  <a:srgbClr val="000000"/>
                </a:solidFill>
                <a:latin typeface="Trebuchet MS" pitchFamily="34" charset="0"/>
                <a:ea typeface="Arial Unicode MS" pitchFamily="34" charset="-128"/>
              </a:rPr>
              <a:t>Effective (1-9 per 100 women)</a:t>
            </a:r>
          </a:p>
          <a:p>
            <a:pPr marL="285750" indent="-285750">
              <a:buFont typeface="Arial" panose="020B0604020202020204" pitchFamily="34" charset="0"/>
              <a:buChar char="•"/>
            </a:pPr>
            <a:endParaRPr lang="en-US" sz="1400" dirty="0">
              <a:solidFill>
                <a:srgbClr val="000000"/>
              </a:solidFill>
              <a:latin typeface="Trebuchet MS" pitchFamily="34" charset="0"/>
              <a:ea typeface="Arial Unicode MS" pitchFamily="34" charset="-128"/>
            </a:endParaRPr>
          </a:p>
          <a:p>
            <a:pPr marL="285750" indent="-285750">
              <a:buFont typeface="Arial" panose="020B0604020202020204" pitchFamily="34" charset="0"/>
              <a:buChar char="•"/>
            </a:pPr>
            <a:endParaRPr lang="en-US" sz="1400" dirty="0">
              <a:solidFill>
                <a:srgbClr val="000000"/>
              </a:solidFill>
              <a:latin typeface="Trebuchet MS" pitchFamily="34" charset="0"/>
              <a:ea typeface="Arial Unicode MS" pitchFamily="34" charset="-128"/>
            </a:endParaRPr>
          </a:p>
        </p:txBody>
      </p:sp>
    </p:spTree>
    <p:extLst>
      <p:ext uri="{BB962C8B-B14F-4D97-AF65-F5344CB8AC3E}">
        <p14:creationId xmlns:p14="http://schemas.microsoft.com/office/powerpoint/2010/main" val="3043898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C4C86-2EC1-42E0-9DD3-DFBCC5AEE06B}"/>
              </a:ext>
            </a:extLst>
          </p:cNvPr>
          <p:cNvSpPr>
            <a:spLocks noGrp="1"/>
          </p:cNvSpPr>
          <p:nvPr>
            <p:ph type="title"/>
          </p:nvPr>
        </p:nvSpPr>
        <p:spPr>
          <a:xfrm>
            <a:off x="107504" y="44624"/>
            <a:ext cx="8856984" cy="864096"/>
          </a:xfrm>
        </p:spPr>
        <p:txBody>
          <a:bodyPr>
            <a:normAutofit/>
          </a:bodyPr>
          <a:lstStyle/>
          <a:p>
            <a:r>
              <a:rPr lang="en-US" dirty="0"/>
              <a:t>Methods used globally</a:t>
            </a:r>
          </a:p>
        </p:txBody>
      </p:sp>
      <p:pic>
        <p:nvPicPr>
          <p:cNvPr id="4" name="Picture 3">
            <a:extLst>
              <a:ext uri="{FF2B5EF4-FFF2-40B4-BE49-F238E27FC236}">
                <a16:creationId xmlns:a16="http://schemas.microsoft.com/office/drawing/2014/main" id="{BA136A2F-9074-45DB-9887-D70963E1ADC5}"/>
              </a:ext>
            </a:extLst>
          </p:cNvPr>
          <p:cNvPicPr>
            <a:picLocks noChangeAspect="1"/>
          </p:cNvPicPr>
          <p:nvPr/>
        </p:nvPicPr>
        <p:blipFill rotWithShape="1">
          <a:blip r:embed="rId2"/>
          <a:srcRect l="16138" t="10801" r="13775" b="12200"/>
          <a:stretch/>
        </p:blipFill>
        <p:spPr>
          <a:xfrm>
            <a:off x="310436" y="908720"/>
            <a:ext cx="8389586" cy="5184576"/>
          </a:xfrm>
          <a:prstGeom prst="rect">
            <a:avLst/>
          </a:prstGeom>
        </p:spPr>
      </p:pic>
      <p:sp>
        <p:nvSpPr>
          <p:cNvPr id="5" name="Rectangle 4">
            <a:extLst>
              <a:ext uri="{FF2B5EF4-FFF2-40B4-BE49-F238E27FC236}">
                <a16:creationId xmlns:a16="http://schemas.microsoft.com/office/drawing/2014/main" id="{170EE738-F81F-4BCE-9C83-8DF7D7957625}"/>
              </a:ext>
            </a:extLst>
          </p:cNvPr>
          <p:cNvSpPr/>
          <p:nvPr/>
        </p:nvSpPr>
        <p:spPr>
          <a:xfrm>
            <a:off x="107504" y="6093296"/>
            <a:ext cx="8856984" cy="507831"/>
          </a:xfrm>
          <a:prstGeom prst="rect">
            <a:avLst/>
          </a:prstGeom>
        </p:spPr>
        <p:txBody>
          <a:bodyPr wrap="square">
            <a:spAutoFit/>
          </a:bodyPr>
          <a:lstStyle/>
          <a:p>
            <a:r>
              <a:rPr lang="en-US" sz="1600" dirty="0"/>
              <a:t>Contraceptive use by method. United Nations, Department of Economic and Social affairs, 2019.</a:t>
            </a:r>
          </a:p>
          <a:p>
            <a:r>
              <a:rPr lang="en-US" sz="1100" dirty="0"/>
              <a:t>https://www.un.org/en/development/desa/population/publications/pdf/family/ContraceptiveUseByMethodDataBooklet2019.pdf </a:t>
            </a:r>
          </a:p>
        </p:txBody>
      </p:sp>
    </p:spTree>
    <p:extLst>
      <p:ext uri="{BB962C8B-B14F-4D97-AF65-F5344CB8AC3E}">
        <p14:creationId xmlns:p14="http://schemas.microsoft.com/office/powerpoint/2010/main" val="2222973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C20CB-594A-4971-AA1A-7DE64A715CCA}"/>
              </a:ext>
            </a:extLst>
          </p:cNvPr>
          <p:cNvSpPr>
            <a:spLocks noGrp="1"/>
          </p:cNvSpPr>
          <p:nvPr>
            <p:ph type="title"/>
          </p:nvPr>
        </p:nvSpPr>
        <p:spPr>
          <a:xfrm>
            <a:off x="457200" y="188640"/>
            <a:ext cx="8229600" cy="850106"/>
          </a:xfrm>
        </p:spPr>
        <p:txBody>
          <a:bodyPr/>
          <a:lstStyle/>
          <a:p>
            <a:r>
              <a:rPr lang="en-US" dirty="0"/>
              <a:t>Conclusion</a:t>
            </a:r>
          </a:p>
        </p:txBody>
      </p:sp>
      <p:sp>
        <p:nvSpPr>
          <p:cNvPr id="3" name="Content Placeholder 2">
            <a:extLst>
              <a:ext uri="{FF2B5EF4-FFF2-40B4-BE49-F238E27FC236}">
                <a16:creationId xmlns:a16="http://schemas.microsoft.com/office/drawing/2014/main" id="{500068D1-DC8D-4EE2-B23B-06C9D28FC729}"/>
              </a:ext>
            </a:extLst>
          </p:cNvPr>
          <p:cNvSpPr>
            <a:spLocks noGrp="1"/>
          </p:cNvSpPr>
          <p:nvPr>
            <p:ph idx="1"/>
          </p:nvPr>
        </p:nvSpPr>
        <p:spPr>
          <a:xfrm>
            <a:off x="457200" y="1556793"/>
            <a:ext cx="8229600" cy="3168352"/>
          </a:xfrm>
        </p:spPr>
        <p:txBody>
          <a:bodyPr/>
          <a:lstStyle/>
          <a:p>
            <a:r>
              <a:rPr lang="en-US" dirty="0"/>
              <a:t>Introductory module</a:t>
            </a:r>
          </a:p>
          <a:p>
            <a:r>
              <a:rPr lang="en-US" dirty="0"/>
              <a:t>Looks at global big picture issues</a:t>
            </a:r>
          </a:p>
          <a:p>
            <a:r>
              <a:rPr lang="en-US" dirty="0"/>
              <a:t>Important to have grasp of the general before diving to specifics</a:t>
            </a:r>
          </a:p>
          <a:p>
            <a:r>
              <a:rPr lang="en-US" dirty="0"/>
              <a:t>Assessments will be drawn from the presentations, readings and videos</a:t>
            </a:r>
          </a:p>
          <a:p>
            <a:pPr marL="0" indent="0">
              <a:buNone/>
            </a:pPr>
            <a:endParaRPr lang="en-US" dirty="0"/>
          </a:p>
        </p:txBody>
      </p:sp>
    </p:spTree>
    <p:extLst>
      <p:ext uri="{BB962C8B-B14F-4D97-AF65-F5344CB8AC3E}">
        <p14:creationId xmlns:p14="http://schemas.microsoft.com/office/powerpoint/2010/main" val="3367641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FAD00-31E2-46B8-8453-3D51DCF63563}"/>
              </a:ext>
            </a:extLst>
          </p:cNvPr>
          <p:cNvSpPr>
            <a:spLocks noGrp="1"/>
          </p:cNvSpPr>
          <p:nvPr>
            <p:ph type="title"/>
          </p:nvPr>
        </p:nvSpPr>
        <p:spPr/>
        <p:txBody>
          <a:bodyPr/>
          <a:lstStyle/>
          <a:p>
            <a:r>
              <a:rPr lang="en-US" dirty="0"/>
              <a:t>Readings and videos</a:t>
            </a:r>
          </a:p>
        </p:txBody>
      </p:sp>
      <p:sp>
        <p:nvSpPr>
          <p:cNvPr id="3" name="Content Placeholder 2">
            <a:extLst>
              <a:ext uri="{FF2B5EF4-FFF2-40B4-BE49-F238E27FC236}">
                <a16:creationId xmlns:a16="http://schemas.microsoft.com/office/drawing/2014/main" id="{19259801-8061-48F6-921B-D0B72A3DD35A}"/>
              </a:ext>
            </a:extLst>
          </p:cNvPr>
          <p:cNvSpPr>
            <a:spLocks noGrp="1"/>
          </p:cNvSpPr>
          <p:nvPr>
            <p:ph idx="1"/>
          </p:nvPr>
        </p:nvSpPr>
        <p:spPr/>
        <p:txBody>
          <a:bodyPr>
            <a:normAutofit/>
          </a:bodyPr>
          <a:lstStyle/>
          <a:p>
            <a:r>
              <a:rPr lang="en-US" dirty="0"/>
              <a:t>Read the WHO factsheet on contraception  </a:t>
            </a:r>
            <a:r>
              <a:rPr lang="en-US" sz="1100" dirty="0">
                <a:hlinkClick r:id="rId2"/>
              </a:rPr>
              <a:t>https://www.who.int/news-room/fact-sheets/detail/family-planning-contraception</a:t>
            </a:r>
            <a:r>
              <a:rPr lang="en-US" sz="1100" dirty="0"/>
              <a:t> </a:t>
            </a:r>
          </a:p>
          <a:p>
            <a:r>
              <a:rPr lang="en-US" dirty="0"/>
              <a:t>Watch the video on WHO and the development of contraceptive methods </a:t>
            </a:r>
            <a:br>
              <a:rPr lang="en-US" dirty="0"/>
            </a:br>
            <a:r>
              <a:rPr lang="en-US" sz="1100" dirty="0">
                <a:hlinkClick r:id="rId3"/>
              </a:rPr>
              <a:t>https://www.youtube.com/watch?v=jHb69wklWN4</a:t>
            </a:r>
            <a:r>
              <a:rPr lang="en-US" sz="1100" dirty="0"/>
              <a:t> </a:t>
            </a:r>
          </a:p>
          <a:p>
            <a:r>
              <a:rPr lang="en-US" dirty="0"/>
              <a:t>Watch video on Human rights and contraception </a:t>
            </a:r>
            <a:r>
              <a:rPr lang="en-US" sz="1100" dirty="0">
                <a:hlinkClick r:id="rId4"/>
              </a:rPr>
              <a:t>https://www.youtube.com/watch?v=4ubJzsYeJTI&amp;t=513s</a:t>
            </a:r>
            <a:r>
              <a:rPr lang="en-US" sz="1100" dirty="0"/>
              <a:t> </a:t>
            </a:r>
          </a:p>
        </p:txBody>
      </p:sp>
    </p:spTree>
    <p:extLst>
      <p:ext uri="{BB962C8B-B14F-4D97-AF65-F5344CB8AC3E}">
        <p14:creationId xmlns:p14="http://schemas.microsoft.com/office/powerpoint/2010/main" val="385518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80210-7C83-42B9-B123-3A1B491980E4}"/>
              </a:ext>
            </a:extLst>
          </p:cNvPr>
          <p:cNvSpPr>
            <a:spLocks noGrp="1"/>
          </p:cNvSpPr>
          <p:nvPr>
            <p:ph type="title"/>
          </p:nvPr>
        </p:nvSpPr>
        <p:spPr>
          <a:xfrm>
            <a:off x="107504" y="116632"/>
            <a:ext cx="8579296" cy="850106"/>
          </a:xfrm>
        </p:spPr>
        <p:txBody>
          <a:bodyPr>
            <a:normAutofit fontScale="90000"/>
          </a:bodyPr>
          <a:lstStyle/>
          <a:p>
            <a:pPr algn="ctr"/>
            <a:r>
              <a:rPr lang="en-US" dirty="0"/>
              <a:t>Facilitators </a:t>
            </a:r>
            <a:br>
              <a:rPr lang="en-US" dirty="0"/>
            </a:br>
            <a:endParaRPr lang="en-US" dirty="0"/>
          </a:p>
        </p:txBody>
      </p:sp>
      <p:pic>
        <p:nvPicPr>
          <p:cNvPr id="4" name="Content Placeholder 3">
            <a:extLst>
              <a:ext uri="{FF2B5EF4-FFF2-40B4-BE49-F238E27FC236}">
                <a16:creationId xmlns:a16="http://schemas.microsoft.com/office/drawing/2014/main" id="{5D90C976-75F4-4B42-AE04-82ED6B88A82E}"/>
              </a:ext>
            </a:extLst>
          </p:cNvPr>
          <p:cNvPicPr>
            <a:picLocks noGrp="1" noChangeAspect="1"/>
          </p:cNvPicPr>
          <p:nvPr>
            <p:ph idx="1"/>
          </p:nvPr>
        </p:nvPicPr>
        <p:blipFill rotWithShape="1">
          <a:blip r:embed="rId2"/>
          <a:srcRect t="12999" b="23863"/>
          <a:stretch/>
        </p:blipFill>
        <p:spPr>
          <a:xfrm>
            <a:off x="80994" y="1052736"/>
            <a:ext cx="8883494" cy="2448272"/>
          </a:xfrm>
          <a:prstGeom prst="rect">
            <a:avLst/>
          </a:prstGeom>
        </p:spPr>
      </p:pic>
      <p:pic>
        <p:nvPicPr>
          <p:cNvPr id="6" name="Picture 5">
            <a:extLst>
              <a:ext uri="{FF2B5EF4-FFF2-40B4-BE49-F238E27FC236}">
                <a16:creationId xmlns:a16="http://schemas.microsoft.com/office/drawing/2014/main" id="{AFA17F68-01BA-4781-97C5-E7D81BFF4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84" y="3593317"/>
            <a:ext cx="2021552" cy="2537182"/>
          </a:xfrm>
          <a:prstGeom prst="rect">
            <a:avLst/>
          </a:prstGeom>
        </p:spPr>
      </p:pic>
      <p:sp>
        <p:nvSpPr>
          <p:cNvPr id="7" name="Rectangle 6">
            <a:extLst>
              <a:ext uri="{FF2B5EF4-FFF2-40B4-BE49-F238E27FC236}">
                <a16:creationId xmlns:a16="http://schemas.microsoft.com/office/drawing/2014/main" id="{079C23C4-0360-494F-967E-C9863A05FBC3}"/>
              </a:ext>
            </a:extLst>
          </p:cNvPr>
          <p:cNvSpPr/>
          <p:nvPr/>
        </p:nvSpPr>
        <p:spPr>
          <a:xfrm>
            <a:off x="2267744" y="3422487"/>
            <a:ext cx="6795261" cy="3139321"/>
          </a:xfrm>
          <a:prstGeom prst="rect">
            <a:avLst/>
          </a:prstGeom>
        </p:spPr>
        <p:txBody>
          <a:bodyPr wrap="square">
            <a:spAutoFit/>
          </a:bodyPr>
          <a:lstStyle/>
          <a:p>
            <a:endParaRPr lang="en-US" dirty="0"/>
          </a:p>
          <a:p>
            <a:r>
              <a:rPr lang="en-US" b="1" dirty="0"/>
              <a:t>Moazzam Ali </a:t>
            </a:r>
            <a:r>
              <a:rPr lang="en-US" dirty="0"/>
              <a:t>is an Epidemiologist at the WHO, Geneva. He is physician by training and has masters and doctorate in public health. He has progressive experience for more than 25 years in managing research for health systems, and teaching health policy and management in low-and-middle income countries. He has managed a wide range of portfolios, including designing and evaluating national health systems, developing a critical mass of researchers and decision-makers for policy and systems research. He is passionate about improving quality of care in family planning and implementing innovative financing modalities in contraception.</a:t>
            </a:r>
            <a:endParaRPr lang="en-GB" dirty="0"/>
          </a:p>
        </p:txBody>
      </p:sp>
    </p:spTree>
    <p:extLst>
      <p:ext uri="{BB962C8B-B14F-4D97-AF65-F5344CB8AC3E}">
        <p14:creationId xmlns:p14="http://schemas.microsoft.com/office/powerpoint/2010/main" val="2048996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E0C695A-EC5B-4825-A6D7-A801D1F95A8D}"/>
              </a:ext>
            </a:extLst>
          </p:cNvPr>
          <p:cNvGraphicFramePr>
            <a:graphicFrameLocks noGrp="1"/>
          </p:cNvGraphicFramePr>
          <p:nvPr>
            <p:ph idx="1"/>
            <p:extLst>
              <p:ext uri="{D42A27DB-BD31-4B8C-83A1-F6EECF244321}">
                <p14:modId xmlns:p14="http://schemas.microsoft.com/office/powerpoint/2010/main" val="1499865475"/>
              </p:ext>
            </p:extLst>
          </p:nvPr>
        </p:nvGraphicFramePr>
        <p:xfrm>
          <a:off x="457200" y="620688"/>
          <a:ext cx="8579296" cy="5505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4102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33F30-F449-44C7-ADAC-B193E4DD19E4}"/>
              </a:ext>
            </a:extLst>
          </p:cNvPr>
          <p:cNvSpPr>
            <a:spLocks noGrp="1"/>
          </p:cNvSpPr>
          <p:nvPr>
            <p:ph type="title"/>
          </p:nvPr>
        </p:nvSpPr>
        <p:spPr>
          <a:xfrm>
            <a:off x="457200" y="130622"/>
            <a:ext cx="8229600" cy="850106"/>
          </a:xfrm>
        </p:spPr>
        <p:txBody>
          <a:bodyPr/>
          <a:lstStyle/>
          <a:p>
            <a:r>
              <a:rPr lang="en-US" dirty="0"/>
              <a:t>Human rights </a:t>
            </a:r>
          </a:p>
        </p:txBody>
      </p:sp>
      <p:sp>
        <p:nvSpPr>
          <p:cNvPr id="3" name="Content Placeholder 2">
            <a:extLst>
              <a:ext uri="{FF2B5EF4-FFF2-40B4-BE49-F238E27FC236}">
                <a16:creationId xmlns:a16="http://schemas.microsoft.com/office/drawing/2014/main" id="{3228FAAD-D1B5-45BB-9159-7FAC20AD68F0}"/>
              </a:ext>
            </a:extLst>
          </p:cNvPr>
          <p:cNvSpPr>
            <a:spLocks noGrp="1"/>
          </p:cNvSpPr>
          <p:nvPr>
            <p:ph idx="1"/>
          </p:nvPr>
        </p:nvSpPr>
        <p:spPr>
          <a:xfrm>
            <a:off x="251520" y="1077597"/>
            <a:ext cx="8738146" cy="720080"/>
          </a:xfrm>
        </p:spPr>
        <p:txBody>
          <a:bodyPr>
            <a:normAutofit fontScale="85000" lnSpcReduction="10000"/>
          </a:bodyPr>
          <a:lstStyle/>
          <a:p>
            <a:pPr marL="0" indent="0">
              <a:buNone/>
            </a:pPr>
            <a:r>
              <a:rPr lang="en-US" dirty="0"/>
              <a:t>Important issue in contraception covered in several WHO documents</a:t>
            </a:r>
          </a:p>
          <a:p>
            <a:pPr marL="0" indent="0">
              <a:buNone/>
            </a:pPr>
            <a:endParaRPr lang="en-US" dirty="0"/>
          </a:p>
        </p:txBody>
      </p:sp>
      <p:pic>
        <p:nvPicPr>
          <p:cNvPr id="4" name="Picture 3">
            <a:extLst>
              <a:ext uri="{FF2B5EF4-FFF2-40B4-BE49-F238E27FC236}">
                <a16:creationId xmlns:a16="http://schemas.microsoft.com/office/drawing/2014/main" id="{FBFEFE62-5F5C-45E5-A28B-C69290705BEC}"/>
              </a:ext>
            </a:extLst>
          </p:cNvPr>
          <p:cNvPicPr>
            <a:picLocks noChangeAspect="1"/>
          </p:cNvPicPr>
          <p:nvPr/>
        </p:nvPicPr>
        <p:blipFill rotWithShape="1">
          <a:blip r:embed="rId2"/>
          <a:srcRect l="30712" t="11162" r="28338" b="3801"/>
          <a:stretch/>
        </p:blipFill>
        <p:spPr>
          <a:xfrm>
            <a:off x="179512" y="1818121"/>
            <a:ext cx="1872208" cy="2186943"/>
          </a:xfrm>
          <a:prstGeom prst="rect">
            <a:avLst/>
          </a:prstGeom>
        </p:spPr>
      </p:pic>
      <p:pic>
        <p:nvPicPr>
          <p:cNvPr id="5" name="Picture 4">
            <a:extLst>
              <a:ext uri="{FF2B5EF4-FFF2-40B4-BE49-F238E27FC236}">
                <a16:creationId xmlns:a16="http://schemas.microsoft.com/office/drawing/2014/main" id="{CDA25774-DA4D-4D92-8439-40CB3F0BA91F}"/>
              </a:ext>
            </a:extLst>
          </p:cNvPr>
          <p:cNvPicPr>
            <a:picLocks noChangeAspect="1"/>
          </p:cNvPicPr>
          <p:nvPr/>
        </p:nvPicPr>
        <p:blipFill rotWithShape="1">
          <a:blip r:embed="rId3"/>
          <a:srcRect l="30313" t="11162" r="28738" b="3801"/>
          <a:stretch/>
        </p:blipFill>
        <p:spPr>
          <a:xfrm>
            <a:off x="3705200" y="1844824"/>
            <a:ext cx="1887934" cy="2205313"/>
          </a:xfrm>
          <a:prstGeom prst="rect">
            <a:avLst/>
          </a:prstGeom>
        </p:spPr>
      </p:pic>
      <p:pic>
        <p:nvPicPr>
          <p:cNvPr id="6" name="Picture 5">
            <a:extLst>
              <a:ext uri="{FF2B5EF4-FFF2-40B4-BE49-F238E27FC236}">
                <a16:creationId xmlns:a16="http://schemas.microsoft.com/office/drawing/2014/main" id="{67BC34DA-FD83-48B5-8964-91045EA9CC3B}"/>
              </a:ext>
            </a:extLst>
          </p:cNvPr>
          <p:cNvPicPr>
            <a:picLocks noChangeAspect="1"/>
          </p:cNvPicPr>
          <p:nvPr/>
        </p:nvPicPr>
        <p:blipFill rotWithShape="1">
          <a:blip r:embed="rId4"/>
          <a:srcRect l="30855" t="11162" r="28983" b="3801"/>
          <a:stretch/>
        </p:blipFill>
        <p:spPr>
          <a:xfrm>
            <a:off x="7164288" y="1844824"/>
            <a:ext cx="1825378" cy="2174049"/>
          </a:xfrm>
          <a:prstGeom prst="rect">
            <a:avLst/>
          </a:prstGeom>
        </p:spPr>
      </p:pic>
      <p:pic>
        <p:nvPicPr>
          <p:cNvPr id="7" name="Picture 6">
            <a:extLst>
              <a:ext uri="{FF2B5EF4-FFF2-40B4-BE49-F238E27FC236}">
                <a16:creationId xmlns:a16="http://schemas.microsoft.com/office/drawing/2014/main" id="{4AC8A306-84C2-4C78-810F-48B4767F706C}"/>
              </a:ext>
            </a:extLst>
          </p:cNvPr>
          <p:cNvPicPr>
            <a:picLocks noChangeAspect="1"/>
          </p:cNvPicPr>
          <p:nvPr/>
        </p:nvPicPr>
        <p:blipFill rotWithShape="1">
          <a:blip r:embed="rId5"/>
          <a:srcRect l="29525" t="10801" r="27951" b="3800"/>
          <a:stretch/>
        </p:blipFill>
        <p:spPr>
          <a:xfrm>
            <a:off x="1782328" y="4149080"/>
            <a:ext cx="2350356" cy="2655031"/>
          </a:xfrm>
          <a:prstGeom prst="rect">
            <a:avLst/>
          </a:prstGeom>
        </p:spPr>
      </p:pic>
      <p:pic>
        <p:nvPicPr>
          <p:cNvPr id="8" name="Picture 7">
            <a:extLst>
              <a:ext uri="{FF2B5EF4-FFF2-40B4-BE49-F238E27FC236}">
                <a16:creationId xmlns:a16="http://schemas.microsoft.com/office/drawing/2014/main" id="{909FFFF5-1F89-41D5-8EE3-F7B78724B8A5}"/>
              </a:ext>
            </a:extLst>
          </p:cNvPr>
          <p:cNvPicPr>
            <a:picLocks noChangeAspect="1"/>
          </p:cNvPicPr>
          <p:nvPr/>
        </p:nvPicPr>
        <p:blipFill rotWithShape="1">
          <a:blip r:embed="rId6"/>
          <a:srcRect l="29525" t="10800" r="27951" b="3801"/>
          <a:stretch/>
        </p:blipFill>
        <p:spPr>
          <a:xfrm>
            <a:off x="5436096" y="4165413"/>
            <a:ext cx="2344098" cy="2647963"/>
          </a:xfrm>
          <a:prstGeom prst="rect">
            <a:avLst/>
          </a:prstGeom>
        </p:spPr>
      </p:pic>
    </p:spTree>
    <p:extLst>
      <p:ext uri="{BB962C8B-B14F-4D97-AF65-F5344CB8AC3E}">
        <p14:creationId xmlns:p14="http://schemas.microsoft.com/office/powerpoint/2010/main" val="493070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70254-0819-466A-8631-765C1E4F58D3}"/>
              </a:ext>
            </a:extLst>
          </p:cNvPr>
          <p:cNvSpPr>
            <a:spLocks noGrp="1"/>
          </p:cNvSpPr>
          <p:nvPr>
            <p:ph type="title"/>
          </p:nvPr>
        </p:nvSpPr>
        <p:spPr>
          <a:xfrm>
            <a:off x="144016" y="274638"/>
            <a:ext cx="8964488" cy="850106"/>
          </a:xfrm>
        </p:spPr>
        <p:txBody>
          <a:bodyPr>
            <a:noAutofit/>
          </a:bodyPr>
          <a:lstStyle/>
          <a:p>
            <a:r>
              <a:rPr lang="en-US" sz="3000" dirty="0"/>
              <a:t>Ensuring human rights in the provision of contraceptive information and services</a:t>
            </a:r>
          </a:p>
        </p:txBody>
      </p:sp>
      <p:sp>
        <p:nvSpPr>
          <p:cNvPr id="3" name="Content Placeholder 2">
            <a:extLst>
              <a:ext uri="{FF2B5EF4-FFF2-40B4-BE49-F238E27FC236}">
                <a16:creationId xmlns:a16="http://schemas.microsoft.com/office/drawing/2014/main" id="{0832D54C-D4B7-4DFC-9C43-9AD86B93F9B2}"/>
              </a:ext>
            </a:extLst>
          </p:cNvPr>
          <p:cNvSpPr>
            <a:spLocks noGrp="1"/>
          </p:cNvSpPr>
          <p:nvPr>
            <p:ph idx="1"/>
          </p:nvPr>
        </p:nvSpPr>
        <p:spPr>
          <a:xfrm>
            <a:off x="107504" y="1268760"/>
            <a:ext cx="8856984" cy="5688632"/>
          </a:xfrm>
        </p:spPr>
        <p:txBody>
          <a:bodyPr>
            <a:noAutofit/>
          </a:bodyPr>
          <a:lstStyle/>
          <a:p>
            <a:r>
              <a:rPr lang="en-US" sz="2000" b="1" dirty="0"/>
              <a:t>Priority actions to ensure integration of human rights</a:t>
            </a:r>
          </a:p>
          <a:p>
            <a:pPr lvl="1"/>
            <a:r>
              <a:rPr lang="en-US" sz="1800" dirty="0"/>
              <a:t>Non- discrimination</a:t>
            </a:r>
          </a:p>
          <a:p>
            <a:pPr lvl="1"/>
            <a:r>
              <a:rPr lang="en-US" sz="1800" dirty="0"/>
              <a:t>Availability of contraceptive information and services</a:t>
            </a:r>
          </a:p>
          <a:p>
            <a:pPr lvl="1"/>
            <a:r>
              <a:rPr lang="en-US" sz="1800" dirty="0"/>
              <a:t>Accessibility of contraceptive information and services</a:t>
            </a:r>
          </a:p>
          <a:p>
            <a:pPr lvl="1"/>
            <a:r>
              <a:rPr lang="en-US" sz="1800" dirty="0"/>
              <a:t>Acceptability of contraceptive information and services</a:t>
            </a:r>
          </a:p>
          <a:p>
            <a:pPr lvl="1"/>
            <a:r>
              <a:rPr lang="en-US" sz="1800" dirty="0"/>
              <a:t>Quality of contraceptive information and services</a:t>
            </a:r>
          </a:p>
          <a:p>
            <a:pPr lvl="1"/>
            <a:r>
              <a:rPr lang="en-US" sz="1800" dirty="0"/>
              <a:t>Informed decision-making</a:t>
            </a:r>
          </a:p>
          <a:p>
            <a:pPr lvl="1"/>
            <a:r>
              <a:rPr lang="en-US" sz="1800" dirty="0"/>
              <a:t>Privacy and confidentiality</a:t>
            </a:r>
          </a:p>
          <a:p>
            <a:pPr lvl="1"/>
            <a:r>
              <a:rPr lang="en-US" sz="1800" dirty="0"/>
              <a:t>Participation</a:t>
            </a:r>
          </a:p>
          <a:p>
            <a:pPr lvl="1"/>
            <a:r>
              <a:rPr lang="en-US" sz="1800" dirty="0"/>
              <a:t>Accountability</a:t>
            </a:r>
          </a:p>
          <a:p>
            <a:r>
              <a:rPr lang="en-US" sz="2000" b="1" dirty="0"/>
              <a:t>Elements of quality of care include</a:t>
            </a:r>
            <a:r>
              <a:rPr lang="en-US" sz="2000" dirty="0"/>
              <a:t>:</a:t>
            </a:r>
          </a:p>
          <a:p>
            <a:pPr lvl="1"/>
            <a:r>
              <a:rPr lang="en-US" sz="1800" dirty="0"/>
              <a:t>Incorporation of medical standards of care and client feedback</a:t>
            </a:r>
          </a:p>
          <a:p>
            <a:pPr lvl="1"/>
            <a:r>
              <a:rPr lang="en-US" sz="1800" dirty="0"/>
              <a:t>Provision of long-acting reversible contraception (LARC) methods should include insertion and removal services, and counselling on side-effects, in the same locality</a:t>
            </a:r>
          </a:p>
          <a:p>
            <a:pPr lvl="1"/>
            <a:r>
              <a:rPr lang="en-US" sz="1800" dirty="0"/>
              <a:t>Ongoing competency-based training and supervision according to existing WHO guidelines</a:t>
            </a:r>
          </a:p>
        </p:txBody>
      </p:sp>
    </p:spTree>
    <p:extLst>
      <p:ext uri="{BB962C8B-B14F-4D97-AF65-F5344CB8AC3E}">
        <p14:creationId xmlns:p14="http://schemas.microsoft.com/office/powerpoint/2010/main" val="3709970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CBBB-5049-48C1-9E0E-98D25A9C0289}"/>
              </a:ext>
            </a:extLst>
          </p:cNvPr>
          <p:cNvSpPr>
            <a:spLocks noGrp="1"/>
          </p:cNvSpPr>
          <p:nvPr>
            <p:ph type="title"/>
          </p:nvPr>
        </p:nvSpPr>
        <p:spPr>
          <a:xfrm>
            <a:off x="457200" y="274638"/>
            <a:ext cx="8229600" cy="850106"/>
          </a:xfrm>
        </p:spPr>
        <p:txBody>
          <a:bodyPr/>
          <a:lstStyle/>
          <a:p>
            <a:r>
              <a:rPr lang="en-US" dirty="0"/>
              <a:t>Module outcome and training objectives</a:t>
            </a:r>
          </a:p>
        </p:txBody>
      </p:sp>
      <p:sp>
        <p:nvSpPr>
          <p:cNvPr id="3" name="Content Placeholder 2">
            <a:extLst>
              <a:ext uri="{FF2B5EF4-FFF2-40B4-BE49-F238E27FC236}">
                <a16:creationId xmlns:a16="http://schemas.microsoft.com/office/drawing/2014/main" id="{563D81D6-DBC4-450B-A427-546F32A4E974}"/>
              </a:ext>
            </a:extLst>
          </p:cNvPr>
          <p:cNvSpPr>
            <a:spLocks noGrp="1"/>
          </p:cNvSpPr>
          <p:nvPr>
            <p:ph idx="1"/>
          </p:nvPr>
        </p:nvSpPr>
        <p:spPr/>
        <p:txBody>
          <a:bodyPr>
            <a:normAutofit fontScale="92500" lnSpcReduction="10000"/>
          </a:bodyPr>
          <a:lstStyle/>
          <a:p>
            <a:r>
              <a:rPr lang="en-US" b="1" dirty="0"/>
              <a:t>Outcome</a:t>
            </a:r>
            <a:r>
              <a:rPr lang="en-US" dirty="0"/>
              <a:t>: Students participate as part of an effective and functional global network for the exchange of knowledge and experiences in family planning.</a:t>
            </a:r>
          </a:p>
          <a:p>
            <a:endParaRPr lang="en-US" dirty="0"/>
          </a:p>
          <a:p>
            <a:r>
              <a:rPr lang="en-US" b="1" dirty="0"/>
              <a:t>Training objectives</a:t>
            </a:r>
            <a:r>
              <a:rPr lang="en-US" dirty="0"/>
              <a:t>: On completion of the course students should be able to: </a:t>
            </a:r>
          </a:p>
          <a:p>
            <a:pPr lvl="1"/>
            <a:r>
              <a:rPr lang="en-US" dirty="0"/>
              <a:t>Describe global strategies, frameworks and goals that are relevant to family planning programmes</a:t>
            </a:r>
          </a:p>
          <a:p>
            <a:pPr lvl="1"/>
            <a:r>
              <a:rPr lang="en-US" dirty="0"/>
              <a:t>Define basic indicators related to population and family planning and how they are used globally for decision making</a:t>
            </a:r>
          </a:p>
          <a:p>
            <a:pPr lvl="1"/>
            <a:r>
              <a:rPr lang="en-US" dirty="0"/>
              <a:t>Apply human rights principles in describing  family planning programmes</a:t>
            </a:r>
          </a:p>
          <a:p>
            <a:endParaRPr lang="en-US" dirty="0"/>
          </a:p>
          <a:p>
            <a:endParaRPr lang="en-US" dirty="0"/>
          </a:p>
        </p:txBody>
      </p:sp>
    </p:spTree>
    <p:extLst>
      <p:ext uri="{BB962C8B-B14F-4D97-AF65-F5344CB8AC3E}">
        <p14:creationId xmlns:p14="http://schemas.microsoft.com/office/powerpoint/2010/main" val="42267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9CDAF-1497-4EE8-A670-63DB54C9818B}"/>
              </a:ext>
            </a:extLst>
          </p:cNvPr>
          <p:cNvSpPr>
            <a:spLocks noGrp="1"/>
          </p:cNvSpPr>
          <p:nvPr>
            <p:ph type="title"/>
          </p:nvPr>
        </p:nvSpPr>
        <p:spPr/>
        <p:txBody>
          <a:bodyPr/>
          <a:lstStyle/>
          <a:p>
            <a:r>
              <a:rPr lang="en-US" dirty="0"/>
              <a:t>Targeted health professionals</a:t>
            </a:r>
          </a:p>
        </p:txBody>
      </p:sp>
      <p:sp>
        <p:nvSpPr>
          <p:cNvPr id="3" name="Content Placeholder 2">
            <a:extLst>
              <a:ext uri="{FF2B5EF4-FFF2-40B4-BE49-F238E27FC236}">
                <a16:creationId xmlns:a16="http://schemas.microsoft.com/office/drawing/2014/main" id="{75AA89B6-738C-4512-BC2B-3CFC72B16219}"/>
              </a:ext>
            </a:extLst>
          </p:cNvPr>
          <p:cNvSpPr>
            <a:spLocks noGrp="1"/>
          </p:cNvSpPr>
          <p:nvPr>
            <p:ph idx="1"/>
          </p:nvPr>
        </p:nvSpPr>
        <p:spPr/>
        <p:txBody>
          <a:bodyPr>
            <a:normAutofit lnSpcReduction="10000"/>
          </a:bodyPr>
          <a:lstStyle/>
          <a:p>
            <a:r>
              <a:rPr lang="en-US" b="1" dirty="0"/>
              <a:t>Different</a:t>
            </a:r>
            <a:r>
              <a:rPr lang="en-US" dirty="0"/>
              <a:t> </a:t>
            </a:r>
          </a:p>
          <a:p>
            <a:pPr lvl="1"/>
            <a:r>
              <a:rPr lang="en-US" dirty="0"/>
              <a:t>levels of knowledge and education </a:t>
            </a:r>
          </a:p>
          <a:p>
            <a:pPr lvl="1"/>
            <a:r>
              <a:rPr lang="en-US" dirty="0"/>
              <a:t>Professions: Doctors, nurses, midwives, managers, social workers</a:t>
            </a:r>
          </a:p>
          <a:p>
            <a:pPr lvl="1"/>
            <a:r>
              <a:rPr lang="en-US" dirty="0"/>
              <a:t>Geographic areas especially lower middle- and lower-income countries</a:t>
            </a:r>
          </a:p>
          <a:p>
            <a:r>
              <a:rPr lang="en-US" b="1" dirty="0"/>
              <a:t>Involved in service</a:t>
            </a:r>
          </a:p>
          <a:p>
            <a:pPr lvl="1"/>
            <a:r>
              <a:rPr lang="en-US" dirty="0"/>
              <a:t>Provision</a:t>
            </a:r>
          </a:p>
          <a:p>
            <a:pPr lvl="1"/>
            <a:r>
              <a:rPr lang="en-US" dirty="0"/>
              <a:t>Management and leadership</a:t>
            </a:r>
          </a:p>
          <a:p>
            <a:pPr lvl="1"/>
            <a:r>
              <a:rPr lang="en-US" dirty="0"/>
              <a:t>Policy formulation</a:t>
            </a:r>
          </a:p>
          <a:p>
            <a:pPr lvl="1"/>
            <a:r>
              <a:rPr lang="en-US" dirty="0"/>
              <a:t>Advocacy</a:t>
            </a:r>
          </a:p>
          <a:p>
            <a:pPr lvl="1"/>
            <a:endParaRPr lang="en-US" dirty="0"/>
          </a:p>
          <a:p>
            <a:endParaRPr lang="en-US" dirty="0"/>
          </a:p>
          <a:p>
            <a:endParaRPr lang="en-US" dirty="0"/>
          </a:p>
        </p:txBody>
      </p:sp>
    </p:spTree>
    <p:extLst>
      <p:ext uri="{BB962C8B-B14F-4D97-AF65-F5344CB8AC3E}">
        <p14:creationId xmlns:p14="http://schemas.microsoft.com/office/powerpoint/2010/main" val="3021156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Content</a:t>
            </a:r>
            <a:endParaRPr lang="en-US" dirty="0"/>
          </a:p>
        </p:txBody>
      </p:sp>
      <p:sp>
        <p:nvSpPr>
          <p:cNvPr id="9218" name="Rectangle 4"/>
          <p:cNvSpPr>
            <a:spLocks noGrp="1" noChangeArrowheads="1"/>
          </p:cNvSpPr>
          <p:nvPr>
            <p:ph idx="1"/>
          </p:nvPr>
        </p:nvSpPr>
        <p:spPr>
          <a:xfrm>
            <a:off x="179512" y="1412776"/>
            <a:ext cx="8712968" cy="4569371"/>
          </a:xfrm>
        </p:spPr>
        <p:txBody>
          <a:bodyPr>
            <a:normAutofit fontScale="92500" lnSpcReduction="10000"/>
          </a:bodyPr>
          <a:lstStyle/>
          <a:p>
            <a:pPr marL="0" indent="0">
              <a:lnSpc>
                <a:spcPct val="90000"/>
              </a:lnSpc>
              <a:buNone/>
            </a:pPr>
            <a:r>
              <a:rPr lang="en-US" altLang="zh-CN" dirty="0">
                <a:ea typeface="SimSun" pitchFamily="2" charset="-122"/>
              </a:rPr>
              <a:t>Based on WHO recommendations and enhanced by field experience.</a:t>
            </a:r>
          </a:p>
          <a:p>
            <a:pPr marL="495300" indent="-495300">
              <a:lnSpc>
                <a:spcPct val="90000"/>
              </a:lnSpc>
            </a:pPr>
            <a:endParaRPr lang="en-US" altLang="zh-CN" dirty="0">
              <a:ea typeface="SimSun" pitchFamily="2" charset="-122"/>
            </a:endParaRPr>
          </a:p>
          <a:p>
            <a:pPr marL="495300" indent="-495300">
              <a:lnSpc>
                <a:spcPct val="90000"/>
              </a:lnSpc>
            </a:pPr>
            <a:r>
              <a:rPr lang="en-US" altLang="zh-CN" b="1" dirty="0">
                <a:ea typeface="SimSun" pitchFamily="2" charset="-122"/>
              </a:rPr>
              <a:t>Global strategies and measurement in family planning</a:t>
            </a:r>
          </a:p>
          <a:p>
            <a:pPr marL="895350" lvl="1" indent="-495300">
              <a:lnSpc>
                <a:spcPct val="90000"/>
              </a:lnSpc>
            </a:pPr>
            <a:r>
              <a:rPr lang="en-US" altLang="zh-CN" dirty="0">
                <a:ea typeface="SimSun" pitchFamily="2" charset="-122"/>
              </a:rPr>
              <a:t>The place of family planning in global health frameworks, strategies and goals such as UHC, SDG, RH Strategy and UNSG Strategy </a:t>
            </a:r>
          </a:p>
          <a:p>
            <a:pPr marL="895350" lvl="1" indent="-495300">
              <a:lnSpc>
                <a:spcPct val="90000"/>
              </a:lnSpc>
            </a:pPr>
            <a:r>
              <a:rPr lang="en-US" altLang="zh-CN" dirty="0">
                <a:ea typeface="SimSun" pitchFamily="2" charset="-122"/>
              </a:rPr>
              <a:t>Family planning use and its impact</a:t>
            </a:r>
          </a:p>
          <a:p>
            <a:pPr marL="895350" lvl="1" indent="-495300">
              <a:lnSpc>
                <a:spcPct val="90000"/>
              </a:lnSpc>
            </a:pPr>
            <a:r>
              <a:rPr lang="en-US" altLang="zh-CN" dirty="0">
                <a:ea typeface="SimSun" pitchFamily="2" charset="-122"/>
              </a:rPr>
              <a:t>Indicators used to measure the status of family planning provision and use such as Contraceptive Prevalence and Unmet need for FP</a:t>
            </a:r>
          </a:p>
          <a:p>
            <a:pPr marL="495300" indent="-495300">
              <a:lnSpc>
                <a:spcPct val="90000"/>
              </a:lnSpc>
            </a:pPr>
            <a:r>
              <a:rPr lang="en-US" altLang="zh-CN" b="1" dirty="0">
                <a:ea typeface="SimSun" pitchFamily="2" charset="-122"/>
              </a:rPr>
              <a:t>Human rights in family planning</a:t>
            </a:r>
          </a:p>
          <a:p>
            <a:pPr marL="895350" lvl="1" indent="-495300">
              <a:lnSpc>
                <a:spcPct val="90000"/>
              </a:lnSpc>
            </a:pPr>
            <a:r>
              <a:rPr lang="en-US" altLang="zh-CN" dirty="0">
                <a:ea typeface="SimSun" pitchFamily="2" charset="-122"/>
              </a:rPr>
              <a:t>Special populations in family planning</a:t>
            </a:r>
          </a:p>
          <a:p>
            <a:pPr marL="895350" lvl="1" indent="-495300">
              <a:lnSpc>
                <a:spcPct val="90000"/>
              </a:lnSpc>
            </a:pPr>
            <a:r>
              <a:rPr lang="en-US" altLang="zh-CN" dirty="0">
                <a:ea typeface="SimSun" pitchFamily="2" charset="-122"/>
              </a:rPr>
              <a:t>Concepts of reproductive rights in family planning</a:t>
            </a:r>
          </a:p>
          <a:p>
            <a:pPr marL="895350" lvl="1" indent="-495300">
              <a:lnSpc>
                <a:spcPct val="90000"/>
              </a:lnSpc>
            </a:pPr>
            <a:r>
              <a:rPr lang="en-US" altLang="zh-CN" dirty="0">
                <a:ea typeface="SimSun" pitchFamily="2" charset="-122"/>
              </a:rPr>
              <a:t>Gender issues and relations in family planning</a:t>
            </a:r>
          </a:p>
          <a:p>
            <a:pPr marL="495300" indent="-495300" eaLnBrk="1" hangingPunct="1">
              <a:lnSpc>
                <a:spcPct val="90000"/>
              </a:lnSpc>
            </a:pPr>
            <a:endParaRPr lang="en-US" altLang="zh-TW" dirty="0">
              <a:latin typeface="Garamond" pitchFamily="18" charset="0"/>
              <a:ea typeface="新細明體" pitchFamily="18" charset="-120"/>
            </a:endParaRPr>
          </a:p>
        </p:txBody>
      </p:sp>
      <p:sp>
        <p:nvSpPr>
          <p:cNvPr id="9221" name="Rectangle 8"/>
          <p:cNvSpPr>
            <a:spLocks noChangeArrowheads="1"/>
          </p:cNvSpPr>
          <p:nvPr/>
        </p:nvSpPr>
        <p:spPr bwMode="auto">
          <a:xfrm>
            <a:off x="1143000" y="152400"/>
            <a:ext cx="304800" cy="304800"/>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lvl1pPr>
              <a:spcBef>
                <a:spcPct val="20000"/>
              </a:spcBef>
              <a:buClr>
                <a:schemeClr val="bg2"/>
              </a:buClr>
              <a:buSzPct val="70000"/>
              <a:buFont typeface="Wingdings" pitchFamily="2" charset="2"/>
              <a:buChar char="o"/>
              <a:defRPr sz="3200">
                <a:solidFill>
                  <a:schemeClr val="tx1"/>
                </a:solidFill>
                <a:latin typeface="Times New Roman" pitchFamily="18" charset="0"/>
                <a:ea typeface="ＭＳ Ｐゴシック" pitchFamily="34" charset="-128"/>
                <a:cs typeface="Arial" pitchFamily="34" charset="0"/>
              </a:defRPr>
            </a:lvl1pPr>
            <a:lvl2pPr marL="742950" indent="-285750">
              <a:spcBef>
                <a:spcPct val="20000"/>
              </a:spcBef>
              <a:buClr>
                <a:schemeClr val="accent2"/>
              </a:buClr>
              <a:buSzPct val="75000"/>
              <a:buFont typeface="Wingdings" pitchFamily="2" charset="2"/>
              <a:buChar char="n"/>
              <a:defRPr sz="2800">
                <a:solidFill>
                  <a:schemeClr val="tx1"/>
                </a:solidFill>
                <a:latin typeface="Times New Roman" pitchFamily="18" charset="0"/>
                <a:ea typeface="Arial" pitchFamily="34" charset="0"/>
                <a:cs typeface="Arial" pitchFamily="34" charset="0"/>
              </a:defRPr>
            </a:lvl2pPr>
            <a:lvl3pPr marL="1143000" indent="-228600">
              <a:spcBef>
                <a:spcPct val="20000"/>
              </a:spcBef>
              <a:buClr>
                <a:schemeClr val="bg2"/>
              </a:buClr>
              <a:buSzPct val="65000"/>
              <a:buFont typeface="Wingdings" pitchFamily="2" charset="2"/>
              <a:buChar char="o"/>
              <a:defRPr sz="2400">
                <a:solidFill>
                  <a:schemeClr val="tx1"/>
                </a:solidFill>
                <a:latin typeface="Times New Roman" pitchFamily="18" charset="0"/>
                <a:ea typeface="Arial" pitchFamily="34" charset="0"/>
                <a:cs typeface="Arial" pitchFamily="34" charset="0"/>
              </a:defRPr>
            </a:lvl3pPr>
            <a:lvl4pPr marL="1600200" indent="-228600">
              <a:spcBef>
                <a:spcPct val="20000"/>
              </a:spcBef>
              <a:buClr>
                <a:schemeClr val="accent2"/>
              </a:buClr>
              <a:buSzPct val="75000"/>
              <a:buFont typeface="Wingdings" pitchFamily="2" charset="2"/>
              <a:buChar char="n"/>
              <a:defRPr sz="2000">
                <a:solidFill>
                  <a:schemeClr val="tx1"/>
                </a:solidFill>
                <a:latin typeface="Times New Roman" pitchFamily="18" charset="0"/>
                <a:ea typeface="Arial" pitchFamily="34" charset="0"/>
                <a:cs typeface="Arial" pitchFamily="34" charset="0"/>
              </a:defRPr>
            </a:lvl4pPr>
            <a:lvl5pPr marL="2057400" indent="-228600">
              <a:spcBef>
                <a:spcPct val="20000"/>
              </a:spcBef>
              <a:buClr>
                <a:schemeClr val="accent1"/>
              </a:buClr>
              <a:buSzPct val="50000"/>
              <a:buFont typeface="Wingdings" pitchFamily="2" charset="2"/>
              <a:buChar char="o"/>
              <a:defRPr sz="2000">
                <a:solidFill>
                  <a:schemeClr val="tx1"/>
                </a:solidFill>
                <a:latin typeface="Times New Roman" pitchFamily="18" charset="0"/>
                <a:ea typeface="Arial" pitchFamily="34" charset="0"/>
                <a:cs typeface="Arial"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o"/>
              <a:defRPr sz="2000">
                <a:solidFill>
                  <a:schemeClr val="tx1"/>
                </a:solidFill>
                <a:latin typeface="Times New Roman" pitchFamily="18" charset="0"/>
                <a:ea typeface="Arial" pitchFamily="34" charset="0"/>
                <a:cs typeface="Arial"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o"/>
              <a:defRPr sz="2000">
                <a:solidFill>
                  <a:schemeClr val="tx1"/>
                </a:solidFill>
                <a:latin typeface="Times New Roman" pitchFamily="18" charset="0"/>
                <a:ea typeface="Arial" pitchFamily="34" charset="0"/>
                <a:cs typeface="Arial"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o"/>
              <a:defRPr sz="2000">
                <a:solidFill>
                  <a:schemeClr val="tx1"/>
                </a:solidFill>
                <a:latin typeface="Times New Roman" pitchFamily="18" charset="0"/>
                <a:ea typeface="Arial" pitchFamily="34" charset="0"/>
                <a:cs typeface="Arial"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o"/>
              <a:defRPr sz="2000">
                <a:solidFill>
                  <a:schemeClr val="tx1"/>
                </a:solidFill>
                <a:latin typeface="Times New Roman" pitchFamily="18" charset="0"/>
                <a:ea typeface="Arial" pitchFamily="34" charset="0"/>
                <a:cs typeface="Arial" pitchFamily="34" charset="0"/>
              </a:defRPr>
            </a:lvl9pPr>
          </a:lstStyle>
          <a:p>
            <a:pPr eaLnBrk="1" hangingPunct="1">
              <a:spcBef>
                <a:spcPct val="0"/>
              </a:spcBef>
              <a:buClrTx/>
              <a:buSzTx/>
              <a:buFontTx/>
              <a:buNone/>
            </a:pPr>
            <a:endParaRPr lang="zh-TW" altLang="en-US" sz="1800" b="0">
              <a:latin typeface="Arial" pitchFamily="34" charset="0"/>
              <a:ea typeface="新細明體" pitchFamily="18" charset="-120"/>
            </a:endParaRPr>
          </a:p>
        </p:txBody>
      </p:sp>
    </p:spTree>
    <p:custDataLst>
      <p:tags r:id="rId1"/>
    </p:custDataLst>
    <p:extLst>
      <p:ext uri="{BB962C8B-B14F-4D97-AF65-F5344CB8AC3E}">
        <p14:creationId xmlns:p14="http://schemas.microsoft.com/office/powerpoint/2010/main" val="348408405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0EFB0-D043-49F4-AEFA-1A4D6121E889}"/>
              </a:ext>
            </a:extLst>
          </p:cNvPr>
          <p:cNvSpPr>
            <a:spLocks noGrp="1"/>
          </p:cNvSpPr>
          <p:nvPr>
            <p:ph type="title"/>
          </p:nvPr>
        </p:nvSpPr>
        <p:spPr>
          <a:xfrm>
            <a:off x="179512" y="274638"/>
            <a:ext cx="8507288" cy="850106"/>
          </a:xfrm>
        </p:spPr>
        <p:txBody>
          <a:bodyPr>
            <a:normAutofit fontScale="90000"/>
          </a:bodyPr>
          <a:lstStyle/>
          <a:p>
            <a:r>
              <a:rPr lang="en-US" dirty="0"/>
              <a:t>Teaching methods and assessment and duration </a:t>
            </a:r>
          </a:p>
        </p:txBody>
      </p:sp>
      <p:graphicFrame>
        <p:nvGraphicFramePr>
          <p:cNvPr id="6" name="Table 6">
            <a:extLst>
              <a:ext uri="{FF2B5EF4-FFF2-40B4-BE49-F238E27FC236}">
                <a16:creationId xmlns:a16="http://schemas.microsoft.com/office/drawing/2014/main" id="{20A82CBF-C077-4DDD-ABC0-D0FC67F272BD}"/>
              </a:ext>
            </a:extLst>
          </p:cNvPr>
          <p:cNvGraphicFramePr>
            <a:graphicFrameLocks noGrp="1"/>
          </p:cNvGraphicFramePr>
          <p:nvPr>
            <p:ph idx="1"/>
          </p:nvPr>
        </p:nvGraphicFramePr>
        <p:xfrm>
          <a:off x="395536" y="1111354"/>
          <a:ext cx="8152420" cy="2697140"/>
        </p:xfrm>
        <a:graphic>
          <a:graphicData uri="http://schemas.openxmlformats.org/drawingml/2006/table">
            <a:tbl>
              <a:tblPr firstRow="1" bandRow="1">
                <a:tableStyleId>{5C22544A-7EE6-4342-B048-85BDC9FD1C3A}</a:tableStyleId>
              </a:tblPr>
              <a:tblGrid>
                <a:gridCol w="5117740">
                  <a:extLst>
                    <a:ext uri="{9D8B030D-6E8A-4147-A177-3AD203B41FA5}">
                      <a16:colId xmlns:a16="http://schemas.microsoft.com/office/drawing/2014/main" val="704918524"/>
                    </a:ext>
                  </a:extLst>
                </a:gridCol>
                <a:gridCol w="3034680">
                  <a:extLst>
                    <a:ext uri="{9D8B030D-6E8A-4147-A177-3AD203B41FA5}">
                      <a16:colId xmlns:a16="http://schemas.microsoft.com/office/drawing/2014/main" val="3198455159"/>
                    </a:ext>
                  </a:extLst>
                </a:gridCol>
              </a:tblGrid>
              <a:tr h="514265">
                <a:tc>
                  <a:txBody>
                    <a:bodyPr/>
                    <a:lstStyle/>
                    <a:p>
                      <a:r>
                        <a:rPr lang="en-US" dirty="0"/>
                        <a:t>Content and Method</a:t>
                      </a:r>
                    </a:p>
                  </a:txBody>
                  <a:tcPr/>
                </a:tc>
                <a:tc>
                  <a:txBody>
                    <a:bodyPr/>
                    <a:lstStyle/>
                    <a:p>
                      <a:r>
                        <a:rPr lang="en-US" dirty="0"/>
                        <a:t>Duration</a:t>
                      </a:r>
                    </a:p>
                  </a:txBody>
                  <a:tcPr/>
                </a:tc>
                <a:extLst>
                  <a:ext uri="{0D108BD9-81ED-4DB2-BD59-A6C34878D82A}">
                    <a16:rowId xmlns:a16="http://schemas.microsoft.com/office/drawing/2014/main" val="3982148251"/>
                  </a:ext>
                </a:extLst>
              </a:tr>
              <a:tr h="514265">
                <a:tc>
                  <a:txBody>
                    <a:bodyPr/>
                    <a:lstStyle/>
                    <a:p>
                      <a:r>
                        <a:rPr lang="en-US" dirty="0"/>
                        <a:t>Power point presentations 	</a:t>
                      </a:r>
                    </a:p>
                  </a:txBody>
                  <a:tcPr/>
                </a:tc>
                <a:tc>
                  <a:txBody>
                    <a:bodyPr/>
                    <a:lstStyle/>
                    <a:p>
                      <a:r>
                        <a:rPr lang="en-US" dirty="0"/>
                        <a:t>3 hours</a:t>
                      </a:r>
                    </a:p>
                  </a:txBody>
                  <a:tcPr/>
                </a:tc>
                <a:extLst>
                  <a:ext uri="{0D108BD9-81ED-4DB2-BD59-A6C34878D82A}">
                    <a16:rowId xmlns:a16="http://schemas.microsoft.com/office/drawing/2014/main" val="3833639690"/>
                  </a:ext>
                </a:extLst>
              </a:tr>
              <a:tr h="514265">
                <a:tc>
                  <a:txBody>
                    <a:bodyPr/>
                    <a:lstStyle/>
                    <a:p>
                      <a:r>
                        <a:rPr lang="en-US" dirty="0"/>
                        <a:t>Videos and reading materials illustrating key concepts</a:t>
                      </a:r>
                    </a:p>
                  </a:txBody>
                  <a:tcPr/>
                </a:tc>
                <a:tc>
                  <a:txBody>
                    <a:bodyPr/>
                    <a:lstStyle/>
                    <a:p>
                      <a:r>
                        <a:rPr lang="en-US" dirty="0"/>
                        <a:t>2 hours</a:t>
                      </a:r>
                    </a:p>
                  </a:txBody>
                  <a:tcPr/>
                </a:tc>
                <a:extLst>
                  <a:ext uri="{0D108BD9-81ED-4DB2-BD59-A6C34878D82A}">
                    <a16:rowId xmlns:a16="http://schemas.microsoft.com/office/drawing/2014/main" val="1301388176"/>
                  </a:ext>
                </a:extLst>
              </a:tr>
              <a:tr h="514265">
                <a:tc>
                  <a:txBody>
                    <a:bodyPr/>
                    <a:lstStyle/>
                    <a:p>
                      <a:r>
                        <a:rPr lang="en-US" dirty="0"/>
                        <a:t>MCQ tests</a:t>
                      </a:r>
                    </a:p>
                  </a:txBody>
                  <a:tcPr/>
                </a:tc>
                <a:tc>
                  <a:txBody>
                    <a:bodyPr/>
                    <a:lstStyle/>
                    <a:p>
                      <a:r>
                        <a:rPr lang="en-US" dirty="0"/>
                        <a:t>1 hour</a:t>
                      </a:r>
                    </a:p>
                  </a:txBody>
                  <a:tcPr/>
                </a:tc>
                <a:extLst>
                  <a:ext uri="{0D108BD9-81ED-4DB2-BD59-A6C34878D82A}">
                    <a16:rowId xmlns:a16="http://schemas.microsoft.com/office/drawing/2014/main" val="4278447876"/>
                  </a:ext>
                </a:extLst>
              </a:tr>
              <a:tr h="514265">
                <a:tc>
                  <a:txBody>
                    <a:bodyPr/>
                    <a:lstStyle/>
                    <a:p>
                      <a:r>
                        <a:rPr lang="en-US" b="1" dirty="0"/>
                        <a:t>Total </a:t>
                      </a:r>
                    </a:p>
                  </a:txBody>
                  <a:tcPr/>
                </a:tc>
                <a:tc>
                  <a:txBody>
                    <a:bodyPr/>
                    <a:lstStyle/>
                    <a:p>
                      <a:r>
                        <a:rPr lang="en-US" b="1" dirty="0"/>
                        <a:t>6 hours</a:t>
                      </a:r>
                    </a:p>
                  </a:txBody>
                  <a:tcPr/>
                </a:tc>
                <a:extLst>
                  <a:ext uri="{0D108BD9-81ED-4DB2-BD59-A6C34878D82A}">
                    <a16:rowId xmlns:a16="http://schemas.microsoft.com/office/drawing/2014/main" val="2284377396"/>
                  </a:ext>
                </a:extLst>
              </a:tr>
            </a:tbl>
          </a:graphicData>
        </a:graphic>
      </p:graphicFrame>
      <p:graphicFrame>
        <p:nvGraphicFramePr>
          <p:cNvPr id="9" name="Diagram 8">
            <a:extLst>
              <a:ext uri="{FF2B5EF4-FFF2-40B4-BE49-F238E27FC236}">
                <a16:creationId xmlns:a16="http://schemas.microsoft.com/office/drawing/2014/main" id="{E21A6420-A006-4AF1-B1F6-76A01F1A1C47}"/>
              </a:ext>
            </a:extLst>
          </p:cNvPr>
          <p:cNvGraphicFramePr/>
          <p:nvPr/>
        </p:nvGraphicFramePr>
        <p:xfrm>
          <a:off x="318356" y="4947760"/>
          <a:ext cx="8286092" cy="850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32862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SNARRATION" val="2,1342566749,C:\Users\fiona\a_Fionna\Work_medical foundation\training 2013\Presentation\Presentation_2013_Moazzam Ali\Principles of Population and Demography. Moazzam Ali. GFMER lecture 2011.ppc"/>
</p:tagLst>
</file>

<file path=ppt/theme/theme1.xml><?xml version="1.0" encoding="utf-8"?>
<a:theme xmlns:a="http://schemas.openxmlformats.org/drawingml/2006/main" name="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1DF2A5421D2D74396AE14F63178122F" ma:contentTypeVersion="13" ma:contentTypeDescription="Create a new document." ma:contentTypeScope="" ma:versionID="3b4b39bdcf2f306ae2565e892e1e9a76">
  <xsd:schema xmlns:xsd="http://www.w3.org/2001/XMLSchema" xmlns:xs="http://www.w3.org/2001/XMLSchema" xmlns:p="http://schemas.microsoft.com/office/2006/metadata/properties" xmlns:ns3="bf10e4f2-19ca-4661-a2ef-f7ec71be9c80" xmlns:ns4="2793f204-40a4-4c24-86dd-861766838112" targetNamespace="http://schemas.microsoft.com/office/2006/metadata/properties" ma:root="true" ma:fieldsID="632212f57094cb296957c3f9d22c004b" ns3:_="" ns4:_="">
    <xsd:import namespace="bf10e4f2-19ca-4661-a2ef-f7ec71be9c80"/>
    <xsd:import namespace="2793f204-40a4-4c24-86dd-86176683811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10e4f2-19ca-4661-a2ef-f7ec71be9c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93f204-40a4-4c24-86dd-86176683811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EDE4B7-B9BF-4066-A14C-A18CECBD1584}">
  <ds:schemaRefs>
    <ds:schemaRef ds:uri="http://schemas.microsoft.com/office/2006/documentManagement/types"/>
    <ds:schemaRef ds:uri="http://schemas.microsoft.com/office/infopath/2007/PartnerControls"/>
    <ds:schemaRef ds:uri="http://purl.org/dc/dcmitype/"/>
    <ds:schemaRef ds:uri="http://purl.org/dc/elements/1.1/"/>
    <ds:schemaRef ds:uri="http://schemas.microsoft.com/office/2006/metadata/properties"/>
    <ds:schemaRef ds:uri="2793f204-40a4-4c24-86dd-861766838112"/>
    <ds:schemaRef ds:uri="bf10e4f2-19ca-4661-a2ef-f7ec71be9c80"/>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55841CC3-8727-4327-B25E-A62163A76B6C}">
  <ds:schemaRefs>
    <ds:schemaRef ds:uri="http://schemas.microsoft.com/sharepoint/v3/contenttype/forms"/>
  </ds:schemaRefs>
</ds:datastoreItem>
</file>

<file path=customXml/itemProps3.xml><?xml version="1.0" encoding="utf-8"?>
<ds:datastoreItem xmlns:ds="http://schemas.openxmlformats.org/officeDocument/2006/customXml" ds:itemID="{D4CBEA92-72F5-481F-A8EF-EFA020FF68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10e4f2-19ca-4661-a2ef-f7ec71be9c80"/>
    <ds:schemaRef ds:uri="2793f204-40a4-4c24-86dd-8617668381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 template</Template>
  <TotalTime>10</TotalTime>
  <Words>1015</Words>
  <Application>Microsoft Office PowerPoint</Application>
  <PresentationFormat>On-screen Show (4:3)</PresentationFormat>
  <Paragraphs>132</Paragraphs>
  <Slides>14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Garamond</vt:lpstr>
      <vt:lpstr>Trebuchet MS</vt:lpstr>
      <vt:lpstr>Wingdings</vt:lpstr>
      <vt:lpstr>Presentation template</vt:lpstr>
      <vt:lpstr> Family Planning through the lens of global strategies, measurement and human rights    Introduction to the Module An Online Evidence-based Course 2021</vt:lpstr>
      <vt:lpstr>Facilitators  </vt:lpstr>
      <vt:lpstr>PowerPoint Presentation</vt:lpstr>
      <vt:lpstr>Human rights </vt:lpstr>
      <vt:lpstr>Ensuring human rights in the provision of contraceptive information and services</vt:lpstr>
      <vt:lpstr>Module outcome and training objectives</vt:lpstr>
      <vt:lpstr>Targeted health professionals</vt:lpstr>
      <vt:lpstr>Content</vt:lpstr>
      <vt:lpstr>Teaching methods and assessment and duration </vt:lpstr>
      <vt:lpstr>Important concepts</vt:lpstr>
      <vt:lpstr>PowerPoint Presentation</vt:lpstr>
      <vt:lpstr>Methods used globally</vt:lpstr>
      <vt:lpstr>Conclusion</vt:lpstr>
      <vt:lpstr>Readings and videos</vt:lpstr>
    </vt:vector>
  </TitlesOfParts>
  <Company>WHO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Planning through the lens of global strategies, measurement and human rights - Introduction to the Module - Moazzam Ali, James Kiarie</dc:title>
  <dc:creator>ALI, Moazzam</dc:creator>
  <cp:lastModifiedBy>Aldo Campana</cp:lastModifiedBy>
  <cp:revision>57</cp:revision>
  <dcterms:created xsi:type="dcterms:W3CDTF">2017-06-27T09:32:41Z</dcterms:created>
  <dcterms:modified xsi:type="dcterms:W3CDTF">2021-06-12T16:42:52Z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0x010100B1DF2A5421D2D74396AE14F63178122F</vt:lpwstr>
  </property>
</Properties>
</file>