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83" r:id="rId4"/>
    <p:sldId id="266" r:id="rId5"/>
    <p:sldId id="267" r:id="rId6"/>
    <p:sldId id="284" r:id="rId7"/>
    <p:sldId id="285" r:id="rId8"/>
    <p:sldId id="268" r:id="rId9"/>
    <p:sldId id="276" r:id="rId10"/>
    <p:sldId id="280" r:id="rId11"/>
    <p:sldId id="281" r:id="rId12"/>
    <p:sldId id="286" r:id="rId13"/>
    <p:sldId id="28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275"/>
            <p14:sldId id="283"/>
            <p14:sldId id="266"/>
            <p14:sldId id="267"/>
            <p14:sldId id="284"/>
            <p14:sldId id="285"/>
            <p14:sldId id="268"/>
            <p14:sldId id="276"/>
            <p14:sldId id="280"/>
            <p14:sldId id="281"/>
            <p14:sldId id="286"/>
            <p14:sldId id="28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66CC"/>
    <a:srgbClr val="00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40" autoAdjust="0"/>
  </p:normalViewPr>
  <p:slideViewPr>
    <p:cSldViewPr>
      <p:cViewPr varScale="1">
        <p:scale>
          <a:sx n="127" d="100"/>
          <a:sy n="127" d="100"/>
        </p:scale>
        <p:origin x="11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3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556951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381343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601424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663209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023323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 flipV="1">
            <a:off x="1062896" y="4333672"/>
            <a:ext cx="6605448" cy="46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41536" y="4415739"/>
            <a:ext cx="1834320" cy="28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GB" sz="1300" dirty="0">
                <a:solidFill>
                  <a:schemeClr val="accent1"/>
                </a:solidFill>
              </a:rPr>
              <a:t>Twitter </a:t>
            </a:r>
            <a:r>
              <a:rPr lang="en-GB" sz="1300" b="1" dirty="0">
                <a:solidFill>
                  <a:schemeClr val="accent1"/>
                </a:solidFill>
              </a:rPr>
              <a:t>@HRPresearch</a:t>
            </a:r>
          </a:p>
        </p:txBody>
      </p:sp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WHO postpartum family </a:t>
            </a:r>
            <a:r>
              <a:rPr lang="en-GB"/>
              <a:t>planning </a:t>
            </a:r>
            <a:r>
              <a:rPr lang="en-GB" dirty="0"/>
              <a:t>c</a:t>
            </a:r>
            <a:r>
              <a:rPr lang="en-GB"/>
              <a:t>ompendium</a:t>
            </a:r>
            <a:endParaRPr lang="en-GB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DF835A4-FB54-4694-8F30-01122F25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3663950"/>
            <a:ext cx="5934075" cy="358775"/>
          </a:xfrm>
        </p:spPr>
        <p:txBody>
          <a:bodyPr>
            <a:noAutofit/>
          </a:bodyPr>
          <a:lstStyle/>
          <a:p>
            <a:r>
              <a:rPr lang="en-GB" sz="1600" dirty="0"/>
              <a:t>Petrus Steyn</a:t>
            </a:r>
          </a:p>
          <a:p>
            <a:r>
              <a:rPr lang="en-GB" sz="1600" dirty="0"/>
              <a:t>Scientist, WHO/ SRH/ CFC</a:t>
            </a:r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56799" cy="3001962"/>
          </a:xfrm>
        </p:spPr>
        <p:txBody>
          <a:bodyPr>
            <a:normAutofit/>
          </a:bodyPr>
          <a:lstStyle/>
          <a:p>
            <a:r>
              <a:rPr lang="en-US" dirty="0"/>
              <a:t>Contraceptive implant, within 48 hours postpartum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9" y="152400"/>
            <a:ext cx="5701426" cy="571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9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21038" cy="2468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Contraceptive implant, within 48 hours postpartum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38" y="128587"/>
            <a:ext cx="5937187" cy="6600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7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3509" r="29948" b="35281"/>
          <a:stretch/>
        </p:blipFill>
        <p:spPr bwMode="auto">
          <a:xfrm>
            <a:off x="23812" y="0"/>
            <a:ext cx="566099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3" t="13068" r="27548" b="15856"/>
          <a:stretch/>
        </p:blipFill>
        <p:spPr bwMode="auto">
          <a:xfrm>
            <a:off x="3642101" y="1828800"/>
            <a:ext cx="5501899" cy="44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9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5010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366CC"/>
                </a:solidFill>
              </a:rPr>
              <a:t>Postpartum family planning guidance at your fingertips: </a:t>
            </a:r>
            <a:r>
              <a:rPr lang="en-US" sz="4000" dirty="0">
                <a:solidFill>
                  <a:schemeClr val="tx2"/>
                </a:solidFill>
              </a:rPr>
              <a:t>Place a bookmark!</a:t>
            </a:r>
            <a:br>
              <a:rPr lang="en-US" sz="4000" dirty="0">
                <a:solidFill>
                  <a:srgbClr val="3366CC"/>
                </a:solidFill>
              </a:rPr>
            </a:br>
            <a:endParaRPr lang="en-US" sz="4000" dirty="0">
              <a:solidFill>
                <a:srgbClr val="3366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954" r="1347" b="32931"/>
          <a:stretch/>
        </p:blipFill>
        <p:spPr bwMode="auto">
          <a:xfrm>
            <a:off x="0" y="2743200"/>
            <a:ext cx="9144000" cy="371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513" y="1524000"/>
            <a:ext cx="7772399" cy="923330"/>
          </a:xfrm>
          <a:prstGeom prst="rect">
            <a:avLst/>
          </a:prstGeom>
          <a:noFill/>
          <a:ln w="53975" cap="rnd">
            <a:solidFill>
              <a:schemeClr val="tx2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srhr.org/postpartumfp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Follow us on Twitter  </a:t>
            </a:r>
            <a:r>
              <a:rPr lang="en-GB" b="1" dirty="0">
                <a:solidFill>
                  <a:srgbClr val="007DC5"/>
                </a:solidFill>
              </a:rPr>
              <a:t>@HRPresearch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Visit our website  </a:t>
            </a:r>
            <a:r>
              <a:rPr lang="en-GB" b="1" dirty="0">
                <a:solidFill>
                  <a:srgbClr val="007DC5"/>
                </a:solidFill>
              </a:rPr>
              <a:t>who.int/reproductivehealth</a:t>
            </a:r>
          </a:p>
        </p:txBody>
      </p:sp>
    </p:spTree>
    <p:extLst>
      <p:ext uri="{BB962C8B-B14F-4D97-AF65-F5344CB8AC3E}">
        <p14:creationId xmlns:p14="http://schemas.microsoft.com/office/powerpoint/2010/main" val="256740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Guidance on Postpartum Family Planning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3" y="1847249"/>
            <a:ext cx="2353614" cy="281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77" y="1843705"/>
            <a:ext cx="2009080" cy="281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799"/>
            <a:ext cx="2093972" cy="28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62" y="1828799"/>
            <a:ext cx="2005410" cy="283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56" y="2239977"/>
            <a:ext cx="3608144" cy="196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954" r="1347" b="32931"/>
          <a:stretch/>
        </p:blipFill>
        <p:spPr bwMode="auto">
          <a:xfrm>
            <a:off x="-9525" y="1470640"/>
            <a:ext cx="9153525" cy="37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517" y="5334000"/>
            <a:ext cx="7772399" cy="1005840"/>
          </a:xfrm>
          <a:prstGeom prst="rect">
            <a:avLst/>
          </a:prstGeom>
          <a:noFill/>
          <a:ln w="53975" cap="rnd">
            <a:solidFill>
              <a:schemeClr val="tx2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75000"/>
                  </a:schemeClr>
                </a:solidFill>
              </a:rPr>
              <a:t>srhr.org/postpartumFP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3125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8333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8958 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3281 -0.00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WHO Postpartum Family Planning Compendium</a:t>
            </a:r>
          </a:p>
        </p:txBody>
      </p:sp>
    </p:spTree>
    <p:extLst>
      <p:ext uri="{BB962C8B-B14F-4D97-AF65-F5344CB8AC3E}">
        <p14:creationId xmlns:p14="http://schemas.microsoft.com/office/powerpoint/2010/main" val="97747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/>
              <a:t>Yesterday</a:t>
            </a:r>
            <a:r>
              <a:rPr lang="en-US" sz="2800" b="0" dirty="0"/>
              <a:t>, a 32-year-old woman delivered a healthy baby 38 weeks gestation at the local hospital. She is </a:t>
            </a:r>
            <a:r>
              <a:rPr lang="en-US" sz="2800" dirty="0"/>
              <a:t>breastfeeding</a:t>
            </a:r>
            <a:r>
              <a:rPr lang="en-US" sz="2800" b="0" dirty="0"/>
              <a:t>. She has a history of </a:t>
            </a:r>
            <a:r>
              <a:rPr lang="en-US" sz="2800" dirty="0"/>
              <a:t>hypertension and smokes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/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29241" r="12278" b="20313"/>
          <a:stretch/>
        </p:blipFill>
        <p:spPr bwMode="auto">
          <a:xfrm>
            <a:off x="1" y="3381181"/>
            <a:ext cx="9144000" cy="31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22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>
                <a:solidFill>
                  <a:schemeClr val="accent2"/>
                </a:solidFill>
              </a:rPr>
              <a:t>Yesterday</a:t>
            </a:r>
            <a:r>
              <a:rPr lang="en-US" sz="2800" b="0" dirty="0">
                <a:solidFill>
                  <a:schemeClr val="accent2"/>
                </a:solidFill>
              </a:rPr>
              <a:t>, </a:t>
            </a:r>
            <a:r>
              <a:rPr lang="en-US" sz="2800" b="0" dirty="0"/>
              <a:t>a 32-year-old woman delivered a healthy baby 38 weeks gestation at the local hospital. She is </a:t>
            </a:r>
            <a:r>
              <a:rPr lang="en-US" sz="2800" dirty="0"/>
              <a:t>breastfeeding</a:t>
            </a:r>
            <a:r>
              <a:rPr lang="en-US" sz="2800" b="0" dirty="0"/>
              <a:t>. She has a history of </a:t>
            </a:r>
            <a:r>
              <a:rPr lang="en-US" sz="2800" dirty="0"/>
              <a:t>hypertension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>
                <a:solidFill>
                  <a:schemeClr val="accent1"/>
                </a:solidFill>
              </a:rPr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2991" r="10646" b="27788"/>
          <a:stretch/>
        </p:blipFill>
        <p:spPr bwMode="auto">
          <a:xfrm>
            <a:off x="1" y="3351373"/>
            <a:ext cx="9123800" cy="30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11"/>
          <p:cNvSpPr/>
          <p:nvPr/>
        </p:nvSpPr>
        <p:spPr>
          <a:xfrm rot="3041997">
            <a:off x="3683873" y="6233638"/>
            <a:ext cx="228600" cy="152400"/>
          </a:xfrm>
          <a:prstGeom prst="lef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/>
              <a:t>Yesterday</a:t>
            </a:r>
            <a:r>
              <a:rPr lang="en-US" sz="2800" b="0" dirty="0"/>
              <a:t>, a 32-year-old woman delivered a healthy baby 38 weeks gestation at the local hospital. She is </a:t>
            </a:r>
            <a:r>
              <a:rPr lang="en-US" sz="2800" dirty="0">
                <a:solidFill>
                  <a:schemeClr val="accent2"/>
                </a:solidFill>
              </a:rPr>
              <a:t>breastfeeding</a:t>
            </a:r>
            <a:r>
              <a:rPr lang="en-US" sz="2800" b="0" dirty="0"/>
              <a:t>. She has a history of </a:t>
            </a:r>
            <a:r>
              <a:rPr lang="en-US" sz="2800" dirty="0"/>
              <a:t>hypertension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>
                <a:solidFill>
                  <a:schemeClr val="accent1"/>
                </a:solidFill>
              </a:rPr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2991" r="10646" b="27788"/>
          <a:stretch/>
        </p:blipFill>
        <p:spPr bwMode="auto">
          <a:xfrm>
            <a:off x="1" y="3351373"/>
            <a:ext cx="9123800" cy="30951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9" name="Left Arrow 8"/>
          <p:cNvSpPr/>
          <p:nvPr/>
        </p:nvSpPr>
        <p:spPr>
          <a:xfrm rot="3041997">
            <a:off x="3683873" y="6233638"/>
            <a:ext cx="228600" cy="152400"/>
          </a:xfrm>
          <a:prstGeom prst="left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3041997">
            <a:off x="3204374" y="5206211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2991" r="10646" b="27788"/>
          <a:stretch/>
        </p:blipFill>
        <p:spPr bwMode="auto">
          <a:xfrm>
            <a:off x="1" y="3351373"/>
            <a:ext cx="9123800" cy="30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3041997">
            <a:off x="3683873" y="6233638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3041997">
            <a:off x="3204374" y="5206211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3041997">
            <a:off x="1693462" y="5176889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/>
              <a:t>Yesterday</a:t>
            </a:r>
            <a:r>
              <a:rPr lang="en-US" sz="2800" b="0" dirty="0"/>
              <a:t>, a 32-year-old woman delivered a healthy baby 38 weeks gestation at the local hospital. She is </a:t>
            </a:r>
            <a:r>
              <a:rPr lang="en-US" sz="2800" dirty="0"/>
              <a:t>breastfeeding</a:t>
            </a:r>
            <a:r>
              <a:rPr lang="en-US" sz="2800" b="0" dirty="0"/>
              <a:t>. She has a history of </a:t>
            </a:r>
            <a:r>
              <a:rPr lang="en-US" sz="2800" dirty="0">
                <a:solidFill>
                  <a:schemeClr val="accent2"/>
                </a:solidFill>
              </a:rPr>
              <a:t>hypertension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>
                <a:solidFill>
                  <a:schemeClr val="accent1"/>
                </a:solidFill>
              </a:rPr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20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14687" r="18439" b="5627"/>
          <a:stretch/>
        </p:blipFill>
        <p:spPr bwMode="auto">
          <a:xfrm>
            <a:off x="1695061" y="2971800"/>
            <a:ext cx="5096069" cy="3541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0184" y="76200"/>
            <a:ext cx="8229600" cy="3459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olidFill>
                  <a:schemeClr val="accent2"/>
                </a:solidFill>
              </a:rPr>
              <a:t>CASE STUDY</a:t>
            </a:r>
            <a:br>
              <a:rPr lang="en-US" sz="2400" b="0" dirty="0"/>
            </a:br>
            <a:r>
              <a:rPr lang="en-US" sz="2400" dirty="0"/>
              <a:t>Yesterday</a:t>
            </a:r>
            <a:r>
              <a:rPr lang="en-US" sz="2400" b="0" dirty="0"/>
              <a:t>, a 32-year-old woman delivered a healthy baby 38 weeks gestation at the local hospital. She is </a:t>
            </a:r>
            <a:r>
              <a:rPr lang="en-US" sz="2400" dirty="0"/>
              <a:t>breastfeeding</a:t>
            </a:r>
            <a:r>
              <a:rPr lang="en-US" sz="2400" b="0" dirty="0"/>
              <a:t>. She has a history of </a:t>
            </a:r>
            <a:r>
              <a:rPr lang="en-US" sz="2400" dirty="0"/>
              <a:t>hypertension</a:t>
            </a:r>
            <a:r>
              <a:rPr lang="en-US" sz="2400" b="0" dirty="0"/>
              <a:t>. She is interested in the contraceptive implant. </a:t>
            </a:r>
            <a:br>
              <a:rPr lang="en-US" sz="2400" dirty="0"/>
            </a:br>
            <a:r>
              <a:rPr lang="en-US" sz="2400" i="1" dirty="0">
                <a:solidFill>
                  <a:schemeClr val="accent2"/>
                </a:solidFill>
              </a:rPr>
              <a:t>Is she eligible for the contraceptive implant prior to her discharge from the hospital? 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Left Arrow 3"/>
          <p:cNvSpPr/>
          <p:nvPr/>
        </p:nvSpPr>
        <p:spPr>
          <a:xfrm rot="3041997">
            <a:off x="3065063" y="4022914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14687" r="18439" b="5627"/>
          <a:stretch/>
        </p:blipFill>
        <p:spPr bwMode="auto">
          <a:xfrm>
            <a:off x="457200" y="533400"/>
            <a:ext cx="8156266" cy="5668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577704">
            <a:off x="2666999" y="2162103"/>
            <a:ext cx="457200" cy="381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85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</TotalTime>
  <Words>363</Words>
  <Application>Microsoft Office PowerPoint</Application>
  <PresentationFormat>On-screen Show (4:3)</PresentationFormat>
  <Paragraphs>20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Presentation template</vt:lpstr>
      <vt:lpstr>The WHO postpartum family planning compendium</vt:lpstr>
      <vt:lpstr>WHO Guidance on Postpartum Family Planning</vt:lpstr>
      <vt:lpstr>Case study</vt:lpstr>
      <vt:lpstr>CASE STUDY Yesterday, a 32-year-old woman delivered a healthy baby 38 weeks gestation at the local hospital. She is breastfeeding. She has a history of hypertension and smokes. She is interested in the contraceptive implant.  Is she eligible for the contraceptive implant prior to her discharge from the hospital?  </vt:lpstr>
      <vt:lpstr>CASE STUDY Yesterday, a 32-year-old woman delivered a healthy baby 38 weeks gestation at the local hospital. She is breastfeeding. She has a history of hypertension. She is interested in the contraceptive implant.  Is she eligible for the contraceptive implant prior to her discharge from the hospital?  </vt:lpstr>
      <vt:lpstr>CASE STUDY Yesterday, a 32-year-old woman delivered a healthy baby 38 weeks gestation at the local hospital. She is breastfeeding. She has a history of hypertension. She is interested in the contraceptive implant.  Is she eligible for the contraceptive implant prior to her discharge from the hospital?  </vt:lpstr>
      <vt:lpstr>CASE STUDY Yesterday, a 32-year-old woman delivered a healthy baby 38 weeks gestation at the local hospital. She is breastfeeding. She has a history of hypertension. She is interested in the contraceptive implant.  Is she eligible for the contraceptive implant prior to her discharge from the hospital?  </vt:lpstr>
      <vt:lpstr>PowerPoint Presentation</vt:lpstr>
      <vt:lpstr>PowerPoint Presentation</vt:lpstr>
      <vt:lpstr>Contraceptive implant, within 48 hours postpartum</vt:lpstr>
      <vt:lpstr>Contraceptive implant, within 48 hours postpartum</vt:lpstr>
      <vt:lpstr>PowerPoint Presentation</vt:lpstr>
      <vt:lpstr>Postpartum family planning guidance at your fingertips: Place a bookmark! 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 postpartum family planning compendium - Petrus Steyn</dc:title>
  <dc:creator>Petrus Steyn</dc:creator>
  <cp:lastModifiedBy>Aldo Campana</cp:lastModifiedBy>
  <cp:revision>54</cp:revision>
  <dcterms:created xsi:type="dcterms:W3CDTF">2016-01-19T17:49:55Z</dcterms:created>
  <dcterms:modified xsi:type="dcterms:W3CDTF">2021-06-25T09:20:12Z</dcterms:modified>
</cp:coreProperties>
</file>